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0" r:id="rId3"/>
  </p:sldMasterIdLst>
  <p:notesMasterIdLst>
    <p:notesMasterId r:id="rId5"/>
  </p:notesMasterIdLst>
  <p:handoutMasterIdLst>
    <p:handoutMasterId r:id="rId33"/>
  </p:handoutMasterIdLst>
  <p:sldIdLst>
    <p:sldId id="356" r:id="rId4"/>
    <p:sldId id="2684" r:id="rId6"/>
    <p:sldId id="2685" r:id="rId7"/>
    <p:sldId id="2375" r:id="rId8"/>
    <p:sldId id="2626" r:id="rId9"/>
    <p:sldId id="2624" r:id="rId10"/>
    <p:sldId id="2652" r:id="rId11"/>
    <p:sldId id="2656" r:id="rId12"/>
    <p:sldId id="2653" r:id="rId13"/>
    <p:sldId id="2654" r:id="rId14"/>
    <p:sldId id="2655" r:id="rId15"/>
    <p:sldId id="2658" r:id="rId16"/>
    <p:sldId id="2659" r:id="rId17"/>
    <p:sldId id="2660" r:id="rId18"/>
    <p:sldId id="2662" r:id="rId19"/>
    <p:sldId id="2663" r:id="rId20"/>
    <p:sldId id="2664" r:id="rId21"/>
    <p:sldId id="2669" r:id="rId22"/>
    <p:sldId id="2670" r:id="rId23"/>
    <p:sldId id="2735" r:id="rId24"/>
    <p:sldId id="2734" r:id="rId25"/>
    <p:sldId id="2688" r:id="rId26"/>
    <p:sldId id="2745" r:id="rId27"/>
    <p:sldId id="2675" r:id="rId28"/>
    <p:sldId id="2676" r:id="rId29"/>
    <p:sldId id="2677" r:id="rId30"/>
    <p:sldId id="2687" r:id="rId31"/>
    <p:sldId id="2497" r:id="rId32"/>
  </p:sldIdLst>
  <p:sldSz cx="12192000" cy="6858000"/>
  <p:notesSz cx="6858000" cy="9144000"/>
  <p:defaultTextStyle>
    <a:defPPr>
      <a:defRPr lang="zh-CN"/>
    </a:defPPr>
    <a:lvl1pPr marL="0" lvl="0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1pPr>
    <a:lvl2pPr marL="457200" lvl="1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2pPr>
    <a:lvl3pPr marL="914400" lvl="2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3pPr>
    <a:lvl4pPr marL="1371600" lvl="3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4pPr>
    <a:lvl5pPr marL="1828800" lvl="4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8BE9"/>
    <a:srgbClr val="254995"/>
    <a:srgbClr val="49C782"/>
    <a:srgbClr val="CCCCCC"/>
    <a:srgbClr val="CC1F4C"/>
    <a:srgbClr val="EA8807"/>
    <a:srgbClr val="AF6605"/>
    <a:srgbClr val="09918A"/>
    <a:srgbClr val="0CC1B8"/>
    <a:srgbClr val="FEC0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22804"/>
    <p:restoredTop sz="85771"/>
  </p:normalViewPr>
  <p:slideViewPr>
    <p:cSldViewPr snapToGrid="0" snapToObjects="1" showGuides="1">
      <p:cViewPr varScale="1">
        <p:scale>
          <a:sx n="56" d="100"/>
          <a:sy n="56" d="100"/>
        </p:scale>
        <p:origin x="732" y="68"/>
      </p:cViewPr>
      <p:guideLst>
        <p:guide orient="horz" pos="2188"/>
        <p:guide pos="411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5" cy="72005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6" Type="http://schemas.openxmlformats.org/officeDocument/2006/relationships/tableStyles" Target="tableStyles.xml"/><Relationship Id="rId35" Type="http://schemas.openxmlformats.org/officeDocument/2006/relationships/viewProps" Target="viewProps.xml"/><Relationship Id="rId34" Type="http://schemas.openxmlformats.org/officeDocument/2006/relationships/presProps" Target="presProps.xml"/><Relationship Id="rId33" Type="http://schemas.openxmlformats.org/officeDocument/2006/relationships/handoutMaster" Target="handoutMasters/handoutMaster1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defRPr kumimoji="1" sz="1200" noProof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1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defRPr kumimoji="1" sz="1200" noProof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1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defRPr kumimoji="1" sz="1200" noProof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1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defRPr kumimoji="1" sz="1200" noProof="1" smtClean="0"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315A0E0E-2646-4E23-8C67-8085D8E9367C}" type="slidenum">
              <a:rPr kumimoji="1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1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defRPr sz="1200" noProof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defRPr sz="1200" noProof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4580" name="幻灯片图像占位符 3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581" name="备注占位符 4"/>
          <p:cNvSpPr>
            <a:spLocks noGrp="1" noChangeArrowheads="1"/>
          </p:cNvSpPr>
          <p:nvPr>
            <p:ph type="body" sz="quarter" idx="4294967295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编辑母版文本样式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第二级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14400" marR="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第三级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371600" marR="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第四级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8800" marR="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第五级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defRPr sz="1200" noProof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defRPr sz="1200" noProof="1" smtClean="0"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319B068-82B8-47D7-863C-AF1D07F15E06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6625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miter/>
          </a:ln>
        </p:spPr>
      </p:sp>
      <p:sp>
        <p:nvSpPr>
          <p:cNvPr id="26626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/>
          <a:p>
            <a:pPr lvl="0" eaLnBrk="1" hangingPunct="1"/>
            <a:endParaRPr lang="zh-CN" altLang="en-US" dirty="0"/>
          </a:p>
        </p:txBody>
      </p:sp>
      <p:sp>
        <p:nvSpPr>
          <p:cNvPr id="26627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p>
            <a:pPr lvl="0" indent="0" algn="r" fontAlgn="base"/>
            <a:fld id="{9A0DB2DC-4C9A-4742-B13C-FB6460FD3503}" type="slidenum">
              <a:rPr lang="en-US" altLang="en-US" sz="1200" dirty="0">
                <a:latin typeface="等线" panose="02010600030101010101" pitchFamily="2" charset="-122"/>
                <a:ea typeface="等线" panose="02010600030101010101" pitchFamily="2" charset="-122"/>
              </a:rPr>
            </a:fld>
            <a:endParaRPr lang="en-US" altLang="en-US" sz="12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5841" name="幻灯片图像占位符 1"/>
          <p:cNvSpPr>
            <a:spLocks noGrp="1" noRot="1" noTextEdit="1"/>
          </p:cNvSpPr>
          <p:nvPr>
            <p:ph type="sldImg"/>
          </p:nvPr>
        </p:nvSpPr>
        <p:spPr>
          <a:ln>
            <a:miter/>
          </a:ln>
        </p:spPr>
      </p:sp>
      <p:sp>
        <p:nvSpPr>
          <p:cNvPr id="35842" name="文本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/>
          <a:p>
            <a:pPr lvl="0" eaLnBrk="1" hangingPunct="1"/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eaLnBrk="1" hangingPunct="1"/>
            <a:endParaRPr lang="zh-CN" altLang="en-US" dirty="0"/>
          </a:p>
          <a:p>
            <a:pPr lvl="0" eaLnBrk="1" hangingPunct="1"/>
            <a:endParaRPr lang="zh-CN" alt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5841" name="幻灯片图像占位符 1"/>
          <p:cNvSpPr>
            <a:spLocks noGrp="1" noRot="1" noTextEdit="1"/>
          </p:cNvSpPr>
          <p:nvPr>
            <p:ph type="sldImg"/>
          </p:nvPr>
        </p:nvSpPr>
        <p:spPr>
          <a:ln>
            <a:miter/>
          </a:ln>
        </p:spPr>
      </p:sp>
      <p:sp>
        <p:nvSpPr>
          <p:cNvPr id="35842" name="文本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/>
          <a:p>
            <a:pPr lvl="0" eaLnBrk="1" hangingPunct="1"/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eaLnBrk="1" hangingPunct="1"/>
            <a:endParaRPr lang="zh-CN" altLang="en-US" dirty="0"/>
          </a:p>
          <a:p>
            <a:pPr lvl="0" eaLnBrk="1" hangingPunct="1"/>
            <a:endParaRPr lang="zh-CN" alt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5841" name="幻灯片图像占位符 1"/>
          <p:cNvSpPr>
            <a:spLocks noGrp="1" noRot="1" noTextEdit="1"/>
          </p:cNvSpPr>
          <p:nvPr>
            <p:ph type="sldImg"/>
          </p:nvPr>
        </p:nvSpPr>
        <p:spPr>
          <a:ln>
            <a:miter/>
          </a:ln>
        </p:spPr>
      </p:sp>
      <p:sp>
        <p:nvSpPr>
          <p:cNvPr id="35842" name="文本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/>
          <a:p>
            <a:pPr lvl="0" eaLnBrk="1" hangingPunct="1"/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eaLnBrk="1" hangingPunct="1"/>
            <a:endParaRPr lang="zh-CN" altLang="en-US" dirty="0"/>
          </a:p>
          <a:p>
            <a:pPr lvl="0" eaLnBrk="1" hangingPunct="1"/>
            <a:endParaRPr lang="zh-CN" alt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5841" name="幻灯片图像占位符 1"/>
          <p:cNvSpPr>
            <a:spLocks noGrp="1" noRot="1" noTextEdit="1"/>
          </p:cNvSpPr>
          <p:nvPr>
            <p:ph type="sldImg"/>
          </p:nvPr>
        </p:nvSpPr>
        <p:spPr>
          <a:ln>
            <a:miter/>
          </a:ln>
        </p:spPr>
      </p:sp>
      <p:sp>
        <p:nvSpPr>
          <p:cNvPr id="35842" name="文本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/>
          <a:p>
            <a:pPr lvl="0" eaLnBrk="1" hangingPunct="1"/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eaLnBrk="1" hangingPunct="1"/>
            <a:endParaRPr lang="zh-CN" altLang="en-US" dirty="0"/>
          </a:p>
          <a:p>
            <a:pPr lvl="0" eaLnBrk="1" hangingPunct="1"/>
            <a:endParaRPr lang="zh-CN" alt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5841" name="幻灯片图像占位符 1"/>
          <p:cNvSpPr>
            <a:spLocks noGrp="1" noRot="1" noTextEdit="1"/>
          </p:cNvSpPr>
          <p:nvPr>
            <p:ph type="sldImg"/>
          </p:nvPr>
        </p:nvSpPr>
        <p:spPr>
          <a:ln>
            <a:miter/>
          </a:ln>
        </p:spPr>
      </p:sp>
      <p:sp>
        <p:nvSpPr>
          <p:cNvPr id="35842" name="文本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/>
          <a:p>
            <a:pPr lvl="0" eaLnBrk="1" hangingPunct="1"/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eaLnBrk="1" hangingPunct="1"/>
            <a:endParaRPr lang="zh-CN" altLang="en-US" dirty="0"/>
          </a:p>
          <a:p>
            <a:pPr lvl="0" eaLnBrk="1" hangingPunct="1"/>
            <a:endParaRPr lang="zh-CN" alt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5841" name="幻灯片图像占位符 1"/>
          <p:cNvSpPr>
            <a:spLocks noGrp="1" noRot="1" noTextEdit="1"/>
          </p:cNvSpPr>
          <p:nvPr>
            <p:ph type="sldImg"/>
          </p:nvPr>
        </p:nvSpPr>
        <p:spPr>
          <a:ln>
            <a:miter/>
          </a:ln>
        </p:spPr>
      </p:sp>
      <p:sp>
        <p:nvSpPr>
          <p:cNvPr id="35842" name="文本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/>
          <a:p>
            <a:pPr lvl="0" eaLnBrk="1" hangingPunct="1"/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eaLnBrk="1" hangingPunct="1"/>
            <a:endParaRPr lang="zh-CN" altLang="en-US" dirty="0"/>
          </a:p>
          <a:p>
            <a:pPr lvl="0" eaLnBrk="1" hangingPunct="1"/>
            <a:endParaRPr lang="zh-CN" alt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5841" name="幻灯片图像占位符 1"/>
          <p:cNvSpPr>
            <a:spLocks noGrp="1" noRot="1" noTextEdit="1"/>
          </p:cNvSpPr>
          <p:nvPr>
            <p:ph type="sldImg"/>
          </p:nvPr>
        </p:nvSpPr>
        <p:spPr>
          <a:ln>
            <a:miter/>
          </a:ln>
        </p:spPr>
      </p:sp>
      <p:sp>
        <p:nvSpPr>
          <p:cNvPr id="35842" name="文本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/>
          <a:p>
            <a:pPr lvl="0" eaLnBrk="1" hangingPunct="1"/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eaLnBrk="1" hangingPunct="1"/>
            <a:endParaRPr lang="zh-CN" altLang="en-US" dirty="0"/>
          </a:p>
          <a:p>
            <a:pPr lvl="0" eaLnBrk="1" hangingPunct="1"/>
            <a:endParaRPr lang="zh-CN" alt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5841" name="幻灯片图像占位符 1"/>
          <p:cNvSpPr>
            <a:spLocks noGrp="1" noRot="1" noTextEdit="1"/>
          </p:cNvSpPr>
          <p:nvPr>
            <p:ph type="sldImg"/>
          </p:nvPr>
        </p:nvSpPr>
        <p:spPr>
          <a:ln>
            <a:miter/>
          </a:ln>
        </p:spPr>
      </p:sp>
      <p:sp>
        <p:nvSpPr>
          <p:cNvPr id="35842" name="文本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/>
          <a:p>
            <a:pPr lvl="0" eaLnBrk="1" hangingPunct="1"/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eaLnBrk="1" hangingPunct="1"/>
            <a:endParaRPr lang="zh-CN" altLang="en-US" dirty="0"/>
          </a:p>
          <a:p>
            <a:pPr lvl="0" eaLnBrk="1" hangingPunct="1"/>
            <a:endParaRPr lang="zh-CN" alt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5841" name="幻灯片图像占位符 1"/>
          <p:cNvSpPr>
            <a:spLocks noGrp="1" noRot="1" noTextEdit="1"/>
          </p:cNvSpPr>
          <p:nvPr>
            <p:ph type="sldImg"/>
          </p:nvPr>
        </p:nvSpPr>
        <p:spPr>
          <a:ln>
            <a:miter/>
          </a:ln>
        </p:spPr>
      </p:sp>
      <p:sp>
        <p:nvSpPr>
          <p:cNvPr id="35842" name="文本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/>
          <a:p>
            <a:pPr lvl="0" eaLnBrk="1" hangingPunct="1"/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eaLnBrk="1" hangingPunct="1"/>
            <a:endParaRPr lang="zh-CN" altLang="en-US" dirty="0"/>
          </a:p>
          <a:p>
            <a:pPr lvl="0" eaLnBrk="1" hangingPunct="1"/>
            <a:endParaRPr lang="zh-CN" alt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5841" name="幻灯片图像占位符 1"/>
          <p:cNvSpPr>
            <a:spLocks noGrp="1" noRot="1" noTextEdit="1"/>
          </p:cNvSpPr>
          <p:nvPr>
            <p:ph type="sldImg"/>
          </p:nvPr>
        </p:nvSpPr>
        <p:spPr>
          <a:ln>
            <a:miter/>
          </a:ln>
        </p:spPr>
      </p:sp>
      <p:sp>
        <p:nvSpPr>
          <p:cNvPr id="35842" name="文本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/>
          <a:p>
            <a:pPr lvl="0" eaLnBrk="1" hangingPunct="1"/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eaLnBrk="1" hangingPunct="1"/>
            <a:endParaRPr lang="zh-CN" altLang="en-US" dirty="0"/>
          </a:p>
          <a:p>
            <a:pPr lvl="0" eaLnBrk="1" hangingPunct="1"/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3249" name="幻灯片图像占位符 1"/>
          <p:cNvSpPr>
            <a:spLocks noGrp="1" noRot="1" noTextEdit="1"/>
          </p:cNvSpPr>
          <p:nvPr>
            <p:ph type="sldImg"/>
          </p:nvPr>
        </p:nvSpPr>
        <p:spPr>
          <a:ln>
            <a:miter/>
          </a:ln>
        </p:spPr>
      </p:sp>
      <p:sp>
        <p:nvSpPr>
          <p:cNvPr id="53250" name="文本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/>
          <a:p>
            <a:pPr lvl="0" eaLnBrk="1" hangingPunct="1"/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等线" panose="02010600030101010101" pitchFamily="2" charset="-122"/>
            </a:endParaRPr>
          </a:p>
          <a:p>
            <a:pPr lvl="0" eaLnBrk="1" hangingPunct="1"/>
            <a:endParaRPr lang="zh-CN" altLang="en-US" dirty="0"/>
          </a:p>
          <a:p>
            <a:pPr lvl="0" eaLnBrk="1" hangingPunct="1"/>
            <a:r>
              <a:rPr lang="zh-CN" altLang="en-US" dirty="0">
                <a:sym typeface="等线" panose="02010600030101010101" pitchFamily="2" charset="-122"/>
              </a:rPr>
              <a:t>由于多年的地下水超采，华北平原已经成为世界上最大的“漏斗区”，最大的一个漏斗面积达8800多平方公里，目前河北省共有地下水漏斗区25个，其中漏斗面积超过1000平方千米的7个。</a:t>
            </a:r>
            <a:endParaRPr lang="zh-CN" altLang="en-US" dirty="0">
              <a:sym typeface="等线" panose="02010600030101010101" pitchFamily="2" charset="-122"/>
            </a:endParaRPr>
          </a:p>
          <a:p>
            <a:pPr lvl="0" eaLnBrk="1" hangingPunct="1"/>
            <a:endParaRPr lang="zh-CN" altLang="en-US" dirty="0"/>
          </a:p>
          <a:p>
            <a:pPr lvl="0" eaLnBrk="1" hangingPunct="1"/>
            <a:r>
              <a:rPr lang="zh-CN" altLang="en-US" dirty="0"/>
              <a:t>根据住房和城乡建设部</a:t>
            </a:r>
            <a:r>
              <a:rPr lang="en-US" altLang="zh-CN" dirty="0">
                <a:sym typeface="等线" panose="02010600030101010101" pitchFamily="2" charset="-122"/>
              </a:rPr>
              <a:t>2016</a:t>
            </a:r>
            <a:r>
              <a:rPr lang="zh-CN" altLang="en-US" dirty="0">
                <a:sym typeface="等线" panose="02010600030101010101" pitchFamily="2" charset="-122"/>
              </a:rPr>
              <a:t>年</a:t>
            </a:r>
            <a:r>
              <a:rPr lang="zh-CN" altLang="en-US" dirty="0"/>
              <a:t>排查数据显示，中国295座地级及以上城市，除77座城市未发现黑臭水体外，218座城市排查出1861个黑臭水体，严重影响了人们的生活健康和生活质量。</a:t>
            </a:r>
            <a:endParaRPr lang="zh-CN" altLang="en-US" dirty="0"/>
          </a:p>
          <a:p>
            <a:pPr lvl="0" eaLnBrk="1" hangingPunct="1"/>
            <a:endParaRPr lang="zh-CN" alt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5841" name="幻灯片图像占位符 1"/>
          <p:cNvSpPr>
            <a:spLocks noGrp="1" noRot="1" noTextEdit="1"/>
          </p:cNvSpPr>
          <p:nvPr>
            <p:ph type="sldImg"/>
          </p:nvPr>
        </p:nvSpPr>
        <p:spPr>
          <a:ln>
            <a:miter/>
          </a:ln>
        </p:spPr>
      </p:sp>
      <p:sp>
        <p:nvSpPr>
          <p:cNvPr id="35842" name="文本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/>
          <a:p>
            <a:pPr lvl="0" eaLnBrk="1" hangingPunct="1"/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eaLnBrk="1" hangingPunct="1"/>
            <a:endParaRPr lang="zh-CN" altLang="en-US" dirty="0"/>
          </a:p>
          <a:p>
            <a:pPr lvl="0" eaLnBrk="1" hangingPunct="1"/>
            <a:endParaRPr lang="zh-CN" alt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5841" name="幻灯片图像占位符 1"/>
          <p:cNvSpPr>
            <a:spLocks noGrp="1" noRot="1" noTextEdit="1"/>
          </p:cNvSpPr>
          <p:nvPr>
            <p:ph type="sldImg"/>
          </p:nvPr>
        </p:nvSpPr>
        <p:spPr>
          <a:ln>
            <a:miter/>
          </a:ln>
        </p:spPr>
      </p:sp>
      <p:sp>
        <p:nvSpPr>
          <p:cNvPr id="35842" name="文本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/>
          <a:p>
            <a:pPr lvl="0" eaLnBrk="1" hangingPunct="1"/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eaLnBrk="1" hangingPunct="1"/>
            <a:endParaRPr lang="zh-CN" altLang="en-US" dirty="0"/>
          </a:p>
          <a:p>
            <a:pPr lvl="0" eaLnBrk="1" hangingPunct="1"/>
            <a:endParaRPr lang="zh-CN" alt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5841" name="幻灯片图像占位符 1"/>
          <p:cNvSpPr>
            <a:spLocks noGrp="1" noRot="1" noTextEdit="1"/>
          </p:cNvSpPr>
          <p:nvPr>
            <p:ph type="sldImg"/>
          </p:nvPr>
        </p:nvSpPr>
        <p:spPr>
          <a:ln>
            <a:miter/>
          </a:ln>
        </p:spPr>
      </p:sp>
      <p:sp>
        <p:nvSpPr>
          <p:cNvPr id="35842" name="文本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/>
          <a:p>
            <a:pPr lvl="0" eaLnBrk="1" hangingPunct="1"/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eaLnBrk="1" hangingPunct="1"/>
            <a:endParaRPr lang="zh-CN" altLang="en-US" dirty="0"/>
          </a:p>
          <a:p>
            <a:pPr lvl="0" eaLnBrk="1" hangingPunct="1"/>
            <a:endParaRPr lang="zh-CN" alt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5841" name="幻灯片图像占位符 1"/>
          <p:cNvSpPr>
            <a:spLocks noGrp="1" noRot="1" noTextEdit="1"/>
          </p:cNvSpPr>
          <p:nvPr>
            <p:ph type="sldImg"/>
          </p:nvPr>
        </p:nvSpPr>
        <p:spPr>
          <a:ln>
            <a:miter/>
          </a:ln>
        </p:spPr>
      </p:sp>
      <p:sp>
        <p:nvSpPr>
          <p:cNvPr id="35842" name="文本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/>
          <a:p>
            <a:pPr lvl="0" eaLnBrk="1" hangingPunct="1"/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eaLnBrk="1" hangingPunct="1"/>
            <a:endParaRPr lang="zh-CN" altLang="en-US" dirty="0"/>
          </a:p>
          <a:p>
            <a:pPr lvl="0" eaLnBrk="1" hangingPunct="1"/>
            <a:endParaRPr lang="zh-CN" alt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5841" name="幻灯片图像占位符 1"/>
          <p:cNvSpPr>
            <a:spLocks noGrp="1" noRot="1" noTextEdit="1"/>
          </p:cNvSpPr>
          <p:nvPr>
            <p:ph type="sldImg"/>
          </p:nvPr>
        </p:nvSpPr>
        <p:spPr>
          <a:ln>
            <a:miter/>
          </a:ln>
        </p:spPr>
      </p:sp>
      <p:sp>
        <p:nvSpPr>
          <p:cNvPr id="35842" name="文本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/>
          <a:p>
            <a:pPr lvl="0" eaLnBrk="1" hangingPunct="1"/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eaLnBrk="1" hangingPunct="1"/>
            <a:endParaRPr lang="zh-CN" altLang="en-US" dirty="0"/>
          </a:p>
          <a:p>
            <a:pPr lvl="0" eaLnBrk="1" hangingPunct="1"/>
            <a:endParaRPr lang="zh-CN" alt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5841" name="幻灯片图像占位符 1"/>
          <p:cNvSpPr>
            <a:spLocks noGrp="1" noRot="1" noTextEdit="1"/>
          </p:cNvSpPr>
          <p:nvPr>
            <p:ph type="sldImg"/>
          </p:nvPr>
        </p:nvSpPr>
        <p:spPr>
          <a:ln>
            <a:miter/>
          </a:ln>
        </p:spPr>
      </p:sp>
      <p:sp>
        <p:nvSpPr>
          <p:cNvPr id="35842" name="文本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/>
          <a:p>
            <a:pPr lvl="0" eaLnBrk="1" hangingPunct="1"/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eaLnBrk="1" hangingPunct="1"/>
            <a:endParaRPr lang="zh-CN" altLang="en-US" dirty="0"/>
          </a:p>
          <a:p>
            <a:pPr lvl="0" eaLnBrk="1" hangingPunct="1"/>
            <a:endParaRPr lang="zh-CN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5841" name="幻灯片图像占位符 1"/>
          <p:cNvSpPr>
            <a:spLocks noGrp="1" noRot="1" noTextEdit="1"/>
          </p:cNvSpPr>
          <p:nvPr>
            <p:ph type="sldImg"/>
          </p:nvPr>
        </p:nvSpPr>
        <p:spPr>
          <a:ln>
            <a:miter/>
          </a:ln>
        </p:spPr>
      </p:sp>
      <p:sp>
        <p:nvSpPr>
          <p:cNvPr id="35842" name="文本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/>
          <a:p>
            <a:pPr lvl="0" eaLnBrk="1" hangingPunct="1"/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eaLnBrk="1" hangingPunct="1"/>
            <a:endParaRPr lang="zh-CN" altLang="en-US" dirty="0"/>
          </a:p>
          <a:p>
            <a:pPr lvl="0" eaLnBrk="1" hangingPunct="1"/>
            <a:endParaRPr lang="zh-CN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5841" name="幻灯片图像占位符 1"/>
          <p:cNvSpPr>
            <a:spLocks noGrp="1" noRot="1" noTextEdit="1"/>
          </p:cNvSpPr>
          <p:nvPr>
            <p:ph type="sldImg"/>
          </p:nvPr>
        </p:nvSpPr>
        <p:spPr>
          <a:ln>
            <a:miter/>
          </a:ln>
        </p:spPr>
      </p:sp>
      <p:sp>
        <p:nvSpPr>
          <p:cNvPr id="35842" name="文本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/>
          <a:p>
            <a:pPr lvl="0" eaLnBrk="1" hangingPunct="1"/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eaLnBrk="1" hangingPunct="1"/>
            <a:endParaRPr lang="zh-CN" altLang="en-US" dirty="0"/>
          </a:p>
          <a:p>
            <a:pPr lvl="0" eaLnBrk="1" hangingPunct="1"/>
            <a:endParaRPr lang="zh-CN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5841" name="幻灯片图像占位符 1"/>
          <p:cNvSpPr>
            <a:spLocks noGrp="1" noRot="1" noTextEdit="1"/>
          </p:cNvSpPr>
          <p:nvPr>
            <p:ph type="sldImg"/>
          </p:nvPr>
        </p:nvSpPr>
        <p:spPr>
          <a:ln>
            <a:miter/>
          </a:ln>
        </p:spPr>
      </p:sp>
      <p:sp>
        <p:nvSpPr>
          <p:cNvPr id="35842" name="文本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/>
          <a:p>
            <a:pPr lvl="0" eaLnBrk="1" hangingPunct="1"/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eaLnBrk="1" hangingPunct="1"/>
            <a:endParaRPr lang="zh-CN" altLang="en-US" dirty="0"/>
          </a:p>
          <a:p>
            <a:pPr lvl="0" eaLnBrk="1" hangingPunct="1"/>
            <a:endParaRPr lang="zh-CN" alt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5841" name="幻灯片图像占位符 1"/>
          <p:cNvSpPr>
            <a:spLocks noGrp="1" noRot="1" noTextEdit="1"/>
          </p:cNvSpPr>
          <p:nvPr>
            <p:ph type="sldImg"/>
          </p:nvPr>
        </p:nvSpPr>
        <p:spPr>
          <a:ln>
            <a:miter/>
          </a:ln>
        </p:spPr>
      </p:sp>
      <p:sp>
        <p:nvSpPr>
          <p:cNvPr id="35842" name="文本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/>
          <a:p>
            <a:pPr lvl="0" eaLnBrk="1" hangingPunct="1"/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eaLnBrk="1" hangingPunct="1"/>
            <a:endParaRPr lang="zh-CN" altLang="en-US" dirty="0"/>
          </a:p>
          <a:p>
            <a:pPr lvl="0" eaLnBrk="1" hangingPunct="1"/>
            <a:endParaRPr lang="zh-CN" alt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5841" name="幻灯片图像占位符 1"/>
          <p:cNvSpPr>
            <a:spLocks noGrp="1" noRot="1" noTextEdit="1"/>
          </p:cNvSpPr>
          <p:nvPr>
            <p:ph type="sldImg"/>
          </p:nvPr>
        </p:nvSpPr>
        <p:spPr>
          <a:ln>
            <a:miter/>
          </a:ln>
        </p:spPr>
      </p:sp>
      <p:sp>
        <p:nvSpPr>
          <p:cNvPr id="35842" name="文本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/>
          <a:p>
            <a:pPr lvl="0" eaLnBrk="1" hangingPunct="1"/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eaLnBrk="1" hangingPunct="1"/>
            <a:endParaRPr lang="zh-CN" altLang="en-US" dirty="0"/>
          </a:p>
          <a:p>
            <a:pPr lvl="0" eaLnBrk="1" hangingPunct="1"/>
            <a:endParaRPr lang="zh-CN" alt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5841" name="幻灯片图像占位符 1"/>
          <p:cNvSpPr>
            <a:spLocks noGrp="1" noRot="1" noTextEdit="1"/>
          </p:cNvSpPr>
          <p:nvPr>
            <p:ph type="sldImg"/>
          </p:nvPr>
        </p:nvSpPr>
        <p:spPr>
          <a:ln>
            <a:miter/>
          </a:ln>
        </p:spPr>
      </p:sp>
      <p:sp>
        <p:nvSpPr>
          <p:cNvPr id="35842" name="文本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/>
          <a:p>
            <a:pPr lvl="0" eaLnBrk="1" hangingPunct="1"/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eaLnBrk="1" hangingPunct="1"/>
            <a:endParaRPr lang="zh-CN" altLang="en-US" dirty="0"/>
          </a:p>
          <a:p>
            <a:pPr lvl="0" eaLnBrk="1" hangingPunct="1"/>
            <a:endParaRPr lang="zh-CN" alt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5841" name="幻灯片图像占位符 1"/>
          <p:cNvSpPr>
            <a:spLocks noGrp="1" noRot="1" noTextEdit="1"/>
          </p:cNvSpPr>
          <p:nvPr>
            <p:ph type="sldImg"/>
          </p:nvPr>
        </p:nvSpPr>
        <p:spPr>
          <a:ln>
            <a:miter/>
          </a:ln>
        </p:spPr>
      </p:sp>
      <p:sp>
        <p:nvSpPr>
          <p:cNvPr id="35842" name="文本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/>
          <a:p>
            <a:pPr lvl="0" eaLnBrk="1" hangingPunct="1"/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eaLnBrk="1" hangingPunct="1"/>
            <a:endParaRPr lang="zh-CN" altLang="en-US" dirty="0"/>
          </a:p>
          <a:p>
            <a:pPr lvl="0" eaLnBrk="1" hangingPunct="1"/>
            <a:endParaRPr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office.msn.com.cn/" TargetMode="Externa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图片 1"/>
          <p:cNvPicPr>
            <a:picLocks noChangeAspect="1"/>
          </p:cNvPicPr>
          <p:nvPr userDrawn="1"/>
        </p:nvPicPr>
        <p:blipFill>
          <a:blip r:embed="rId2"/>
          <a:srcRect r="10899"/>
          <a:stretch>
            <a:fillRect/>
          </a:stretch>
        </p:blipFill>
        <p:spPr>
          <a:xfrm>
            <a:off x="0" y="0"/>
            <a:ext cx="1222057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矩形 2"/>
          <p:cNvSpPr/>
          <p:nvPr/>
        </p:nvSpPr>
        <p:spPr>
          <a:xfrm>
            <a:off x="0" y="0"/>
            <a:ext cx="12336463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等腰三角形 3"/>
          <p:cNvSpPr/>
          <p:nvPr/>
        </p:nvSpPr>
        <p:spPr>
          <a:xfrm rot="5400000">
            <a:off x="357188" y="2451100"/>
            <a:ext cx="3362325" cy="4076700"/>
          </a:xfrm>
          <a:prstGeom prst="triangle">
            <a:avLst>
              <a:gd name="adj" fmla="val 6974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等腰三角形 4"/>
          <p:cNvSpPr/>
          <p:nvPr/>
        </p:nvSpPr>
        <p:spPr>
          <a:xfrm rot="5400000">
            <a:off x="747713" y="2841625"/>
            <a:ext cx="2581275" cy="4076700"/>
          </a:xfrm>
          <a:prstGeom prst="triangle">
            <a:avLst>
              <a:gd name="adj" fmla="val 6015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等腰三角形 5"/>
          <p:cNvSpPr/>
          <p:nvPr/>
        </p:nvSpPr>
        <p:spPr>
          <a:xfrm>
            <a:off x="0" y="5145088"/>
            <a:ext cx="5559425" cy="1025525"/>
          </a:xfrm>
          <a:prstGeom prst="triangle">
            <a:avLst>
              <a:gd name="adj" fmla="val 73183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等腰三角形 4"/>
          <p:cNvSpPr/>
          <p:nvPr/>
        </p:nvSpPr>
        <p:spPr>
          <a:xfrm rot="2070720">
            <a:off x="4962525" y="2252663"/>
            <a:ext cx="3133725" cy="4151313"/>
          </a:xfrm>
          <a:custGeom>
            <a:avLst/>
            <a:gdLst>
              <a:gd name="connsiteX0" fmla="*/ 0 w 1809247"/>
              <a:gd name="connsiteY0" fmla="*/ 3029798 h 3029798"/>
              <a:gd name="connsiteX1" fmla="*/ 1809247 w 1809247"/>
              <a:gd name="connsiteY1" fmla="*/ 0 h 3029798"/>
              <a:gd name="connsiteX2" fmla="*/ 1809247 w 1809247"/>
              <a:gd name="connsiteY2" fmla="*/ 3029798 h 3029798"/>
              <a:gd name="connsiteX3" fmla="*/ 0 w 1809247"/>
              <a:gd name="connsiteY3" fmla="*/ 3029798 h 3029798"/>
              <a:gd name="connsiteX0-1" fmla="*/ 0 w 3133791"/>
              <a:gd name="connsiteY0-2" fmla="*/ 4151912 h 4151912"/>
              <a:gd name="connsiteX1-3" fmla="*/ 3133791 w 3133791"/>
              <a:gd name="connsiteY1-4" fmla="*/ 0 h 4151912"/>
              <a:gd name="connsiteX2-5" fmla="*/ 1809247 w 3133791"/>
              <a:gd name="connsiteY2-6" fmla="*/ 4151912 h 4151912"/>
              <a:gd name="connsiteX3-7" fmla="*/ 0 w 3133791"/>
              <a:gd name="connsiteY3-8" fmla="*/ 4151912 h 415191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3133791" h="4151912">
                <a:moveTo>
                  <a:pt x="0" y="4151912"/>
                </a:moveTo>
                <a:lnTo>
                  <a:pt x="3133791" y="0"/>
                </a:lnTo>
                <a:lnTo>
                  <a:pt x="1809247" y="4151912"/>
                </a:lnTo>
                <a:lnTo>
                  <a:pt x="0" y="41519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等腰三角形 4"/>
          <p:cNvSpPr/>
          <p:nvPr/>
        </p:nvSpPr>
        <p:spPr>
          <a:xfrm rot="2070720">
            <a:off x="366713" y="4557713"/>
            <a:ext cx="4586288" cy="3632200"/>
          </a:xfrm>
          <a:custGeom>
            <a:avLst/>
            <a:gdLst>
              <a:gd name="connsiteX0" fmla="*/ 0 w 1809247"/>
              <a:gd name="connsiteY0" fmla="*/ 3029798 h 3029798"/>
              <a:gd name="connsiteX1" fmla="*/ 1809247 w 1809247"/>
              <a:gd name="connsiteY1" fmla="*/ 0 h 3029798"/>
              <a:gd name="connsiteX2" fmla="*/ 1809247 w 1809247"/>
              <a:gd name="connsiteY2" fmla="*/ 3029798 h 3029798"/>
              <a:gd name="connsiteX3" fmla="*/ 0 w 1809247"/>
              <a:gd name="connsiteY3" fmla="*/ 3029798 h 3029798"/>
              <a:gd name="connsiteX0-1" fmla="*/ 0 w 3133791"/>
              <a:gd name="connsiteY0-2" fmla="*/ 4151912 h 4151912"/>
              <a:gd name="connsiteX1-3" fmla="*/ 3133791 w 3133791"/>
              <a:gd name="connsiteY1-4" fmla="*/ 0 h 4151912"/>
              <a:gd name="connsiteX2-5" fmla="*/ 1809247 w 3133791"/>
              <a:gd name="connsiteY2-6" fmla="*/ 4151912 h 4151912"/>
              <a:gd name="connsiteX3-7" fmla="*/ 0 w 3133791"/>
              <a:gd name="connsiteY3-8" fmla="*/ 4151912 h 4151912"/>
              <a:gd name="connsiteX0-9" fmla="*/ 0 w 4516255"/>
              <a:gd name="connsiteY0-10" fmla="*/ 3183626 h 4151912"/>
              <a:gd name="connsiteX1-11" fmla="*/ 4516255 w 4516255"/>
              <a:gd name="connsiteY1-12" fmla="*/ 0 h 4151912"/>
              <a:gd name="connsiteX2-13" fmla="*/ 3191711 w 4516255"/>
              <a:gd name="connsiteY2-14" fmla="*/ 4151912 h 4151912"/>
              <a:gd name="connsiteX3-15" fmla="*/ 0 w 4516255"/>
              <a:gd name="connsiteY3-16" fmla="*/ 3183626 h 4151912"/>
              <a:gd name="connsiteX0-17" fmla="*/ 0 w 4516255"/>
              <a:gd name="connsiteY0-18" fmla="*/ 3183626 h 3660525"/>
              <a:gd name="connsiteX1-19" fmla="*/ 4516255 w 4516255"/>
              <a:gd name="connsiteY1-20" fmla="*/ 0 h 3660525"/>
              <a:gd name="connsiteX2-21" fmla="*/ 611323 w 4516255"/>
              <a:gd name="connsiteY2-22" fmla="*/ 3660525 h 3660525"/>
              <a:gd name="connsiteX3-23" fmla="*/ 0 w 4516255"/>
              <a:gd name="connsiteY3-24" fmla="*/ 3183626 h 3660525"/>
              <a:gd name="connsiteX0-25" fmla="*/ 0 w 4558936"/>
              <a:gd name="connsiteY0-26" fmla="*/ 3155176 h 3632075"/>
              <a:gd name="connsiteX1-27" fmla="*/ 4558936 w 4558936"/>
              <a:gd name="connsiteY1-28" fmla="*/ 0 h 3632075"/>
              <a:gd name="connsiteX2-29" fmla="*/ 611323 w 4558936"/>
              <a:gd name="connsiteY2-30" fmla="*/ 3632075 h 3632075"/>
              <a:gd name="connsiteX3-31" fmla="*/ 0 w 4558936"/>
              <a:gd name="connsiteY3-32" fmla="*/ 3155176 h 3632075"/>
              <a:gd name="connsiteX0-33" fmla="*/ 0 w 4585426"/>
              <a:gd name="connsiteY0-34" fmla="*/ 3150272 h 3632075"/>
              <a:gd name="connsiteX1-35" fmla="*/ 4585426 w 4585426"/>
              <a:gd name="connsiteY1-36" fmla="*/ 0 h 3632075"/>
              <a:gd name="connsiteX2-37" fmla="*/ 637813 w 4585426"/>
              <a:gd name="connsiteY2-38" fmla="*/ 3632075 h 3632075"/>
              <a:gd name="connsiteX3-39" fmla="*/ 0 w 4585426"/>
              <a:gd name="connsiteY3-40" fmla="*/ 3150272 h 36320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4585426" h="3632075">
                <a:moveTo>
                  <a:pt x="0" y="3150272"/>
                </a:moveTo>
                <a:lnTo>
                  <a:pt x="4585426" y="0"/>
                </a:lnTo>
                <a:lnTo>
                  <a:pt x="637813" y="3632075"/>
                </a:lnTo>
                <a:lnTo>
                  <a:pt x="0" y="3150272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等腰三角形 6"/>
          <p:cNvSpPr/>
          <p:nvPr/>
        </p:nvSpPr>
        <p:spPr>
          <a:xfrm>
            <a:off x="7107238" y="3516313"/>
            <a:ext cx="4968875" cy="2111375"/>
          </a:xfrm>
          <a:custGeom>
            <a:avLst/>
            <a:gdLst>
              <a:gd name="connsiteX0" fmla="*/ 0 w 5558971"/>
              <a:gd name="connsiteY0" fmla="*/ 1025526 h 1025526"/>
              <a:gd name="connsiteX1" fmla="*/ 4068222 w 5558971"/>
              <a:gd name="connsiteY1" fmla="*/ 0 h 1025526"/>
              <a:gd name="connsiteX2" fmla="*/ 5558971 w 5558971"/>
              <a:gd name="connsiteY2" fmla="*/ 1025526 h 1025526"/>
              <a:gd name="connsiteX3" fmla="*/ 0 w 5558971"/>
              <a:gd name="connsiteY3" fmla="*/ 1025526 h 1025526"/>
              <a:gd name="connsiteX0-1" fmla="*/ 0 w 5558971"/>
              <a:gd name="connsiteY0-2" fmla="*/ 2130426 h 2130426"/>
              <a:gd name="connsiteX1-3" fmla="*/ 2468022 w 5558971"/>
              <a:gd name="connsiteY1-4" fmla="*/ 0 h 2130426"/>
              <a:gd name="connsiteX2-5" fmla="*/ 5558971 w 5558971"/>
              <a:gd name="connsiteY2-6" fmla="*/ 2130426 h 2130426"/>
              <a:gd name="connsiteX3-7" fmla="*/ 0 w 5558971"/>
              <a:gd name="connsiteY3-8" fmla="*/ 2130426 h 2130426"/>
              <a:gd name="connsiteX0-9" fmla="*/ 0 w 4968421"/>
              <a:gd name="connsiteY0-10" fmla="*/ 1463676 h 2130426"/>
              <a:gd name="connsiteX1-11" fmla="*/ 1877472 w 4968421"/>
              <a:gd name="connsiteY1-12" fmla="*/ 0 h 2130426"/>
              <a:gd name="connsiteX2-13" fmla="*/ 4968421 w 4968421"/>
              <a:gd name="connsiteY2-14" fmla="*/ 2130426 h 2130426"/>
              <a:gd name="connsiteX3-15" fmla="*/ 0 w 4968421"/>
              <a:gd name="connsiteY3-16" fmla="*/ 1463676 h 2130426"/>
              <a:gd name="connsiteX0-17" fmla="*/ 0 w 4968421"/>
              <a:gd name="connsiteY0-18" fmla="*/ 1444626 h 2111376"/>
              <a:gd name="connsiteX1-19" fmla="*/ 1858422 w 4968421"/>
              <a:gd name="connsiteY1-20" fmla="*/ 0 h 2111376"/>
              <a:gd name="connsiteX2-21" fmla="*/ 4968421 w 4968421"/>
              <a:gd name="connsiteY2-22" fmla="*/ 2111376 h 2111376"/>
              <a:gd name="connsiteX3-23" fmla="*/ 0 w 4968421"/>
              <a:gd name="connsiteY3-24" fmla="*/ 1444626 h 2111376"/>
              <a:gd name="connsiteX0-25" fmla="*/ 0 w 4968421"/>
              <a:gd name="connsiteY0-26" fmla="*/ 1444626 h 2111376"/>
              <a:gd name="connsiteX1-27" fmla="*/ 1877472 w 4968421"/>
              <a:gd name="connsiteY1-28" fmla="*/ 0 h 2111376"/>
              <a:gd name="connsiteX2-29" fmla="*/ 4968421 w 4968421"/>
              <a:gd name="connsiteY2-30" fmla="*/ 2111376 h 2111376"/>
              <a:gd name="connsiteX3-31" fmla="*/ 0 w 4968421"/>
              <a:gd name="connsiteY3-32" fmla="*/ 1444626 h 211137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4968421" h="2111376">
                <a:moveTo>
                  <a:pt x="0" y="1444626"/>
                </a:moveTo>
                <a:lnTo>
                  <a:pt x="1877472" y="0"/>
                </a:lnTo>
                <a:lnTo>
                  <a:pt x="4968421" y="2111376"/>
                </a:lnTo>
                <a:lnTo>
                  <a:pt x="0" y="1444626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等腰三角形 4"/>
          <p:cNvSpPr/>
          <p:nvPr/>
        </p:nvSpPr>
        <p:spPr>
          <a:xfrm rot="2070720">
            <a:off x="9367838" y="2195513"/>
            <a:ext cx="3784600" cy="2620963"/>
          </a:xfrm>
          <a:custGeom>
            <a:avLst/>
            <a:gdLst>
              <a:gd name="connsiteX0" fmla="*/ 0 w 1809247"/>
              <a:gd name="connsiteY0" fmla="*/ 3029798 h 3029798"/>
              <a:gd name="connsiteX1" fmla="*/ 1809247 w 1809247"/>
              <a:gd name="connsiteY1" fmla="*/ 0 h 3029798"/>
              <a:gd name="connsiteX2" fmla="*/ 1809247 w 1809247"/>
              <a:gd name="connsiteY2" fmla="*/ 3029798 h 3029798"/>
              <a:gd name="connsiteX3" fmla="*/ 0 w 1809247"/>
              <a:gd name="connsiteY3" fmla="*/ 3029798 h 3029798"/>
              <a:gd name="connsiteX0-1" fmla="*/ 0 w 3133791"/>
              <a:gd name="connsiteY0-2" fmla="*/ 4151912 h 4151912"/>
              <a:gd name="connsiteX1-3" fmla="*/ 3133791 w 3133791"/>
              <a:gd name="connsiteY1-4" fmla="*/ 0 h 4151912"/>
              <a:gd name="connsiteX2-5" fmla="*/ 1809247 w 3133791"/>
              <a:gd name="connsiteY2-6" fmla="*/ 4151912 h 4151912"/>
              <a:gd name="connsiteX3-7" fmla="*/ 0 w 3133791"/>
              <a:gd name="connsiteY3-8" fmla="*/ 4151912 h 4151912"/>
              <a:gd name="connsiteX0-9" fmla="*/ 0 w 3785232"/>
              <a:gd name="connsiteY0-10" fmla="*/ 4151912 h 4151912"/>
              <a:gd name="connsiteX1-11" fmla="*/ 3133791 w 3785232"/>
              <a:gd name="connsiteY1-12" fmla="*/ 0 h 4151912"/>
              <a:gd name="connsiteX2-13" fmla="*/ 3785232 w 3785232"/>
              <a:gd name="connsiteY2-14" fmla="*/ 4134132 h 4151912"/>
              <a:gd name="connsiteX3-15" fmla="*/ 0 w 3785232"/>
              <a:gd name="connsiteY3-16" fmla="*/ 4151912 h 4151912"/>
              <a:gd name="connsiteX0-17" fmla="*/ 0 w 3785232"/>
              <a:gd name="connsiteY0-18" fmla="*/ 2619416 h 2619416"/>
              <a:gd name="connsiteX1-19" fmla="*/ 3493957 w 3785232"/>
              <a:gd name="connsiteY1-20" fmla="*/ 0 h 2619416"/>
              <a:gd name="connsiteX2-21" fmla="*/ 3785232 w 3785232"/>
              <a:gd name="connsiteY2-22" fmla="*/ 2601636 h 2619416"/>
              <a:gd name="connsiteX3-23" fmla="*/ 0 w 3785232"/>
              <a:gd name="connsiteY3-24" fmla="*/ 2619416 h 26194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3785232" h="2619416">
                <a:moveTo>
                  <a:pt x="0" y="2619416"/>
                </a:moveTo>
                <a:lnTo>
                  <a:pt x="3493957" y="0"/>
                </a:lnTo>
                <a:lnTo>
                  <a:pt x="3785232" y="2601636"/>
                </a:lnTo>
                <a:lnTo>
                  <a:pt x="0" y="2619416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sz="quarter" idx="10" hasCustomPrompt="1"/>
          </p:nvPr>
        </p:nvSpPr>
        <p:spPr>
          <a:xfrm>
            <a:off x="2929365" y="1531951"/>
            <a:ext cx="1497451" cy="1497451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 algn="ctr">
              <a:buNone/>
              <a:defRPr sz="4800" b="1">
                <a:solidFill>
                  <a:schemeClr val="bg1"/>
                </a:solidFill>
              </a:defRPr>
            </a:lvl1pPr>
          </a:lstStyle>
          <a:p>
            <a:pPr lvl="0" fontAlgn="base"/>
            <a:r>
              <a:rPr lang="zh-CN" altLang="en-US" strike="noStrike" noProof="1"/>
              <a:t>编辑母版文本样式</a:t>
            </a:r>
            <a:endParaRPr lang="zh-CN" altLang="en-US" strike="noStrike" noProof="1"/>
          </a:p>
        </p:txBody>
      </p:sp>
      <p:sp>
        <p:nvSpPr>
          <p:cNvPr id="20" name="文本占位符 18"/>
          <p:cNvSpPr>
            <a:spLocks noGrp="1"/>
          </p:cNvSpPr>
          <p:nvPr>
            <p:ph type="body" sz="quarter" idx="11"/>
          </p:nvPr>
        </p:nvSpPr>
        <p:spPr>
          <a:xfrm>
            <a:off x="4426815" y="1531951"/>
            <a:ext cx="6615433" cy="912743"/>
          </a:xfrm>
          <a:prstGeom prst="rect">
            <a:avLst/>
          </a:prstGeom>
          <a:noFill/>
        </p:spPr>
        <p:txBody>
          <a:bodyPr/>
          <a:lstStyle>
            <a:lvl1pPr marL="0" indent="0" algn="l">
              <a:buNone/>
              <a:defRPr sz="60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fontAlgn="base"/>
            <a:endParaRPr lang="zh-CN" altLang="en-US" strike="noStrike" noProof="1"/>
          </a:p>
        </p:txBody>
      </p:sp>
      <p:sp>
        <p:nvSpPr>
          <p:cNvPr id="21" name="文本占位符 18"/>
          <p:cNvSpPr>
            <a:spLocks noGrp="1"/>
          </p:cNvSpPr>
          <p:nvPr>
            <p:ph type="body" sz="quarter" idx="12"/>
          </p:nvPr>
        </p:nvSpPr>
        <p:spPr>
          <a:xfrm>
            <a:off x="4426815" y="2455583"/>
            <a:ext cx="6615433" cy="560540"/>
          </a:xfrm>
          <a:prstGeom prst="rect">
            <a:avLst/>
          </a:prstGeom>
          <a:noFill/>
        </p:spPr>
        <p:txBody>
          <a:bodyPr anchor="ctr"/>
          <a:lstStyle>
            <a:lvl1pPr marL="0" indent="0" algn="l">
              <a:buNone/>
              <a:defRPr sz="28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fontAlgn="base"/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副标题页_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图片 1"/>
          <p:cNvPicPr>
            <a:picLocks noChangeAspect="1"/>
          </p:cNvPicPr>
          <p:nvPr userDrawn="1"/>
        </p:nvPicPr>
        <p:blipFill>
          <a:blip r:embed="rId2"/>
          <a:srcRect l="10973"/>
          <a:stretch>
            <a:fillRect/>
          </a:stretch>
        </p:blipFill>
        <p:spPr>
          <a:xfrm>
            <a:off x="-19050" y="0"/>
            <a:ext cx="1221105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流程图: 手动输入 57"/>
          <p:cNvSpPr/>
          <p:nvPr/>
        </p:nvSpPr>
        <p:spPr>
          <a:xfrm rot="5400000">
            <a:off x="-57150" y="1714500"/>
            <a:ext cx="1695450" cy="1619250"/>
          </a:xfrm>
          <a:prstGeom prst="flowChartManualInpu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18"/>
          <p:cNvSpPr>
            <a:spLocks noGrp="1"/>
          </p:cNvSpPr>
          <p:nvPr>
            <p:ph type="body" sz="quarter" idx="11" hasCustomPrompt="1"/>
          </p:nvPr>
        </p:nvSpPr>
        <p:spPr>
          <a:xfrm>
            <a:off x="1600200" y="1456480"/>
            <a:ext cx="1522601" cy="2201119"/>
          </a:xfrm>
          <a:prstGeom prst="rect">
            <a:avLst/>
          </a:prstGeom>
          <a:noFill/>
        </p:spPr>
        <p:txBody>
          <a:bodyPr/>
          <a:lstStyle>
            <a:lvl1pPr marL="0" indent="0" algn="l">
              <a:buNone/>
              <a:defRPr sz="17000" b="1">
                <a:solidFill>
                  <a:schemeClr val="bg1"/>
                </a:solidFill>
              </a:defRPr>
            </a:lvl1pPr>
          </a:lstStyle>
          <a:p>
            <a:pPr lvl="0" fontAlgn="base"/>
            <a:r>
              <a:rPr lang="zh-CN" altLang="en-US" strike="noStrike" noProof="1"/>
              <a:t>编辑母版文本样式</a:t>
            </a:r>
            <a:endParaRPr lang="zh-CN" altLang="en-US" strike="noStrike" noProof="1"/>
          </a:p>
        </p:txBody>
      </p:sp>
      <p:sp>
        <p:nvSpPr>
          <p:cNvPr id="5" name="文本占位符 18"/>
          <p:cNvSpPr>
            <a:spLocks noGrp="1"/>
          </p:cNvSpPr>
          <p:nvPr>
            <p:ph type="body" sz="quarter" idx="12"/>
          </p:nvPr>
        </p:nvSpPr>
        <p:spPr>
          <a:xfrm>
            <a:off x="3122801" y="1659761"/>
            <a:ext cx="6437888" cy="974204"/>
          </a:xfrm>
          <a:prstGeom prst="rect">
            <a:avLst/>
          </a:prstGeom>
          <a:noFill/>
        </p:spPr>
        <p:txBody>
          <a:bodyPr/>
          <a:lstStyle>
            <a:lvl1pPr marL="0" indent="0" algn="l">
              <a:buNone/>
              <a:defRPr sz="6000" b="1">
                <a:solidFill>
                  <a:schemeClr val="bg1"/>
                </a:solidFill>
              </a:defRPr>
            </a:lvl1pPr>
          </a:lstStyle>
          <a:p>
            <a:pPr lvl="0" fontAlgn="base"/>
            <a:endParaRPr lang="zh-CN" altLang="en-US" strike="noStrike" noProof="1"/>
          </a:p>
        </p:txBody>
      </p:sp>
      <p:sp>
        <p:nvSpPr>
          <p:cNvPr id="6" name="文本占位符 18"/>
          <p:cNvSpPr>
            <a:spLocks noGrp="1"/>
          </p:cNvSpPr>
          <p:nvPr>
            <p:ph type="body" sz="quarter" idx="13"/>
          </p:nvPr>
        </p:nvSpPr>
        <p:spPr>
          <a:xfrm>
            <a:off x="3126755" y="2633965"/>
            <a:ext cx="6437888" cy="659756"/>
          </a:xfrm>
          <a:prstGeom prst="rect">
            <a:avLst/>
          </a:prstGeom>
          <a:noFill/>
        </p:spPr>
        <p:txBody>
          <a:bodyPr/>
          <a:lstStyle>
            <a:lvl1pPr marL="0" indent="0" algn="l">
              <a:buNone/>
              <a:defRPr sz="3600" b="0">
                <a:solidFill>
                  <a:schemeClr val="bg1"/>
                </a:solidFill>
              </a:defRPr>
            </a:lvl1pPr>
          </a:lstStyle>
          <a:p>
            <a:pPr lvl="0" fontAlgn="base"/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副标题页_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图片 1"/>
          <p:cNvPicPr>
            <a:picLocks noChangeAspect="1"/>
          </p:cNvPicPr>
          <p:nvPr userDrawn="1"/>
        </p:nvPicPr>
        <p:blipFill>
          <a:blip r:embed="rId2"/>
          <a:srcRect l="10973"/>
          <a:stretch>
            <a:fillRect/>
          </a:stretch>
        </p:blipFill>
        <p:spPr>
          <a:xfrm>
            <a:off x="-19050" y="0"/>
            <a:ext cx="1221105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流程图: 手动输入 57"/>
          <p:cNvSpPr/>
          <p:nvPr/>
        </p:nvSpPr>
        <p:spPr>
          <a:xfrm rot="5400000">
            <a:off x="-57150" y="1714500"/>
            <a:ext cx="1695450" cy="1619250"/>
          </a:xfrm>
          <a:prstGeom prst="flowChartManualInpu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18"/>
          <p:cNvSpPr>
            <a:spLocks noGrp="1"/>
          </p:cNvSpPr>
          <p:nvPr>
            <p:ph type="body" sz="quarter" idx="11" hasCustomPrompt="1"/>
          </p:nvPr>
        </p:nvSpPr>
        <p:spPr>
          <a:xfrm>
            <a:off x="1600200" y="1456480"/>
            <a:ext cx="1522601" cy="2201119"/>
          </a:xfrm>
          <a:prstGeom prst="rect">
            <a:avLst/>
          </a:prstGeom>
          <a:noFill/>
        </p:spPr>
        <p:txBody>
          <a:bodyPr/>
          <a:lstStyle>
            <a:lvl1pPr marL="0" indent="0" algn="l">
              <a:buNone/>
              <a:defRPr sz="17000" b="1">
                <a:solidFill>
                  <a:schemeClr val="bg1"/>
                </a:solidFill>
              </a:defRPr>
            </a:lvl1pPr>
          </a:lstStyle>
          <a:p>
            <a:pPr lvl="0" fontAlgn="base"/>
            <a:r>
              <a:rPr lang="zh-CN" altLang="en-US" strike="noStrike" noProof="1"/>
              <a:t>编辑母版文本样式</a:t>
            </a:r>
            <a:endParaRPr lang="zh-CN" altLang="en-US" strike="noStrike" noProof="1"/>
          </a:p>
        </p:txBody>
      </p:sp>
      <p:sp>
        <p:nvSpPr>
          <p:cNvPr id="5" name="文本占位符 18"/>
          <p:cNvSpPr>
            <a:spLocks noGrp="1"/>
          </p:cNvSpPr>
          <p:nvPr>
            <p:ph type="body" sz="quarter" idx="12"/>
          </p:nvPr>
        </p:nvSpPr>
        <p:spPr>
          <a:xfrm>
            <a:off x="3122801" y="1659761"/>
            <a:ext cx="6437888" cy="974204"/>
          </a:xfrm>
          <a:prstGeom prst="rect">
            <a:avLst/>
          </a:prstGeom>
          <a:noFill/>
        </p:spPr>
        <p:txBody>
          <a:bodyPr/>
          <a:lstStyle>
            <a:lvl1pPr marL="0" indent="0" algn="l">
              <a:buNone/>
              <a:defRPr sz="6000" b="1">
                <a:solidFill>
                  <a:schemeClr val="bg1"/>
                </a:solidFill>
              </a:defRPr>
            </a:lvl1pPr>
          </a:lstStyle>
          <a:p>
            <a:pPr lvl="0" fontAlgn="base"/>
            <a:endParaRPr lang="zh-CN" altLang="en-US" strike="noStrike" noProof="1"/>
          </a:p>
        </p:txBody>
      </p:sp>
      <p:sp>
        <p:nvSpPr>
          <p:cNvPr id="6" name="文本占位符 18"/>
          <p:cNvSpPr>
            <a:spLocks noGrp="1"/>
          </p:cNvSpPr>
          <p:nvPr>
            <p:ph type="body" sz="quarter" idx="13"/>
          </p:nvPr>
        </p:nvSpPr>
        <p:spPr>
          <a:xfrm>
            <a:off x="3126755" y="2633965"/>
            <a:ext cx="6437888" cy="659756"/>
          </a:xfrm>
          <a:prstGeom prst="rect">
            <a:avLst/>
          </a:prstGeom>
          <a:noFill/>
        </p:spPr>
        <p:txBody>
          <a:bodyPr/>
          <a:lstStyle>
            <a:lvl1pPr marL="0" indent="0" algn="l">
              <a:buNone/>
              <a:defRPr sz="3600" b="0">
                <a:solidFill>
                  <a:schemeClr val="bg1"/>
                </a:solidFill>
              </a:defRPr>
            </a:lvl1pPr>
          </a:lstStyle>
          <a:p>
            <a:pPr lvl="0" fontAlgn="base"/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组合 5"/>
          <p:cNvGrpSpPr/>
          <p:nvPr userDrawn="1"/>
        </p:nvGrpSpPr>
        <p:grpSpPr>
          <a:xfrm>
            <a:off x="-55562" y="6019800"/>
            <a:ext cx="12628562" cy="884238"/>
            <a:chOff x="-54769" y="5829300"/>
            <a:chExt cx="13885070" cy="1078877"/>
          </a:xfrm>
        </p:grpSpPr>
        <p:grpSp>
          <p:nvGrpSpPr>
            <p:cNvPr id="14339" name="组合 6"/>
            <p:cNvGrpSpPr/>
            <p:nvPr/>
          </p:nvGrpSpPr>
          <p:grpSpPr>
            <a:xfrm>
              <a:off x="-54769" y="5943601"/>
              <a:ext cx="4641974" cy="950790"/>
              <a:chOff x="-54770" y="4178805"/>
              <a:chExt cx="12317593" cy="2735626"/>
            </a:xfrm>
          </p:grpSpPr>
          <p:sp>
            <p:nvSpPr>
              <p:cNvPr id="24" name="等腰三角形 2"/>
              <p:cNvSpPr/>
              <p:nvPr/>
            </p:nvSpPr>
            <p:spPr>
              <a:xfrm>
                <a:off x="-36244" y="4724899"/>
                <a:ext cx="1139376" cy="2151176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1143000" h="1790700">
                    <a:moveTo>
                      <a:pt x="0" y="1790700"/>
                    </a:moveTo>
                    <a:lnTo>
                      <a:pt x="0" y="0"/>
                    </a:lnTo>
                    <a:lnTo>
                      <a:pt x="1143000" y="628650"/>
                    </a:lnTo>
                    <a:lnTo>
                      <a:pt x="0" y="179070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5" name="等腰三角形 2"/>
              <p:cNvSpPr/>
              <p:nvPr/>
            </p:nvSpPr>
            <p:spPr>
              <a:xfrm>
                <a:off x="-54770" y="5482826"/>
                <a:ext cx="2667804" cy="1398820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  <a:gd name="connsiteX0-25" fmla="*/ 0 w 2971800"/>
                  <a:gd name="connsiteY0-26" fmla="*/ 1790700 h 1790700"/>
                  <a:gd name="connsiteX1-27" fmla="*/ 1828800 w 2971800"/>
                  <a:gd name="connsiteY1-28" fmla="*/ 0 h 1790700"/>
                  <a:gd name="connsiteX2-29" fmla="*/ 2971800 w 2971800"/>
                  <a:gd name="connsiteY2-30" fmla="*/ 628650 h 1790700"/>
                  <a:gd name="connsiteX3-31" fmla="*/ 0 w 2971800"/>
                  <a:gd name="connsiteY3-32" fmla="*/ 1790700 h 1790700"/>
                  <a:gd name="connsiteX0-33" fmla="*/ 0 w 2971800"/>
                  <a:gd name="connsiteY0-34" fmla="*/ 1162050 h 1162050"/>
                  <a:gd name="connsiteX1-35" fmla="*/ 1162050 w 2971800"/>
                  <a:gd name="connsiteY1-36" fmla="*/ 52767 h 1162050"/>
                  <a:gd name="connsiteX2-37" fmla="*/ 2971800 w 2971800"/>
                  <a:gd name="connsiteY2-38" fmla="*/ 0 h 1162050"/>
                  <a:gd name="connsiteX3-39" fmla="*/ 0 w 2971800"/>
                  <a:gd name="connsiteY3-40" fmla="*/ 1162050 h 1162050"/>
                  <a:gd name="connsiteX0-41" fmla="*/ 0 w 2628900"/>
                  <a:gd name="connsiteY0-42" fmla="*/ 1109283 h 1109283"/>
                  <a:gd name="connsiteX1-43" fmla="*/ 1162050 w 2628900"/>
                  <a:gd name="connsiteY1-44" fmla="*/ 0 h 1109283"/>
                  <a:gd name="connsiteX2-45" fmla="*/ 2628900 w 2628900"/>
                  <a:gd name="connsiteY2-46" fmla="*/ 295865 h 1109283"/>
                  <a:gd name="connsiteX3-47" fmla="*/ 0 w 2628900"/>
                  <a:gd name="connsiteY3-48" fmla="*/ 1109283 h 1109283"/>
                  <a:gd name="connsiteX0-49" fmla="*/ 0 w 2628900"/>
                  <a:gd name="connsiteY0-50" fmla="*/ 1159993 h 1159993"/>
                  <a:gd name="connsiteX1-51" fmla="*/ 1116330 w 2628900"/>
                  <a:gd name="connsiteY1-52" fmla="*/ 0 h 1159993"/>
                  <a:gd name="connsiteX2-53" fmla="*/ 2628900 w 2628900"/>
                  <a:gd name="connsiteY2-54" fmla="*/ 346575 h 1159993"/>
                  <a:gd name="connsiteX3-55" fmla="*/ 0 w 2628900"/>
                  <a:gd name="connsiteY3-56" fmla="*/ 1159993 h 1159993"/>
                  <a:gd name="connsiteX0-57" fmla="*/ 0 w 2651760"/>
                  <a:gd name="connsiteY0-58" fmla="*/ 1153654 h 1153654"/>
                  <a:gd name="connsiteX1-59" fmla="*/ 1139190 w 2651760"/>
                  <a:gd name="connsiteY1-60" fmla="*/ 0 h 1153654"/>
                  <a:gd name="connsiteX2-61" fmla="*/ 2651760 w 2651760"/>
                  <a:gd name="connsiteY2-62" fmla="*/ 346575 h 1153654"/>
                  <a:gd name="connsiteX3-63" fmla="*/ 0 w 2651760"/>
                  <a:gd name="connsiteY3-64" fmla="*/ 1153654 h 1153654"/>
                  <a:gd name="connsiteX0-65" fmla="*/ 0 w 2668429"/>
                  <a:gd name="connsiteY0-66" fmla="*/ 1165539 h 1165539"/>
                  <a:gd name="connsiteX1-67" fmla="*/ 1155859 w 2668429"/>
                  <a:gd name="connsiteY1-68" fmla="*/ 0 h 1165539"/>
                  <a:gd name="connsiteX2-69" fmla="*/ 2668429 w 2668429"/>
                  <a:gd name="connsiteY2-70" fmla="*/ 346575 h 1165539"/>
                  <a:gd name="connsiteX3-71" fmla="*/ 0 w 2668429"/>
                  <a:gd name="connsiteY3-72" fmla="*/ 1165539 h 116553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2668429" h="1165539">
                    <a:moveTo>
                      <a:pt x="0" y="1165539"/>
                    </a:moveTo>
                    <a:lnTo>
                      <a:pt x="1155859" y="0"/>
                    </a:lnTo>
                    <a:lnTo>
                      <a:pt x="2668429" y="346575"/>
                    </a:lnTo>
                    <a:lnTo>
                      <a:pt x="0" y="1165539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6" name="等腰三角形 2"/>
              <p:cNvSpPr/>
              <p:nvPr/>
            </p:nvSpPr>
            <p:spPr>
              <a:xfrm>
                <a:off x="-31611" y="5672308"/>
                <a:ext cx="4474125" cy="1203767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  <a:gd name="connsiteX0-25" fmla="*/ 0 w 2971800"/>
                  <a:gd name="connsiteY0-26" fmla="*/ 1790700 h 1790700"/>
                  <a:gd name="connsiteX1-27" fmla="*/ 1828800 w 2971800"/>
                  <a:gd name="connsiteY1-28" fmla="*/ 0 h 1790700"/>
                  <a:gd name="connsiteX2-29" fmla="*/ 2971800 w 2971800"/>
                  <a:gd name="connsiteY2-30" fmla="*/ 628650 h 1790700"/>
                  <a:gd name="connsiteX3-31" fmla="*/ 0 w 2971800"/>
                  <a:gd name="connsiteY3-32" fmla="*/ 1790700 h 1790700"/>
                  <a:gd name="connsiteX0-33" fmla="*/ 0 w 2971800"/>
                  <a:gd name="connsiteY0-34" fmla="*/ 1162050 h 1162050"/>
                  <a:gd name="connsiteX1-35" fmla="*/ 1162050 w 2971800"/>
                  <a:gd name="connsiteY1-36" fmla="*/ 52767 h 1162050"/>
                  <a:gd name="connsiteX2-37" fmla="*/ 2971800 w 2971800"/>
                  <a:gd name="connsiteY2-38" fmla="*/ 0 h 1162050"/>
                  <a:gd name="connsiteX3-39" fmla="*/ 0 w 2971800"/>
                  <a:gd name="connsiteY3-40" fmla="*/ 1162050 h 1162050"/>
                  <a:gd name="connsiteX0-41" fmla="*/ 0 w 2628900"/>
                  <a:gd name="connsiteY0-42" fmla="*/ 1109283 h 1109283"/>
                  <a:gd name="connsiteX1-43" fmla="*/ 1162050 w 2628900"/>
                  <a:gd name="connsiteY1-44" fmla="*/ 0 h 1109283"/>
                  <a:gd name="connsiteX2-45" fmla="*/ 2628900 w 2628900"/>
                  <a:gd name="connsiteY2-46" fmla="*/ 295865 h 1109283"/>
                  <a:gd name="connsiteX3-47" fmla="*/ 0 w 2628900"/>
                  <a:gd name="connsiteY3-48" fmla="*/ 1109283 h 1109283"/>
                  <a:gd name="connsiteX0-49" fmla="*/ 0 w 2628900"/>
                  <a:gd name="connsiteY0-50" fmla="*/ 1159993 h 1159993"/>
                  <a:gd name="connsiteX1-51" fmla="*/ 1116330 w 2628900"/>
                  <a:gd name="connsiteY1-52" fmla="*/ 0 h 1159993"/>
                  <a:gd name="connsiteX2-53" fmla="*/ 2628900 w 2628900"/>
                  <a:gd name="connsiteY2-54" fmla="*/ 346575 h 1159993"/>
                  <a:gd name="connsiteX3-55" fmla="*/ 0 w 2628900"/>
                  <a:gd name="connsiteY3-56" fmla="*/ 1159993 h 1159993"/>
                  <a:gd name="connsiteX0-57" fmla="*/ 0 w 2651760"/>
                  <a:gd name="connsiteY0-58" fmla="*/ 1153654 h 1153654"/>
                  <a:gd name="connsiteX1-59" fmla="*/ 1139190 w 2651760"/>
                  <a:gd name="connsiteY1-60" fmla="*/ 0 h 1153654"/>
                  <a:gd name="connsiteX2-61" fmla="*/ 2651760 w 2651760"/>
                  <a:gd name="connsiteY2-62" fmla="*/ 346575 h 1153654"/>
                  <a:gd name="connsiteX3-63" fmla="*/ 0 w 2651760"/>
                  <a:gd name="connsiteY3-64" fmla="*/ 1153654 h 1153654"/>
                  <a:gd name="connsiteX0-65" fmla="*/ 0 w 4617720"/>
                  <a:gd name="connsiteY0-66" fmla="*/ 1166332 h 1166332"/>
                  <a:gd name="connsiteX1-67" fmla="*/ 3105150 w 4617720"/>
                  <a:gd name="connsiteY1-68" fmla="*/ 0 h 1166332"/>
                  <a:gd name="connsiteX2-69" fmla="*/ 4617720 w 4617720"/>
                  <a:gd name="connsiteY2-70" fmla="*/ 346575 h 1166332"/>
                  <a:gd name="connsiteX3-71" fmla="*/ 0 w 4617720"/>
                  <a:gd name="connsiteY3-72" fmla="*/ 1166332 h 1166332"/>
                  <a:gd name="connsiteX0-73" fmla="*/ 0 w 4617720"/>
                  <a:gd name="connsiteY0-74" fmla="*/ 893765 h 893765"/>
                  <a:gd name="connsiteX1-75" fmla="*/ 3272790 w 4617720"/>
                  <a:gd name="connsiteY1-76" fmla="*/ 0 h 893765"/>
                  <a:gd name="connsiteX2-77" fmla="*/ 4617720 w 4617720"/>
                  <a:gd name="connsiteY2-78" fmla="*/ 74008 h 893765"/>
                  <a:gd name="connsiteX3-79" fmla="*/ 0 w 4617720"/>
                  <a:gd name="connsiteY3-80" fmla="*/ 893765 h 893765"/>
                  <a:gd name="connsiteX0-81" fmla="*/ 0 w 4617720"/>
                  <a:gd name="connsiteY0-82" fmla="*/ 1001524 h 1001524"/>
                  <a:gd name="connsiteX1-83" fmla="*/ 3257550 w 4617720"/>
                  <a:gd name="connsiteY1-84" fmla="*/ 0 h 1001524"/>
                  <a:gd name="connsiteX2-85" fmla="*/ 4617720 w 4617720"/>
                  <a:gd name="connsiteY2-86" fmla="*/ 181767 h 1001524"/>
                  <a:gd name="connsiteX3-87" fmla="*/ 0 w 4617720"/>
                  <a:gd name="connsiteY3-88" fmla="*/ 1001524 h 1001524"/>
                  <a:gd name="connsiteX0-89" fmla="*/ 0 w 4472940"/>
                  <a:gd name="connsiteY0-90" fmla="*/ 1001524 h 1001524"/>
                  <a:gd name="connsiteX1-91" fmla="*/ 3257550 w 4472940"/>
                  <a:gd name="connsiteY1-92" fmla="*/ 0 h 1001524"/>
                  <a:gd name="connsiteX2-93" fmla="*/ 4472940 w 4472940"/>
                  <a:gd name="connsiteY2-94" fmla="*/ 993128 h 1001524"/>
                  <a:gd name="connsiteX3-95" fmla="*/ 0 w 4472940"/>
                  <a:gd name="connsiteY3-96" fmla="*/ 1001524 h 100152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4472940" h="1001524">
                    <a:moveTo>
                      <a:pt x="0" y="1001524"/>
                    </a:moveTo>
                    <a:lnTo>
                      <a:pt x="3257550" y="0"/>
                    </a:lnTo>
                    <a:lnTo>
                      <a:pt x="4472940" y="993128"/>
                    </a:lnTo>
                    <a:lnTo>
                      <a:pt x="0" y="1001524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7" name="等腰三角形 2"/>
              <p:cNvSpPr/>
              <p:nvPr/>
            </p:nvSpPr>
            <p:spPr>
              <a:xfrm>
                <a:off x="3187353" y="5432667"/>
                <a:ext cx="3561699" cy="1421115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  <a:gd name="connsiteX0-25" fmla="*/ 0 w 2971800"/>
                  <a:gd name="connsiteY0-26" fmla="*/ 1790700 h 1790700"/>
                  <a:gd name="connsiteX1-27" fmla="*/ 1828800 w 2971800"/>
                  <a:gd name="connsiteY1-28" fmla="*/ 0 h 1790700"/>
                  <a:gd name="connsiteX2-29" fmla="*/ 2971800 w 2971800"/>
                  <a:gd name="connsiteY2-30" fmla="*/ 628650 h 1790700"/>
                  <a:gd name="connsiteX3-31" fmla="*/ 0 w 2971800"/>
                  <a:gd name="connsiteY3-32" fmla="*/ 1790700 h 1790700"/>
                  <a:gd name="connsiteX0-33" fmla="*/ 0 w 2971800"/>
                  <a:gd name="connsiteY0-34" fmla="*/ 1162050 h 1162050"/>
                  <a:gd name="connsiteX1-35" fmla="*/ 1162050 w 2971800"/>
                  <a:gd name="connsiteY1-36" fmla="*/ 52767 h 1162050"/>
                  <a:gd name="connsiteX2-37" fmla="*/ 2971800 w 2971800"/>
                  <a:gd name="connsiteY2-38" fmla="*/ 0 h 1162050"/>
                  <a:gd name="connsiteX3-39" fmla="*/ 0 w 2971800"/>
                  <a:gd name="connsiteY3-40" fmla="*/ 1162050 h 1162050"/>
                  <a:gd name="connsiteX0-41" fmla="*/ 0 w 2628900"/>
                  <a:gd name="connsiteY0-42" fmla="*/ 1109283 h 1109283"/>
                  <a:gd name="connsiteX1-43" fmla="*/ 1162050 w 2628900"/>
                  <a:gd name="connsiteY1-44" fmla="*/ 0 h 1109283"/>
                  <a:gd name="connsiteX2-45" fmla="*/ 2628900 w 2628900"/>
                  <a:gd name="connsiteY2-46" fmla="*/ 295865 h 1109283"/>
                  <a:gd name="connsiteX3-47" fmla="*/ 0 w 2628900"/>
                  <a:gd name="connsiteY3-48" fmla="*/ 1109283 h 1109283"/>
                  <a:gd name="connsiteX0-49" fmla="*/ 0 w 2628900"/>
                  <a:gd name="connsiteY0-50" fmla="*/ 1159993 h 1159993"/>
                  <a:gd name="connsiteX1-51" fmla="*/ 1116330 w 2628900"/>
                  <a:gd name="connsiteY1-52" fmla="*/ 0 h 1159993"/>
                  <a:gd name="connsiteX2-53" fmla="*/ 2628900 w 2628900"/>
                  <a:gd name="connsiteY2-54" fmla="*/ 346575 h 1159993"/>
                  <a:gd name="connsiteX3-55" fmla="*/ 0 w 2628900"/>
                  <a:gd name="connsiteY3-56" fmla="*/ 1159993 h 1159993"/>
                  <a:gd name="connsiteX0-57" fmla="*/ 0 w 2651760"/>
                  <a:gd name="connsiteY0-58" fmla="*/ 1153654 h 1153654"/>
                  <a:gd name="connsiteX1-59" fmla="*/ 1139190 w 2651760"/>
                  <a:gd name="connsiteY1-60" fmla="*/ 0 h 1153654"/>
                  <a:gd name="connsiteX2-61" fmla="*/ 2651760 w 2651760"/>
                  <a:gd name="connsiteY2-62" fmla="*/ 346575 h 1153654"/>
                  <a:gd name="connsiteX3-63" fmla="*/ 0 w 2651760"/>
                  <a:gd name="connsiteY3-64" fmla="*/ 1153654 h 1153654"/>
                  <a:gd name="connsiteX0-65" fmla="*/ 0 w 4617720"/>
                  <a:gd name="connsiteY0-66" fmla="*/ 1166332 h 1166332"/>
                  <a:gd name="connsiteX1-67" fmla="*/ 3105150 w 4617720"/>
                  <a:gd name="connsiteY1-68" fmla="*/ 0 h 1166332"/>
                  <a:gd name="connsiteX2-69" fmla="*/ 4617720 w 4617720"/>
                  <a:gd name="connsiteY2-70" fmla="*/ 346575 h 1166332"/>
                  <a:gd name="connsiteX3-71" fmla="*/ 0 w 4617720"/>
                  <a:gd name="connsiteY3-72" fmla="*/ 1166332 h 1166332"/>
                  <a:gd name="connsiteX0-73" fmla="*/ 0 w 4617720"/>
                  <a:gd name="connsiteY0-74" fmla="*/ 893765 h 893765"/>
                  <a:gd name="connsiteX1-75" fmla="*/ 3272790 w 4617720"/>
                  <a:gd name="connsiteY1-76" fmla="*/ 0 h 893765"/>
                  <a:gd name="connsiteX2-77" fmla="*/ 4617720 w 4617720"/>
                  <a:gd name="connsiteY2-78" fmla="*/ 74008 h 893765"/>
                  <a:gd name="connsiteX3-79" fmla="*/ 0 w 4617720"/>
                  <a:gd name="connsiteY3-80" fmla="*/ 893765 h 893765"/>
                  <a:gd name="connsiteX0-81" fmla="*/ 0 w 4617720"/>
                  <a:gd name="connsiteY0-82" fmla="*/ 1001524 h 1001524"/>
                  <a:gd name="connsiteX1-83" fmla="*/ 3257550 w 4617720"/>
                  <a:gd name="connsiteY1-84" fmla="*/ 0 h 1001524"/>
                  <a:gd name="connsiteX2-85" fmla="*/ 4617720 w 4617720"/>
                  <a:gd name="connsiteY2-86" fmla="*/ 181767 h 1001524"/>
                  <a:gd name="connsiteX3-87" fmla="*/ 0 w 4617720"/>
                  <a:gd name="connsiteY3-88" fmla="*/ 1001524 h 1001524"/>
                  <a:gd name="connsiteX0-89" fmla="*/ 0 w 4472940"/>
                  <a:gd name="connsiteY0-90" fmla="*/ 1001524 h 1001524"/>
                  <a:gd name="connsiteX1-91" fmla="*/ 3257550 w 4472940"/>
                  <a:gd name="connsiteY1-92" fmla="*/ 0 h 1001524"/>
                  <a:gd name="connsiteX2-93" fmla="*/ 4472940 w 4472940"/>
                  <a:gd name="connsiteY2-94" fmla="*/ 993128 h 1001524"/>
                  <a:gd name="connsiteX3-95" fmla="*/ 0 w 4472940"/>
                  <a:gd name="connsiteY3-96" fmla="*/ 1001524 h 1001524"/>
                  <a:gd name="connsiteX0-97" fmla="*/ 0 w 5025390"/>
                  <a:gd name="connsiteY0-98" fmla="*/ 668739 h 993128"/>
                  <a:gd name="connsiteX1-99" fmla="*/ 3810000 w 5025390"/>
                  <a:gd name="connsiteY1-100" fmla="*/ 0 h 993128"/>
                  <a:gd name="connsiteX2-101" fmla="*/ 5025390 w 5025390"/>
                  <a:gd name="connsiteY2-102" fmla="*/ 993128 h 993128"/>
                  <a:gd name="connsiteX3-103" fmla="*/ 0 w 5025390"/>
                  <a:gd name="connsiteY3-104" fmla="*/ 668739 h 993128"/>
                  <a:gd name="connsiteX0-105" fmla="*/ 0 w 3810000"/>
                  <a:gd name="connsiteY0-106" fmla="*/ 668739 h 1642851"/>
                  <a:gd name="connsiteX1-107" fmla="*/ 3810000 w 3810000"/>
                  <a:gd name="connsiteY1-108" fmla="*/ 0 h 1642851"/>
                  <a:gd name="connsiteX2-109" fmla="*/ 1215390 w 3810000"/>
                  <a:gd name="connsiteY2-110" fmla="*/ 1642851 h 1642851"/>
                  <a:gd name="connsiteX3-111" fmla="*/ 0 w 3810000"/>
                  <a:gd name="connsiteY3-112" fmla="*/ 668739 h 1642851"/>
                  <a:gd name="connsiteX0-113" fmla="*/ 0 w 2419350"/>
                  <a:gd name="connsiteY0-114" fmla="*/ 335954 h 1310066"/>
                  <a:gd name="connsiteX1-115" fmla="*/ 2419350 w 2419350"/>
                  <a:gd name="connsiteY1-116" fmla="*/ 0 h 1310066"/>
                  <a:gd name="connsiteX2-117" fmla="*/ 1215390 w 2419350"/>
                  <a:gd name="connsiteY2-118" fmla="*/ 1310066 h 1310066"/>
                  <a:gd name="connsiteX3-119" fmla="*/ 0 w 2419350"/>
                  <a:gd name="connsiteY3-120" fmla="*/ 335954 h 1310066"/>
                  <a:gd name="connsiteX0-121" fmla="*/ 0 w 3562350"/>
                  <a:gd name="connsiteY0-122" fmla="*/ 209179 h 1183291"/>
                  <a:gd name="connsiteX1-123" fmla="*/ 3562350 w 3562350"/>
                  <a:gd name="connsiteY1-124" fmla="*/ 0 h 1183291"/>
                  <a:gd name="connsiteX2-125" fmla="*/ 1215390 w 3562350"/>
                  <a:gd name="connsiteY2-126" fmla="*/ 1183291 h 1183291"/>
                  <a:gd name="connsiteX3-127" fmla="*/ 0 w 3562350"/>
                  <a:gd name="connsiteY3-128" fmla="*/ 209179 h 118329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2350" h="1183291">
                    <a:moveTo>
                      <a:pt x="0" y="209179"/>
                    </a:moveTo>
                    <a:lnTo>
                      <a:pt x="3562350" y="0"/>
                    </a:lnTo>
                    <a:lnTo>
                      <a:pt x="1215390" y="1183291"/>
                    </a:lnTo>
                    <a:lnTo>
                      <a:pt x="0" y="20917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8" name="等腰三角形 2"/>
              <p:cNvSpPr/>
              <p:nvPr/>
            </p:nvSpPr>
            <p:spPr>
              <a:xfrm rot="10800000">
                <a:off x="4391569" y="5232040"/>
                <a:ext cx="3635804" cy="1632889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  <a:gd name="connsiteX0-25" fmla="*/ 0 w 2971800"/>
                  <a:gd name="connsiteY0-26" fmla="*/ 1790700 h 1790700"/>
                  <a:gd name="connsiteX1-27" fmla="*/ 1828800 w 2971800"/>
                  <a:gd name="connsiteY1-28" fmla="*/ 0 h 1790700"/>
                  <a:gd name="connsiteX2-29" fmla="*/ 2971800 w 2971800"/>
                  <a:gd name="connsiteY2-30" fmla="*/ 628650 h 1790700"/>
                  <a:gd name="connsiteX3-31" fmla="*/ 0 w 2971800"/>
                  <a:gd name="connsiteY3-32" fmla="*/ 1790700 h 1790700"/>
                  <a:gd name="connsiteX0-33" fmla="*/ 0 w 2971800"/>
                  <a:gd name="connsiteY0-34" fmla="*/ 1162050 h 1162050"/>
                  <a:gd name="connsiteX1-35" fmla="*/ 1162050 w 2971800"/>
                  <a:gd name="connsiteY1-36" fmla="*/ 52767 h 1162050"/>
                  <a:gd name="connsiteX2-37" fmla="*/ 2971800 w 2971800"/>
                  <a:gd name="connsiteY2-38" fmla="*/ 0 h 1162050"/>
                  <a:gd name="connsiteX3-39" fmla="*/ 0 w 2971800"/>
                  <a:gd name="connsiteY3-40" fmla="*/ 1162050 h 1162050"/>
                  <a:gd name="connsiteX0-41" fmla="*/ 0 w 2628900"/>
                  <a:gd name="connsiteY0-42" fmla="*/ 1109283 h 1109283"/>
                  <a:gd name="connsiteX1-43" fmla="*/ 1162050 w 2628900"/>
                  <a:gd name="connsiteY1-44" fmla="*/ 0 h 1109283"/>
                  <a:gd name="connsiteX2-45" fmla="*/ 2628900 w 2628900"/>
                  <a:gd name="connsiteY2-46" fmla="*/ 295865 h 1109283"/>
                  <a:gd name="connsiteX3-47" fmla="*/ 0 w 2628900"/>
                  <a:gd name="connsiteY3-48" fmla="*/ 1109283 h 1109283"/>
                  <a:gd name="connsiteX0-49" fmla="*/ 0 w 2628900"/>
                  <a:gd name="connsiteY0-50" fmla="*/ 1159993 h 1159993"/>
                  <a:gd name="connsiteX1-51" fmla="*/ 1116330 w 2628900"/>
                  <a:gd name="connsiteY1-52" fmla="*/ 0 h 1159993"/>
                  <a:gd name="connsiteX2-53" fmla="*/ 2628900 w 2628900"/>
                  <a:gd name="connsiteY2-54" fmla="*/ 346575 h 1159993"/>
                  <a:gd name="connsiteX3-55" fmla="*/ 0 w 2628900"/>
                  <a:gd name="connsiteY3-56" fmla="*/ 1159993 h 1159993"/>
                  <a:gd name="connsiteX0-57" fmla="*/ 0 w 2651760"/>
                  <a:gd name="connsiteY0-58" fmla="*/ 1153654 h 1153654"/>
                  <a:gd name="connsiteX1-59" fmla="*/ 1139190 w 2651760"/>
                  <a:gd name="connsiteY1-60" fmla="*/ 0 h 1153654"/>
                  <a:gd name="connsiteX2-61" fmla="*/ 2651760 w 2651760"/>
                  <a:gd name="connsiteY2-62" fmla="*/ 346575 h 1153654"/>
                  <a:gd name="connsiteX3-63" fmla="*/ 0 w 2651760"/>
                  <a:gd name="connsiteY3-64" fmla="*/ 1153654 h 1153654"/>
                  <a:gd name="connsiteX0-65" fmla="*/ 0 w 4617720"/>
                  <a:gd name="connsiteY0-66" fmla="*/ 1166332 h 1166332"/>
                  <a:gd name="connsiteX1-67" fmla="*/ 3105150 w 4617720"/>
                  <a:gd name="connsiteY1-68" fmla="*/ 0 h 1166332"/>
                  <a:gd name="connsiteX2-69" fmla="*/ 4617720 w 4617720"/>
                  <a:gd name="connsiteY2-70" fmla="*/ 346575 h 1166332"/>
                  <a:gd name="connsiteX3-71" fmla="*/ 0 w 4617720"/>
                  <a:gd name="connsiteY3-72" fmla="*/ 1166332 h 1166332"/>
                  <a:gd name="connsiteX0-73" fmla="*/ 0 w 4617720"/>
                  <a:gd name="connsiteY0-74" fmla="*/ 893765 h 893765"/>
                  <a:gd name="connsiteX1-75" fmla="*/ 3272790 w 4617720"/>
                  <a:gd name="connsiteY1-76" fmla="*/ 0 h 893765"/>
                  <a:gd name="connsiteX2-77" fmla="*/ 4617720 w 4617720"/>
                  <a:gd name="connsiteY2-78" fmla="*/ 74008 h 893765"/>
                  <a:gd name="connsiteX3-79" fmla="*/ 0 w 4617720"/>
                  <a:gd name="connsiteY3-80" fmla="*/ 893765 h 893765"/>
                  <a:gd name="connsiteX0-81" fmla="*/ 0 w 4617720"/>
                  <a:gd name="connsiteY0-82" fmla="*/ 1001524 h 1001524"/>
                  <a:gd name="connsiteX1-83" fmla="*/ 3257550 w 4617720"/>
                  <a:gd name="connsiteY1-84" fmla="*/ 0 h 1001524"/>
                  <a:gd name="connsiteX2-85" fmla="*/ 4617720 w 4617720"/>
                  <a:gd name="connsiteY2-86" fmla="*/ 181767 h 1001524"/>
                  <a:gd name="connsiteX3-87" fmla="*/ 0 w 4617720"/>
                  <a:gd name="connsiteY3-88" fmla="*/ 1001524 h 1001524"/>
                  <a:gd name="connsiteX0-89" fmla="*/ 0 w 4472940"/>
                  <a:gd name="connsiteY0-90" fmla="*/ 1001524 h 1001524"/>
                  <a:gd name="connsiteX1-91" fmla="*/ 3257550 w 4472940"/>
                  <a:gd name="connsiteY1-92" fmla="*/ 0 h 1001524"/>
                  <a:gd name="connsiteX2-93" fmla="*/ 4472940 w 4472940"/>
                  <a:gd name="connsiteY2-94" fmla="*/ 993128 h 1001524"/>
                  <a:gd name="connsiteX3-95" fmla="*/ 0 w 4472940"/>
                  <a:gd name="connsiteY3-96" fmla="*/ 1001524 h 1001524"/>
                  <a:gd name="connsiteX0-97" fmla="*/ 0 w 5025390"/>
                  <a:gd name="connsiteY0-98" fmla="*/ 668739 h 993128"/>
                  <a:gd name="connsiteX1-99" fmla="*/ 3810000 w 5025390"/>
                  <a:gd name="connsiteY1-100" fmla="*/ 0 h 993128"/>
                  <a:gd name="connsiteX2-101" fmla="*/ 5025390 w 5025390"/>
                  <a:gd name="connsiteY2-102" fmla="*/ 993128 h 993128"/>
                  <a:gd name="connsiteX3-103" fmla="*/ 0 w 5025390"/>
                  <a:gd name="connsiteY3-104" fmla="*/ 668739 h 993128"/>
                  <a:gd name="connsiteX0-105" fmla="*/ 0 w 3810000"/>
                  <a:gd name="connsiteY0-106" fmla="*/ 668739 h 1642851"/>
                  <a:gd name="connsiteX1-107" fmla="*/ 3810000 w 3810000"/>
                  <a:gd name="connsiteY1-108" fmla="*/ 0 h 1642851"/>
                  <a:gd name="connsiteX2-109" fmla="*/ 1215390 w 3810000"/>
                  <a:gd name="connsiteY2-110" fmla="*/ 1642851 h 1642851"/>
                  <a:gd name="connsiteX3-111" fmla="*/ 0 w 3810000"/>
                  <a:gd name="connsiteY3-112" fmla="*/ 668739 h 1642851"/>
                  <a:gd name="connsiteX0-113" fmla="*/ 0 w 2419350"/>
                  <a:gd name="connsiteY0-114" fmla="*/ 335954 h 1310066"/>
                  <a:gd name="connsiteX1-115" fmla="*/ 2419350 w 2419350"/>
                  <a:gd name="connsiteY1-116" fmla="*/ 0 h 1310066"/>
                  <a:gd name="connsiteX2-117" fmla="*/ 1215390 w 2419350"/>
                  <a:gd name="connsiteY2-118" fmla="*/ 1310066 h 1310066"/>
                  <a:gd name="connsiteX3-119" fmla="*/ 0 w 2419350"/>
                  <a:gd name="connsiteY3-120" fmla="*/ 335954 h 1310066"/>
                  <a:gd name="connsiteX0-121" fmla="*/ 0 w 3562350"/>
                  <a:gd name="connsiteY0-122" fmla="*/ 209179 h 1183291"/>
                  <a:gd name="connsiteX1-123" fmla="*/ 3562350 w 3562350"/>
                  <a:gd name="connsiteY1-124" fmla="*/ 0 h 1183291"/>
                  <a:gd name="connsiteX2-125" fmla="*/ 1215390 w 3562350"/>
                  <a:gd name="connsiteY2-126" fmla="*/ 1183291 h 1183291"/>
                  <a:gd name="connsiteX3-127" fmla="*/ 0 w 3562350"/>
                  <a:gd name="connsiteY3-128" fmla="*/ 209179 h 1183291"/>
                  <a:gd name="connsiteX0-129" fmla="*/ 0 w 3867150"/>
                  <a:gd name="connsiteY0-130" fmla="*/ 383495 h 1357607"/>
                  <a:gd name="connsiteX1-131" fmla="*/ 3867150 w 3867150"/>
                  <a:gd name="connsiteY1-132" fmla="*/ 0 h 1357607"/>
                  <a:gd name="connsiteX2-133" fmla="*/ 1215390 w 3867150"/>
                  <a:gd name="connsiteY2-134" fmla="*/ 1357607 h 1357607"/>
                  <a:gd name="connsiteX3-135" fmla="*/ 0 w 3867150"/>
                  <a:gd name="connsiteY3-136" fmla="*/ 383495 h 1357607"/>
                  <a:gd name="connsiteX0-137" fmla="*/ 0 w 3619500"/>
                  <a:gd name="connsiteY0-138" fmla="*/ 716280 h 1357607"/>
                  <a:gd name="connsiteX1-139" fmla="*/ 3619500 w 3619500"/>
                  <a:gd name="connsiteY1-140" fmla="*/ 0 h 1357607"/>
                  <a:gd name="connsiteX2-141" fmla="*/ 967740 w 3619500"/>
                  <a:gd name="connsiteY2-142" fmla="*/ 1357607 h 1357607"/>
                  <a:gd name="connsiteX3-143" fmla="*/ 0 w 3619500"/>
                  <a:gd name="connsiteY3-144" fmla="*/ 716280 h 1357607"/>
                  <a:gd name="connsiteX0-145" fmla="*/ 0 w 3633787"/>
                  <a:gd name="connsiteY0-146" fmla="*/ 716280 h 1357607"/>
                  <a:gd name="connsiteX1-147" fmla="*/ 3633787 w 3633787"/>
                  <a:gd name="connsiteY1-148" fmla="*/ 0 h 1357607"/>
                  <a:gd name="connsiteX2-149" fmla="*/ 967740 w 3633787"/>
                  <a:gd name="connsiteY2-150" fmla="*/ 1357607 h 1357607"/>
                  <a:gd name="connsiteX3-151" fmla="*/ 0 w 3633787"/>
                  <a:gd name="connsiteY3-152" fmla="*/ 716280 h 1357607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633787" h="1357607">
                    <a:moveTo>
                      <a:pt x="0" y="716280"/>
                    </a:moveTo>
                    <a:lnTo>
                      <a:pt x="3633787" y="0"/>
                    </a:lnTo>
                    <a:lnTo>
                      <a:pt x="967740" y="1357607"/>
                    </a:lnTo>
                    <a:lnTo>
                      <a:pt x="0" y="71628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9" name="等腰三角形 2"/>
              <p:cNvSpPr/>
              <p:nvPr/>
            </p:nvSpPr>
            <p:spPr>
              <a:xfrm rot="10800000">
                <a:off x="4442515" y="5995542"/>
                <a:ext cx="5525500" cy="869387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  <a:gd name="connsiteX0-25" fmla="*/ 0 w 2971800"/>
                  <a:gd name="connsiteY0-26" fmla="*/ 1790700 h 1790700"/>
                  <a:gd name="connsiteX1-27" fmla="*/ 1828800 w 2971800"/>
                  <a:gd name="connsiteY1-28" fmla="*/ 0 h 1790700"/>
                  <a:gd name="connsiteX2-29" fmla="*/ 2971800 w 2971800"/>
                  <a:gd name="connsiteY2-30" fmla="*/ 628650 h 1790700"/>
                  <a:gd name="connsiteX3-31" fmla="*/ 0 w 2971800"/>
                  <a:gd name="connsiteY3-32" fmla="*/ 1790700 h 1790700"/>
                  <a:gd name="connsiteX0-33" fmla="*/ 0 w 2971800"/>
                  <a:gd name="connsiteY0-34" fmla="*/ 1162050 h 1162050"/>
                  <a:gd name="connsiteX1-35" fmla="*/ 1162050 w 2971800"/>
                  <a:gd name="connsiteY1-36" fmla="*/ 52767 h 1162050"/>
                  <a:gd name="connsiteX2-37" fmla="*/ 2971800 w 2971800"/>
                  <a:gd name="connsiteY2-38" fmla="*/ 0 h 1162050"/>
                  <a:gd name="connsiteX3-39" fmla="*/ 0 w 2971800"/>
                  <a:gd name="connsiteY3-40" fmla="*/ 1162050 h 1162050"/>
                  <a:gd name="connsiteX0-41" fmla="*/ 0 w 2628900"/>
                  <a:gd name="connsiteY0-42" fmla="*/ 1109283 h 1109283"/>
                  <a:gd name="connsiteX1-43" fmla="*/ 1162050 w 2628900"/>
                  <a:gd name="connsiteY1-44" fmla="*/ 0 h 1109283"/>
                  <a:gd name="connsiteX2-45" fmla="*/ 2628900 w 2628900"/>
                  <a:gd name="connsiteY2-46" fmla="*/ 295865 h 1109283"/>
                  <a:gd name="connsiteX3-47" fmla="*/ 0 w 2628900"/>
                  <a:gd name="connsiteY3-48" fmla="*/ 1109283 h 1109283"/>
                  <a:gd name="connsiteX0-49" fmla="*/ 0 w 2628900"/>
                  <a:gd name="connsiteY0-50" fmla="*/ 1159993 h 1159993"/>
                  <a:gd name="connsiteX1-51" fmla="*/ 1116330 w 2628900"/>
                  <a:gd name="connsiteY1-52" fmla="*/ 0 h 1159993"/>
                  <a:gd name="connsiteX2-53" fmla="*/ 2628900 w 2628900"/>
                  <a:gd name="connsiteY2-54" fmla="*/ 346575 h 1159993"/>
                  <a:gd name="connsiteX3-55" fmla="*/ 0 w 2628900"/>
                  <a:gd name="connsiteY3-56" fmla="*/ 1159993 h 1159993"/>
                  <a:gd name="connsiteX0-57" fmla="*/ 0 w 2651760"/>
                  <a:gd name="connsiteY0-58" fmla="*/ 1153654 h 1153654"/>
                  <a:gd name="connsiteX1-59" fmla="*/ 1139190 w 2651760"/>
                  <a:gd name="connsiteY1-60" fmla="*/ 0 h 1153654"/>
                  <a:gd name="connsiteX2-61" fmla="*/ 2651760 w 2651760"/>
                  <a:gd name="connsiteY2-62" fmla="*/ 346575 h 1153654"/>
                  <a:gd name="connsiteX3-63" fmla="*/ 0 w 2651760"/>
                  <a:gd name="connsiteY3-64" fmla="*/ 1153654 h 1153654"/>
                  <a:gd name="connsiteX0-65" fmla="*/ 0 w 4617720"/>
                  <a:gd name="connsiteY0-66" fmla="*/ 1166332 h 1166332"/>
                  <a:gd name="connsiteX1-67" fmla="*/ 3105150 w 4617720"/>
                  <a:gd name="connsiteY1-68" fmla="*/ 0 h 1166332"/>
                  <a:gd name="connsiteX2-69" fmla="*/ 4617720 w 4617720"/>
                  <a:gd name="connsiteY2-70" fmla="*/ 346575 h 1166332"/>
                  <a:gd name="connsiteX3-71" fmla="*/ 0 w 4617720"/>
                  <a:gd name="connsiteY3-72" fmla="*/ 1166332 h 1166332"/>
                  <a:gd name="connsiteX0-73" fmla="*/ 0 w 4617720"/>
                  <a:gd name="connsiteY0-74" fmla="*/ 893765 h 893765"/>
                  <a:gd name="connsiteX1-75" fmla="*/ 3272790 w 4617720"/>
                  <a:gd name="connsiteY1-76" fmla="*/ 0 h 893765"/>
                  <a:gd name="connsiteX2-77" fmla="*/ 4617720 w 4617720"/>
                  <a:gd name="connsiteY2-78" fmla="*/ 74008 h 893765"/>
                  <a:gd name="connsiteX3-79" fmla="*/ 0 w 4617720"/>
                  <a:gd name="connsiteY3-80" fmla="*/ 893765 h 893765"/>
                  <a:gd name="connsiteX0-81" fmla="*/ 0 w 4617720"/>
                  <a:gd name="connsiteY0-82" fmla="*/ 1001524 h 1001524"/>
                  <a:gd name="connsiteX1-83" fmla="*/ 3257550 w 4617720"/>
                  <a:gd name="connsiteY1-84" fmla="*/ 0 h 1001524"/>
                  <a:gd name="connsiteX2-85" fmla="*/ 4617720 w 4617720"/>
                  <a:gd name="connsiteY2-86" fmla="*/ 181767 h 1001524"/>
                  <a:gd name="connsiteX3-87" fmla="*/ 0 w 4617720"/>
                  <a:gd name="connsiteY3-88" fmla="*/ 1001524 h 1001524"/>
                  <a:gd name="connsiteX0-89" fmla="*/ 0 w 4472940"/>
                  <a:gd name="connsiteY0-90" fmla="*/ 1001524 h 1001524"/>
                  <a:gd name="connsiteX1-91" fmla="*/ 3257550 w 4472940"/>
                  <a:gd name="connsiteY1-92" fmla="*/ 0 h 1001524"/>
                  <a:gd name="connsiteX2-93" fmla="*/ 4472940 w 4472940"/>
                  <a:gd name="connsiteY2-94" fmla="*/ 993128 h 1001524"/>
                  <a:gd name="connsiteX3-95" fmla="*/ 0 w 4472940"/>
                  <a:gd name="connsiteY3-96" fmla="*/ 1001524 h 1001524"/>
                  <a:gd name="connsiteX0-97" fmla="*/ 0 w 5025390"/>
                  <a:gd name="connsiteY0-98" fmla="*/ 668739 h 993128"/>
                  <a:gd name="connsiteX1-99" fmla="*/ 3810000 w 5025390"/>
                  <a:gd name="connsiteY1-100" fmla="*/ 0 h 993128"/>
                  <a:gd name="connsiteX2-101" fmla="*/ 5025390 w 5025390"/>
                  <a:gd name="connsiteY2-102" fmla="*/ 993128 h 993128"/>
                  <a:gd name="connsiteX3-103" fmla="*/ 0 w 5025390"/>
                  <a:gd name="connsiteY3-104" fmla="*/ 668739 h 993128"/>
                  <a:gd name="connsiteX0-105" fmla="*/ 0 w 3810000"/>
                  <a:gd name="connsiteY0-106" fmla="*/ 668739 h 1642851"/>
                  <a:gd name="connsiteX1-107" fmla="*/ 3810000 w 3810000"/>
                  <a:gd name="connsiteY1-108" fmla="*/ 0 h 1642851"/>
                  <a:gd name="connsiteX2-109" fmla="*/ 1215390 w 3810000"/>
                  <a:gd name="connsiteY2-110" fmla="*/ 1642851 h 1642851"/>
                  <a:gd name="connsiteX3-111" fmla="*/ 0 w 3810000"/>
                  <a:gd name="connsiteY3-112" fmla="*/ 668739 h 1642851"/>
                  <a:gd name="connsiteX0-113" fmla="*/ 0 w 2419350"/>
                  <a:gd name="connsiteY0-114" fmla="*/ 335954 h 1310066"/>
                  <a:gd name="connsiteX1-115" fmla="*/ 2419350 w 2419350"/>
                  <a:gd name="connsiteY1-116" fmla="*/ 0 h 1310066"/>
                  <a:gd name="connsiteX2-117" fmla="*/ 1215390 w 2419350"/>
                  <a:gd name="connsiteY2-118" fmla="*/ 1310066 h 1310066"/>
                  <a:gd name="connsiteX3-119" fmla="*/ 0 w 2419350"/>
                  <a:gd name="connsiteY3-120" fmla="*/ 335954 h 1310066"/>
                  <a:gd name="connsiteX0-121" fmla="*/ 0 w 3562350"/>
                  <a:gd name="connsiteY0-122" fmla="*/ 209179 h 1183291"/>
                  <a:gd name="connsiteX1-123" fmla="*/ 3562350 w 3562350"/>
                  <a:gd name="connsiteY1-124" fmla="*/ 0 h 1183291"/>
                  <a:gd name="connsiteX2-125" fmla="*/ 1215390 w 3562350"/>
                  <a:gd name="connsiteY2-126" fmla="*/ 1183291 h 1183291"/>
                  <a:gd name="connsiteX3-127" fmla="*/ 0 w 3562350"/>
                  <a:gd name="connsiteY3-128" fmla="*/ 209179 h 1183291"/>
                  <a:gd name="connsiteX0-129" fmla="*/ 0 w 3867150"/>
                  <a:gd name="connsiteY0-130" fmla="*/ 383495 h 1357607"/>
                  <a:gd name="connsiteX1-131" fmla="*/ 3867150 w 3867150"/>
                  <a:gd name="connsiteY1-132" fmla="*/ 0 h 1357607"/>
                  <a:gd name="connsiteX2-133" fmla="*/ 1215390 w 3867150"/>
                  <a:gd name="connsiteY2-134" fmla="*/ 1357607 h 1357607"/>
                  <a:gd name="connsiteX3-135" fmla="*/ 0 w 3867150"/>
                  <a:gd name="connsiteY3-136" fmla="*/ 383495 h 1357607"/>
                  <a:gd name="connsiteX0-137" fmla="*/ 0 w 3619500"/>
                  <a:gd name="connsiteY0-138" fmla="*/ 716280 h 1357607"/>
                  <a:gd name="connsiteX1-139" fmla="*/ 3619500 w 3619500"/>
                  <a:gd name="connsiteY1-140" fmla="*/ 0 h 1357607"/>
                  <a:gd name="connsiteX2-141" fmla="*/ 967740 w 3619500"/>
                  <a:gd name="connsiteY2-142" fmla="*/ 1357607 h 1357607"/>
                  <a:gd name="connsiteX3-143" fmla="*/ 0 w 3619500"/>
                  <a:gd name="connsiteY3-144" fmla="*/ 716280 h 1357607"/>
                  <a:gd name="connsiteX0-145" fmla="*/ 0 w 5886450"/>
                  <a:gd name="connsiteY0-146" fmla="*/ 747974 h 1389301"/>
                  <a:gd name="connsiteX1-147" fmla="*/ 5886450 w 5886450"/>
                  <a:gd name="connsiteY1-148" fmla="*/ 0 h 1389301"/>
                  <a:gd name="connsiteX2-149" fmla="*/ 967740 w 5886450"/>
                  <a:gd name="connsiteY2-150" fmla="*/ 1389301 h 1389301"/>
                  <a:gd name="connsiteX3-151" fmla="*/ 0 w 5886450"/>
                  <a:gd name="connsiteY3-152" fmla="*/ 747974 h 1389301"/>
                  <a:gd name="connsiteX0-153" fmla="*/ 0 w 5886450"/>
                  <a:gd name="connsiteY0-154" fmla="*/ 747974 h 771272"/>
                  <a:gd name="connsiteX1-155" fmla="*/ 5886450 w 5886450"/>
                  <a:gd name="connsiteY1-156" fmla="*/ 0 h 771272"/>
                  <a:gd name="connsiteX2-157" fmla="*/ 2586990 w 5886450"/>
                  <a:gd name="connsiteY2-158" fmla="*/ 771272 h 771272"/>
                  <a:gd name="connsiteX3-159" fmla="*/ 0 w 5886450"/>
                  <a:gd name="connsiteY3-160" fmla="*/ 747974 h 771272"/>
                  <a:gd name="connsiteX0-161" fmla="*/ 0 w 5486400"/>
                  <a:gd name="connsiteY0-162" fmla="*/ 0 h 783950"/>
                  <a:gd name="connsiteX1-163" fmla="*/ 5486400 w 5486400"/>
                  <a:gd name="connsiteY1-164" fmla="*/ 12678 h 783950"/>
                  <a:gd name="connsiteX2-165" fmla="*/ 2186940 w 5486400"/>
                  <a:gd name="connsiteY2-166" fmla="*/ 783950 h 783950"/>
                  <a:gd name="connsiteX3-167" fmla="*/ 0 w 5486400"/>
                  <a:gd name="connsiteY3-168" fmla="*/ 0 h 783950"/>
                  <a:gd name="connsiteX0-169" fmla="*/ 0 w 5486400"/>
                  <a:gd name="connsiteY0-170" fmla="*/ 0 h 720562"/>
                  <a:gd name="connsiteX1-171" fmla="*/ 5486400 w 5486400"/>
                  <a:gd name="connsiteY1-172" fmla="*/ 12678 h 720562"/>
                  <a:gd name="connsiteX2-173" fmla="*/ 1920240 w 5486400"/>
                  <a:gd name="connsiteY2-174" fmla="*/ 720562 h 720562"/>
                  <a:gd name="connsiteX3-175" fmla="*/ 0 w 5486400"/>
                  <a:gd name="connsiteY3-176" fmla="*/ 0 h 720562"/>
                  <a:gd name="connsiteX0-177" fmla="*/ 0 w 5529262"/>
                  <a:gd name="connsiteY0-178" fmla="*/ 0 h 720562"/>
                  <a:gd name="connsiteX1-179" fmla="*/ 5529262 w 5529262"/>
                  <a:gd name="connsiteY1-180" fmla="*/ 12678 h 720562"/>
                  <a:gd name="connsiteX2-181" fmla="*/ 1920240 w 5529262"/>
                  <a:gd name="connsiteY2-182" fmla="*/ 720562 h 720562"/>
                  <a:gd name="connsiteX3-183" fmla="*/ 0 w 5529262"/>
                  <a:gd name="connsiteY3-184" fmla="*/ 0 h 720562"/>
                  <a:gd name="connsiteX0-185" fmla="*/ 0 w 5524500"/>
                  <a:gd name="connsiteY0-186" fmla="*/ 0 h 720562"/>
                  <a:gd name="connsiteX1-187" fmla="*/ 5524500 w 5524500"/>
                  <a:gd name="connsiteY1-188" fmla="*/ 8716 h 720562"/>
                  <a:gd name="connsiteX2-189" fmla="*/ 1920240 w 5524500"/>
                  <a:gd name="connsiteY2-190" fmla="*/ 720562 h 720562"/>
                  <a:gd name="connsiteX3-191" fmla="*/ 0 w 5524500"/>
                  <a:gd name="connsiteY3-192" fmla="*/ 0 h 720562"/>
                  <a:gd name="connsiteX0-193" fmla="*/ 0 w 5529263"/>
                  <a:gd name="connsiteY0-194" fmla="*/ 0 h 720562"/>
                  <a:gd name="connsiteX1-195" fmla="*/ 5529263 w 5529263"/>
                  <a:gd name="connsiteY1-196" fmla="*/ 8716 h 720562"/>
                  <a:gd name="connsiteX2-197" fmla="*/ 1920240 w 5529263"/>
                  <a:gd name="connsiteY2-198" fmla="*/ 720562 h 720562"/>
                  <a:gd name="connsiteX3-199" fmla="*/ 0 w 5529263"/>
                  <a:gd name="connsiteY3-200" fmla="*/ 0 h 72056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5529263" h="720562">
                    <a:moveTo>
                      <a:pt x="0" y="0"/>
                    </a:moveTo>
                    <a:lnTo>
                      <a:pt x="5529263" y="8716"/>
                    </a:lnTo>
                    <a:lnTo>
                      <a:pt x="1920240" y="72056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0" name="等腰三角形 2"/>
              <p:cNvSpPr/>
              <p:nvPr/>
            </p:nvSpPr>
            <p:spPr>
              <a:xfrm rot="10800000">
                <a:off x="8018110" y="4741616"/>
                <a:ext cx="3256016" cy="2106592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  <a:gd name="connsiteX0-25" fmla="*/ 0 w 2971800"/>
                  <a:gd name="connsiteY0-26" fmla="*/ 1790700 h 1790700"/>
                  <a:gd name="connsiteX1-27" fmla="*/ 1828800 w 2971800"/>
                  <a:gd name="connsiteY1-28" fmla="*/ 0 h 1790700"/>
                  <a:gd name="connsiteX2-29" fmla="*/ 2971800 w 2971800"/>
                  <a:gd name="connsiteY2-30" fmla="*/ 628650 h 1790700"/>
                  <a:gd name="connsiteX3-31" fmla="*/ 0 w 2971800"/>
                  <a:gd name="connsiteY3-32" fmla="*/ 1790700 h 1790700"/>
                  <a:gd name="connsiteX0-33" fmla="*/ 0 w 2971800"/>
                  <a:gd name="connsiteY0-34" fmla="*/ 1162050 h 1162050"/>
                  <a:gd name="connsiteX1-35" fmla="*/ 1162050 w 2971800"/>
                  <a:gd name="connsiteY1-36" fmla="*/ 52767 h 1162050"/>
                  <a:gd name="connsiteX2-37" fmla="*/ 2971800 w 2971800"/>
                  <a:gd name="connsiteY2-38" fmla="*/ 0 h 1162050"/>
                  <a:gd name="connsiteX3-39" fmla="*/ 0 w 2971800"/>
                  <a:gd name="connsiteY3-40" fmla="*/ 1162050 h 1162050"/>
                  <a:gd name="connsiteX0-41" fmla="*/ 0 w 2628900"/>
                  <a:gd name="connsiteY0-42" fmla="*/ 1109283 h 1109283"/>
                  <a:gd name="connsiteX1-43" fmla="*/ 1162050 w 2628900"/>
                  <a:gd name="connsiteY1-44" fmla="*/ 0 h 1109283"/>
                  <a:gd name="connsiteX2-45" fmla="*/ 2628900 w 2628900"/>
                  <a:gd name="connsiteY2-46" fmla="*/ 295865 h 1109283"/>
                  <a:gd name="connsiteX3-47" fmla="*/ 0 w 2628900"/>
                  <a:gd name="connsiteY3-48" fmla="*/ 1109283 h 1109283"/>
                  <a:gd name="connsiteX0-49" fmla="*/ 0 w 2628900"/>
                  <a:gd name="connsiteY0-50" fmla="*/ 1159993 h 1159993"/>
                  <a:gd name="connsiteX1-51" fmla="*/ 1116330 w 2628900"/>
                  <a:gd name="connsiteY1-52" fmla="*/ 0 h 1159993"/>
                  <a:gd name="connsiteX2-53" fmla="*/ 2628900 w 2628900"/>
                  <a:gd name="connsiteY2-54" fmla="*/ 346575 h 1159993"/>
                  <a:gd name="connsiteX3-55" fmla="*/ 0 w 2628900"/>
                  <a:gd name="connsiteY3-56" fmla="*/ 1159993 h 1159993"/>
                  <a:gd name="connsiteX0-57" fmla="*/ 0 w 2651760"/>
                  <a:gd name="connsiteY0-58" fmla="*/ 1153654 h 1153654"/>
                  <a:gd name="connsiteX1-59" fmla="*/ 1139190 w 2651760"/>
                  <a:gd name="connsiteY1-60" fmla="*/ 0 h 1153654"/>
                  <a:gd name="connsiteX2-61" fmla="*/ 2651760 w 2651760"/>
                  <a:gd name="connsiteY2-62" fmla="*/ 346575 h 1153654"/>
                  <a:gd name="connsiteX3-63" fmla="*/ 0 w 2651760"/>
                  <a:gd name="connsiteY3-64" fmla="*/ 1153654 h 1153654"/>
                  <a:gd name="connsiteX0-65" fmla="*/ 0 w 4617720"/>
                  <a:gd name="connsiteY0-66" fmla="*/ 1166332 h 1166332"/>
                  <a:gd name="connsiteX1-67" fmla="*/ 3105150 w 4617720"/>
                  <a:gd name="connsiteY1-68" fmla="*/ 0 h 1166332"/>
                  <a:gd name="connsiteX2-69" fmla="*/ 4617720 w 4617720"/>
                  <a:gd name="connsiteY2-70" fmla="*/ 346575 h 1166332"/>
                  <a:gd name="connsiteX3-71" fmla="*/ 0 w 4617720"/>
                  <a:gd name="connsiteY3-72" fmla="*/ 1166332 h 1166332"/>
                  <a:gd name="connsiteX0-73" fmla="*/ 0 w 4617720"/>
                  <a:gd name="connsiteY0-74" fmla="*/ 893765 h 893765"/>
                  <a:gd name="connsiteX1-75" fmla="*/ 3272790 w 4617720"/>
                  <a:gd name="connsiteY1-76" fmla="*/ 0 h 893765"/>
                  <a:gd name="connsiteX2-77" fmla="*/ 4617720 w 4617720"/>
                  <a:gd name="connsiteY2-78" fmla="*/ 74008 h 893765"/>
                  <a:gd name="connsiteX3-79" fmla="*/ 0 w 4617720"/>
                  <a:gd name="connsiteY3-80" fmla="*/ 893765 h 893765"/>
                  <a:gd name="connsiteX0-81" fmla="*/ 0 w 4617720"/>
                  <a:gd name="connsiteY0-82" fmla="*/ 1001524 h 1001524"/>
                  <a:gd name="connsiteX1-83" fmla="*/ 3257550 w 4617720"/>
                  <a:gd name="connsiteY1-84" fmla="*/ 0 h 1001524"/>
                  <a:gd name="connsiteX2-85" fmla="*/ 4617720 w 4617720"/>
                  <a:gd name="connsiteY2-86" fmla="*/ 181767 h 1001524"/>
                  <a:gd name="connsiteX3-87" fmla="*/ 0 w 4617720"/>
                  <a:gd name="connsiteY3-88" fmla="*/ 1001524 h 1001524"/>
                  <a:gd name="connsiteX0-89" fmla="*/ 0 w 4472940"/>
                  <a:gd name="connsiteY0-90" fmla="*/ 1001524 h 1001524"/>
                  <a:gd name="connsiteX1-91" fmla="*/ 3257550 w 4472940"/>
                  <a:gd name="connsiteY1-92" fmla="*/ 0 h 1001524"/>
                  <a:gd name="connsiteX2-93" fmla="*/ 4472940 w 4472940"/>
                  <a:gd name="connsiteY2-94" fmla="*/ 993128 h 1001524"/>
                  <a:gd name="connsiteX3-95" fmla="*/ 0 w 4472940"/>
                  <a:gd name="connsiteY3-96" fmla="*/ 1001524 h 1001524"/>
                  <a:gd name="connsiteX0-97" fmla="*/ 0 w 5025390"/>
                  <a:gd name="connsiteY0-98" fmla="*/ 668739 h 993128"/>
                  <a:gd name="connsiteX1-99" fmla="*/ 3810000 w 5025390"/>
                  <a:gd name="connsiteY1-100" fmla="*/ 0 h 993128"/>
                  <a:gd name="connsiteX2-101" fmla="*/ 5025390 w 5025390"/>
                  <a:gd name="connsiteY2-102" fmla="*/ 993128 h 993128"/>
                  <a:gd name="connsiteX3-103" fmla="*/ 0 w 5025390"/>
                  <a:gd name="connsiteY3-104" fmla="*/ 668739 h 993128"/>
                  <a:gd name="connsiteX0-105" fmla="*/ 0 w 3810000"/>
                  <a:gd name="connsiteY0-106" fmla="*/ 668739 h 1642851"/>
                  <a:gd name="connsiteX1-107" fmla="*/ 3810000 w 3810000"/>
                  <a:gd name="connsiteY1-108" fmla="*/ 0 h 1642851"/>
                  <a:gd name="connsiteX2-109" fmla="*/ 1215390 w 3810000"/>
                  <a:gd name="connsiteY2-110" fmla="*/ 1642851 h 1642851"/>
                  <a:gd name="connsiteX3-111" fmla="*/ 0 w 3810000"/>
                  <a:gd name="connsiteY3-112" fmla="*/ 668739 h 1642851"/>
                  <a:gd name="connsiteX0-113" fmla="*/ 0 w 2419350"/>
                  <a:gd name="connsiteY0-114" fmla="*/ 335954 h 1310066"/>
                  <a:gd name="connsiteX1-115" fmla="*/ 2419350 w 2419350"/>
                  <a:gd name="connsiteY1-116" fmla="*/ 0 h 1310066"/>
                  <a:gd name="connsiteX2-117" fmla="*/ 1215390 w 2419350"/>
                  <a:gd name="connsiteY2-118" fmla="*/ 1310066 h 1310066"/>
                  <a:gd name="connsiteX3-119" fmla="*/ 0 w 2419350"/>
                  <a:gd name="connsiteY3-120" fmla="*/ 335954 h 1310066"/>
                  <a:gd name="connsiteX0-121" fmla="*/ 0 w 3562350"/>
                  <a:gd name="connsiteY0-122" fmla="*/ 209179 h 1183291"/>
                  <a:gd name="connsiteX1-123" fmla="*/ 3562350 w 3562350"/>
                  <a:gd name="connsiteY1-124" fmla="*/ 0 h 1183291"/>
                  <a:gd name="connsiteX2-125" fmla="*/ 1215390 w 3562350"/>
                  <a:gd name="connsiteY2-126" fmla="*/ 1183291 h 1183291"/>
                  <a:gd name="connsiteX3-127" fmla="*/ 0 w 3562350"/>
                  <a:gd name="connsiteY3-128" fmla="*/ 209179 h 1183291"/>
                  <a:gd name="connsiteX0-129" fmla="*/ 0 w 3867150"/>
                  <a:gd name="connsiteY0-130" fmla="*/ 383495 h 1357607"/>
                  <a:gd name="connsiteX1-131" fmla="*/ 3867150 w 3867150"/>
                  <a:gd name="connsiteY1-132" fmla="*/ 0 h 1357607"/>
                  <a:gd name="connsiteX2-133" fmla="*/ 1215390 w 3867150"/>
                  <a:gd name="connsiteY2-134" fmla="*/ 1357607 h 1357607"/>
                  <a:gd name="connsiteX3-135" fmla="*/ 0 w 3867150"/>
                  <a:gd name="connsiteY3-136" fmla="*/ 383495 h 1357607"/>
                  <a:gd name="connsiteX0-137" fmla="*/ 0 w 3619500"/>
                  <a:gd name="connsiteY0-138" fmla="*/ 716280 h 1357607"/>
                  <a:gd name="connsiteX1-139" fmla="*/ 3619500 w 3619500"/>
                  <a:gd name="connsiteY1-140" fmla="*/ 0 h 1357607"/>
                  <a:gd name="connsiteX2-141" fmla="*/ 967740 w 3619500"/>
                  <a:gd name="connsiteY2-142" fmla="*/ 1357607 h 1357607"/>
                  <a:gd name="connsiteX3-143" fmla="*/ 0 w 3619500"/>
                  <a:gd name="connsiteY3-144" fmla="*/ 716280 h 1357607"/>
                  <a:gd name="connsiteX0-145" fmla="*/ 0 w 5886450"/>
                  <a:gd name="connsiteY0-146" fmla="*/ 747974 h 1389301"/>
                  <a:gd name="connsiteX1-147" fmla="*/ 5886450 w 5886450"/>
                  <a:gd name="connsiteY1-148" fmla="*/ 0 h 1389301"/>
                  <a:gd name="connsiteX2-149" fmla="*/ 967740 w 5886450"/>
                  <a:gd name="connsiteY2-150" fmla="*/ 1389301 h 1389301"/>
                  <a:gd name="connsiteX3-151" fmla="*/ 0 w 5886450"/>
                  <a:gd name="connsiteY3-152" fmla="*/ 747974 h 1389301"/>
                  <a:gd name="connsiteX0-153" fmla="*/ 0 w 5886450"/>
                  <a:gd name="connsiteY0-154" fmla="*/ 747974 h 771272"/>
                  <a:gd name="connsiteX1-155" fmla="*/ 5886450 w 5886450"/>
                  <a:gd name="connsiteY1-156" fmla="*/ 0 h 771272"/>
                  <a:gd name="connsiteX2-157" fmla="*/ 2586990 w 5886450"/>
                  <a:gd name="connsiteY2-158" fmla="*/ 771272 h 771272"/>
                  <a:gd name="connsiteX3-159" fmla="*/ 0 w 5886450"/>
                  <a:gd name="connsiteY3-160" fmla="*/ 747974 h 771272"/>
                  <a:gd name="connsiteX0-161" fmla="*/ 0 w 5486400"/>
                  <a:gd name="connsiteY0-162" fmla="*/ 0 h 783950"/>
                  <a:gd name="connsiteX1-163" fmla="*/ 5486400 w 5486400"/>
                  <a:gd name="connsiteY1-164" fmla="*/ 12678 h 783950"/>
                  <a:gd name="connsiteX2-165" fmla="*/ 2186940 w 5486400"/>
                  <a:gd name="connsiteY2-166" fmla="*/ 783950 h 783950"/>
                  <a:gd name="connsiteX3-167" fmla="*/ 0 w 5486400"/>
                  <a:gd name="connsiteY3-168" fmla="*/ 0 h 783950"/>
                  <a:gd name="connsiteX0-169" fmla="*/ 0 w 5486400"/>
                  <a:gd name="connsiteY0-170" fmla="*/ 0 h 720562"/>
                  <a:gd name="connsiteX1-171" fmla="*/ 5486400 w 5486400"/>
                  <a:gd name="connsiteY1-172" fmla="*/ 12678 h 720562"/>
                  <a:gd name="connsiteX2-173" fmla="*/ 1920240 w 5486400"/>
                  <a:gd name="connsiteY2-174" fmla="*/ 720562 h 720562"/>
                  <a:gd name="connsiteX3-175" fmla="*/ 0 w 5486400"/>
                  <a:gd name="connsiteY3-176" fmla="*/ 0 h 720562"/>
                  <a:gd name="connsiteX0-177" fmla="*/ 0 w 5276850"/>
                  <a:gd name="connsiteY0-178" fmla="*/ 320106 h 1040668"/>
                  <a:gd name="connsiteX1-179" fmla="*/ 5276850 w 5276850"/>
                  <a:gd name="connsiteY1-180" fmla="*/ 0 h 1040668"/>
                  <a:gd name="connsiteX2-181" fmla="*/ 1920240 w 5276850"/>
                  <a:gd name="connsiteY2-182" fmla="*/ 1040668 h 1040668"/>
                  <a:gd name="connsiteX3-183" fmla="*/ 0 w 5276850"/>
                  <a:gd name="connsiteY3-184" fmla="*/ 320106 h 1040668"/>
                  <a:gd name="connsiteX0-185" fmla="*/ 1356360 w 3356610"/>
                  <a:gd name="connsiteY0-186" fmla="*/ 0 h 1750611"/>
                  <a:gd name="connsiteX1-187" fmla="*/ 3356610 w 3356610"/>
                  <a:gd name="connsiteY1-188" fmla="*/ 709943 h 1750611"/>
                  <a:gd name="connsiteX2-189" fmla="*/ 0 w 3356610"/>
                  <a:gd name="connsiteY2-190" fmla="*/ 1750611 h 1750611"/>
                  <a:gd name="connsiteX3-191" fmla="*/ 1356360 w 3356610"/>
                  <a:gd name="connsiteY3-192" fmla="*/ 0 h 1750611"/>
                  <a:gd name="connsiteX0-193" fmla="*/ 1356360 w 3310890"/>
                  <a:gd name="connsiteY0-194" fmla="*/ 0 h 1750611"/>
                  <a:gd name="connsiteX1-195" fmla="*/ 3310890 w 3310890"/>
                  <a:gd name="connsiteY1-196" fmla="*/ 728959 h 1750611"/>
                  <a:gd name="connsiteX2-197" fmla="*/ 0 w 3310890"/>
                  <a:gd name="connsiteY2-198" fmla="*/ 1750611 h 1750611"/>
                  <a:gd name="connsiteX3-199" fmla="*/ 1356360 w 3310890"/>
                  <a:gd name="connsiteY3-200" fmla="*/ 0 h 1750611"/>
                  <a:gd name="connsiteX0-201" fmla="*/ 1356360 w 3257550"/>
                  <a:gd name="connsiteY0-202" fmla="*/ 0 h 1750611"/>
                  <a:gd name="connsiteX1-203" fmla="*/ 3257550 w 3257550"/>
                  <a:gd name="connsiteY1-204" fmla="*/ 703604 h 1750611"/>
                  <a:gd name="connsiteX2-205" fmla="*/ 0 w 3257550"/>
                  <a:gd name="connsiteY2-206" fmla="*/ 1750611 h 1750611"/>
                  <a:gd name="connsiteX3-207" fmla="*/ 1356360 w 3257550"/>
                  <a:gd name="connsiteY3-208" fmla="*/ 0 h 175061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257550" h="1750611">
                    <a:moveTo>
                      <a:pt x="1356360" y="0"/>
                    </a:moveTo>
                    <a:lnTo>
                      <a:pt x="3257550" y="703604"/>
                    </a:lnTo>
                    <a:lnTo>
                      <a:pt x="0" y="1750611"/>
                    </a:lnTo>
                    <a:lnTo>
                      <a:pt x="1356360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1" name="等腰三角形 2"/>
              <p:cNvSpPr/>
              <p:nvPr/>
            </p:nvSpPr>
            <p:spPr>
              <a:xfrm rot="10800000">
                <a:off x="9898539" y="4184317"/>
                <a:ext cx="2320433" cy="2663891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  <a:gd name="connsiteX0-25" fmla="*/ 0 w 2971800"/>
                  <a:gd name="connsiteY0-26" fmla="*/ 1790700 h 1790700"/>
                  <a:gd name="connsiteX1-27" fmla="*/ 1828800 w 2971800"/>
                  <a:gd name="connsiteY1-28" fmla="*/ 0 h 1790700"/>
                  <a:gd name="connsiteX2-29" fmla="*/ 2971800 w 2971800"/>
                  <a:gd name="connsiteY2-30" fmla="*/ 628650 h 1790700"/>
                  <a:gd name="connsiteX3-31" fmla="*/ 0 w 2971800"/>
                  <a:gd name="connsiteY3-32" fmla="*/ 1790700 h 1790700"/>
                  <a:gd name="connsiteX0-33" fmla="*/ 0 w 2971800"/>
                  <a:gd name="connsiteY0-34" fmla="*/ 1162050 h 1162050"/>
                  <a:gd name="connsiteX1-35" fmla="*/ 1162050 w 2971800"/>
                  <a:gd name="connsiteY1-36" fmla="*/ 52767 h 1162050"/>
                  <a:gd name="connsiteX2-37" fmla="*/ 2971800 w 2971800"/>
                  <a:gd name="connsiteY2-38" fmla="*/ 0 h 1162050"/>
                  <a:gd name="connsiteX3-39" fmla="*/ 0 w 2971800"/>
                  <a:gd name="connsiteY3-40" fmla="*/ 1162050 h 1162050"/>
                  <a:gd name="connsiteX0-41" fmla="*/ 0 w 2628900"/>
                  <a:gd name="connsiteY0-42" fmla="*/ 1109283 h 1109283"/>
                  <a:gd name="connsiteX1-43" fmla="*/ 1162050 w 2628900"/>
                  <a:gd name="connsiteY1-44" fmla="*/ 0 h 1109283"/>
                  <a:gd name="connsiteX2-45" fmla="*/ 2628900 w 2628900"/>
                  <a:gd name="connsiteY2-46" fmla="*/ 295865 h 1109283"/>
                  <a:gd name="connsiteX3-47" fmla="*/ 0 w 2628900"/>
                  <a:gd name="connsiteY3-48" fmla="*/ 1109283 h 1109283"/>
                  <a:gd name="connsiteX0-49" fmla="*/ 0 w 2628900"/>
                  <a:gd name="connsiteY0-50" fmla="*/ 1159993 h 1159993"/>
                  <a:gd name="connsiteX1-51" fmla="*/ 1116330 w 2628900"/>
                  <a:gd name="connsiteY1-52" fmla="*/ 0 h 1159993"/>
                  <a:gd name="connsiteX2-53" fmla="*/ 2628900 w 2628900"/>
                  <a:gd name="connsiteY2-54" fmla="*/ 346575 h 1159993"/>
                  <a:gd name="connsiteX3-55" fmla="*/ 0 w 2628900"/>
                  <a:gd name="connsiteY3-56" fmla="*/ 1159993 h 1159993"/>
                  <a:gd name="connsiteX0-57" fmla="*/ 0 w 2651760"/>
                  <a:gd name="connsiteY0-58" fmla="*/ 1153654 h 1153654"/>
                  <a:gd name="connsiteX1-59" fmla="*/ 1139190 w 2651760"/>
                  <a:gd name="connsiteY1-60" fmla="*/ 0 h 1153654"/>
                  <a:gd name="connsiteX2-61" fmla="*/ 2651760 w 2651760"/>
                  <a:gd name="connsiteY2-62" fmla="*/ 346575 h 1153654"/>
                  <a:gd name="connsiteX3-63" fmla="*/ 0 w 2651760"/>
                  <a:gd name="connsiteY3-64" fmla="*/ 1153654 h 1153654"/>
                  <a:gd name="connsiteX0-65" fmla="*/ 0 w 4617720"/>
                  <a:gd name="connsiteY0-66" fmla="*/ 1166332 h 1166332"/>
                  <a:gd name="connsiteX1-67" fmla="*/ 3105150 w 4617720"/>
                  <a:gd name="connsiteY1-68" fmla="*/ 0 h 1166332"/>
                  <a:gd name="connsiteX2-69" fmla="*/ 4617720 w 4617720"/>
                  <a:gd name="connsiteY2-70" fmla="*/ 346575 h 1166332"/>
                  <a:gd name="connsiteX3-71" fmla="*/ 0 w 4617720"/>
                  <a:gd name="connsiteY3-72" fmla="*/ 1166332 h 1166332"/>
                  <a:gd name="connsiteX0-73" fmla="*/ 0 w 4617720"/>
                  <a:gd name="connsiteY0-74" fmla="*/ 893765 h 893765"/>
                  <a:gd name="connsiteX1-75" fmla="*/ 3272790 w 4617720"/>
                  <a:gd name="connsiteY1-76" fmla="*/ 0 h 893765"/>
                  <a:gd name="connsiteX2-77" fmla="*/ 4617720 w 4617720"/>
                  <a:gd name="connsiteY2-78" fmla="*/ 74008 h 893765"/>
                  <a:gd name="connsiteX3-79" fmla="*/ 0 w 4617720"/>
                  <a:gd name="connsiteY3-80" fmla="*/ 893765 h 893765"/>
                  <a:gd name="connsiteX0-81" fmla="*/ 0 w 4617720"/>
                  <a:gd name="connsiteY0-82" fmla="*/ 1001524 h 1001524"/>
                  <a:gd name="connsiteX1-83" fmla="*/ 3257550 w 4617720"/>
                  <a:gd name="connsiteY1-84" fmla="*/ 0 h 1001524"/>
                  <a:gd name="connsiteX2-85" fmla="*/ 4617720 w 4617720"/>
                  <a:gd name="connsiteY2-86" fmla="*/ 181767 h 1001524"/>
                  <a:gd name="connsiteX3-87" fmla="*/ 0 w 4617720"/>
                  <a:gd name="connsiteY3-88" fmla="*/ 1001524 h 1001524"/>
                  <a:gd name="connsiteX0-89" fmla="*/ 0 w 4472940"/>
                  <a:gd name="connsiteY0-90" fmla="*/ 1001524 h 1001524"/>
                  <a:gd name="connsiteX1-91" fmla="*/ 3257550 w 4472940"/>
                  <a:gd name="connsiteY1-92" fmla="*/ 0 h 1001524"/>
                  <a:gd name="connsiteX2-93" fmla="*/ 4472940 w 4472940"/>
                  <a:gd name="connsiteY2-94" fmla="*/ 993128 h 1001524"/>
                  <a:gd name="connsiteX3-95" fmla="*/ 0 w 4472940"/>
                  <a:gd name="connsiteY3-96" fmla="*/ 1001524 h 1001524"/>
                  <a:gd name="connsiteX0-97" fmla="*/ 0 w 5025390"/>
                  <a:gd name="connsiteY0-98" fmla="*/ 668739 h 993128"/>
                  <a:gd name="connsiteX1-99" fmla="*/ 3810000 w 5025390"/>
                  <a:gd name="connsiteY1-100" fmla="*/ 0 h 993128"/>
                  <a:gd name="connsiteX2-101" fmla="*/ 5025390 w 5025390"/>
                  <a:gd name="connsiteY2-102" fmla="*/ 993128 h 993128"/>
                  <a:gd name="connsiteX3-103" fmla="*/ 0 w 5025390"/>
                  <a:gd name="connsiteY3-104" fmla="*/ 668739 h 993128"/>
                  <a:gd name="connsiteX0-105" fmla="*/ 0 w 3810000"/>
                  <a:gd name="connsiteY0-106" fmla="*/ 668739 h 1642851"/>
                  <a:gd name="connsiteX1-107" fmla="*/ 3810000 w 3810000"/>
                  <a:gd name="connsiteY1-108" fmla="*/ 0 h 1642851"/>
                  <a:gd name="connsiteX2-109" fmla="*/ 1215390 w 3810000"/>
                  <a:gd name="connsiteY2-110" fmla="*/ 1642851 h 1642851"/>
                  <a:gd name="connsiteX3-111" fmla="*/ 0 w 3810000"/>
                  <a:gd name="connsiteY3-112" fmla="*/ 668739 h 1642851"/>
                  <a:gd name="connsiteX0-113" fmla="*/ 0 w 2419350"/>
                  <a:gd name="connsiteY0-114" fmla="*/ 335954 h 1310066"/>
                  <a:gd name="connsiteX1-115" fmla="*/ 2419350 w 2419350"/>
                  <a:gd name="connsiteY1-116" fmla="*/ 0 h 1310066"/>
                  <a:gd name="connsiteX2-117" fmla="*/ 1215390 w 2419350"/>
                  <a:gd name="connsiteY2-118" fmla="*/ 1310066 h 1310066"/>
                  <a:gd name="connsiteX3-119" fmla="*/ 0 w 2419350"/>
                  <a:gd name="connsiteY3-120" fmla="*/ 335954 h 1310066"/>
                  <a:gd name="connsiteX0-121" fmla="*/ 0 w 3562350"/>
                  <a:gd name="connsiteY0-122" fmla="*/ 209179 h 1183291"/>
                  <a:gd name="connsiteX1-123" fmla="*/ 3562350 w 3562350"/>
                  <a:gd name="connsiteY1-124" fmla="*/ 0 h 1183291"/>
                  <a:gd name="connsiteX2-125" fmla="*/ 1215390 w 3562350"/>
                  <a:gd name="connsiteY2-126" fmla="*/ 1183291 h 1183291"/>
                  <a:gd name="connsiteX3-127" fmla="*/ 0 w 3562350"/>
                  <a:gd name="connsiteY3-128" fmla="*/ 209179 h 1183291"/>
                  <a:gd name="connsiteX0-129" fmla="*/ 0 w 3867150"/>
                  <a:gd name="connsiteY0-130" fmla="*/ 383495 h 1357607"/>
                  <a:gd name="connsiteX1-131" fmla="*/ 3867150 w 3867150"/>
                  <a:gd name="connsiteY1-132" fmla="*/ 0 h 1357607"/>
                  <a:gd name="connsiteX2-133" fmla="*/ 1215390 w 3867150"/>
                  <a:gd name="connsiteY2-134" fmla="*/ 1357607 h 1357607"/>
                  <a:gd name="connsiteX3-135" fmla="*/ 0 w 3867150"/>
                  <a:gd name="connsiteY3-136" fmla="*/ 383495 h 1357607"/>
                  <a:gd name="connsiteX0-137" fmla="*/ 0 w 3619500"/>
                  <a:gd name="connsiteY0-138" fmla="*/ 716280 h 1357607"/>
                  <a:gd name="connsiteX1-139" fmla="*/ 3619500 w 3619500"/>
                  <a:gd name="connsiteY1-140" fmla="*/ 0 h 1357607"/>
                  <a:gd name="connsiteX2-141" fmla="*/ 967740 w 3619500"/>
                  <a:gd name="connsiteY2-142" fmla="*/ 1357607 h 1357607"/>
                  <a:gd name="connsiteX3-143" fmla="*/ 0 w 3619500"/>
                  <a:gd name="connsiteY3-144" fmla="*/ 716280 h 1357607"/>
                  <a:gd name="connsiteX0-145" fmla="*/ 0 w 5886450"/>
                  <a:gd name="connsiteY0-146" fmla="*/ 747974 h 1389301"/>
                  <a:gd name="connsiteX1-147" fmla="*/ 5886450 w 5886450"/>
                  <a:gd name="connsiteY1-148" fmla="*/ 0 h 1389301"/>
                  <a:gd name="connsiteX2-149" fmla="*/ 967740 w 5886450"/>
                  <a:gd name="connsiteY2-150" fmla="*/ 1389301 h 1389301"/>
                  <a:gd name="connsiteX3-151" fmla="*/ 0 w 5886450"/>
                  <a:gd name="connsiteY3-152" fmla="*/ 747974 h 1389301"/>
                  <a:gd name="connsiteX0-153" fmla="*/ 0 w 5886450"/>
                  <a:gd name="connsiteY0-154" fmla="*/ 747974 h 771272"/>
                  <a:gd name="connsiteX1-155" fmla="*/ 5886450 w 5886450"/>
                  <a:gd name="connsiteY1-156" fmla="*/ 0 h 771272"/>
                  <a:gd name="connsiteX2-157" fmla="*/ 2586990 w 5886450"/>
                  <a:gd name="connsiteY2-158" fmla="*/ 771272 h 771272"/>
                  <a:gd name="connsiteX3-159" fmla="*/ 0 w 5886450"/>
                  <a:gd name="connsiteY3-160" fmla="*/ 747974 h 771272"/>
                  <a:gd name="connsiteX0-161" fmla="*/ 0 w 5486400"/>
                  <a:gd name="connsiteY0-162" fmla="*/ 0 h 783950"/>
                  <a:gd name="connsiteX1-163" fmla="*/ 5486400 w 5486400"/>
                  <a:gd name="connsiteY1-164" fmla="*/ 12678 h 783950"/>
                  <a:gd name="connsiteX2-165" fmla="*/ 2186940 w 5486400"/>
                  <a:gd name="connsiteY2-166" fmla="*/ 783950 h 783950"/>
                  <a:gd name="connsiteX3-167" fmla="*/ 0 w 5486400"/>
                  <a:gd name="connsiteY3-168" fmla="*/ 0 h 783950"/>
                  <a:gd name="connsiteX0-169" fmla="*/ 0 w 5486400"/>
                  <a:gd name="connsiteY0-170" fmla="*/ 0 h 720562"/>
                  <a:gd name="connsiteX1-171" fmla="*/ 5486400 w 5486400"/>
                  <a:gd name="connsiteY1-172" fmla="*/ 12678 h 720562"/>
                  <a:gd name="connsiteX2-173" fmla="*/ 1920240 w 5486400"/>
                  <a:gd name="connsiteY2-174" fmla="*/ 720562 h 720562"/>
                  <a:gd name="connsiteX3-175" fmla="*/ 0 w 5486400"/>
                  <a:gd name="connsiteY3-176" fmla="*/ 0 h 720562"/>
                  <a:gd name="connsiteX0-177" fmla="*/ 0 w 5276850"/>
                  <a:gd name="connsiteY0-178" fmla="*/ 320106 h 1040668"/>
                  <a:gd name="connsiteX1-179" fmla="*/ 5276850 w 5276850"/>
                  <a:gd name="connsiteY1-180" fmla="*/ 0 h 1040668"/>
                  <a:gd name="connsiteX2-181" fmla="*/ 1920240 w 5276850"/>
                  <a:gd name="connsiteY2-182" fmla="*/ 1040668 h 1040668"/>
                  <a:gd name="connsiteX3-183" fmla="*/ 0 w 5276850"/>
                  <a:gd name="connsiteY3-184" fmla="*/ 320106 h 1040668"/>
                  <a:gd name="connsiteX0-185" fmla="*/ 1356360 w 3356610"/>
                  <a:gd name="connsiteY0-186" fmla="*/ 0 h 1750611"/>
                  <a:gd name="connsiteX1-187" fmla="*/ 3356610 w 3356610"/>
                  <a:gd name="connsiteY1-188" fmla="*/ 709943 h 1750611"/>
                  <a:gd name="connsiteX2-189" fmla="*/ 0 w 3356610"/>
                  <a:gd name="connsiteY2-190" fmla="*/ 1750611 h 1750611"/>
                  <a:gd name="connsiteX3-191" fmla="*/ 1356360 w 3356610"/>
                  <a:gd name="connsiteY3-192" fmla="*/ 0 h 1750611"/>
                  <a:gd name="connsiteX0-193" fmla="*/ 1356360 w 3737610"/>
                  <a:gd name="connsiteY0-194" fmla="*/ 98249 h 1848860"/>
                  <a:gd name="connsiteX1-195" fmla="*/ 3737610 w 3737610"/>
                  <a:gd name="connsiteY1-196" fmla="*/ 0 h 1848860"/>
                  <a:gd name="connsiteX2-197" fmla="*/ 0 w 3737610"/>
                  <a:gd name="connsiteY2-198" fmla="*/ 1848860 h 1848860"/>
                  <a:gd name="connsiteX3-199" fmla="*/ 1356360 w 3737610"/>
                  <a:gd name="connsiteY3-200" fmla="*/ 98249 h 1848860"/>
                  <a:gd name="connsiteX0-201" fmla="*/ 0 w 2381250"/>
                  <a:gd name="connsiteY0-202" fmla="*/ 98249 h 2213339"/>
                  <a:gd name="connsiteX1-203" fmla="*/ 2381250 w 2381250"/>
                  <a:gd name="connsiteY1-204" fmla="*/ 0 h 2213339"/>
                  <a:gd name="connsiteX2-205" fmla="*/ 624840 w 2381250"/>
                  <a:gd name="connsiteY2-206" fmla="*/ 2213339 h 2213339"/>
                  <a:gd name="connsiteX3-207" fmla="*/ 0 w 2381250"/>
                  <a:gd name="connsiteY3-208" fmla="*/ 98249 h 2213339"/>
                  <a:gd name="connsiteX0-209" fmla="*/ 0 w 1962150"/>
                  <a:gd name="connsiteY0-210" fmla="*/ 0 h 2226018"/>
                  <a:gd name="connsiteX1-211" fmla="*/ 1962150 w 1962150"/>
                  <a:gd name="connsiteY1-212" fmla="*/ 12679 h 2226018"/>
                  <a:gd name="connsiteX2-213" fmla="*/ 205740 w 1962150"/>
                  <a:gd name="connsiteY2-214" fmla="*/ 2226018 h 2226018"/>
                  <a:gd name="connsiteX3-215" fmla="*/ 0 w 1962150"/>
                  <a:gd name="connsiteY3-216" fmla="*/ 0 h 2226018"/>
                  <a:gd name="connsiteX0-217" fmla="*/ 0 w 2247900"/>
                  <a:gd name="connsiteY0-218" fmla="*/ 3168 h 2213339"/>
                  <a:gd name="connsiteX1-219" fmla="*/ 2247900 w 2247900"/>
                  <a:gd name="connsiteY1-220" fmla="*/ 0 h 2213339"/>
                  <a:gd name="connsiteX2-221" fmla="*/ 491490 w 2247900"/>
                  <a:gd name="connsiteY2-222" fmla="*/ 2213339 h 2213339"/>
                  <a:gd name="connsiteX3-223" fmla="*/ 0 w 2247900"/>
                  <a:gd name="connsiteY3-224" fmla="*/ 3168 h 2213339"/>
                  <a:gd name="connsiteX0-225" fmla="*/ 0 w 2324100"/>
                  <a:gd name="connsiteY0-226" fmla="*/ 3168 h 2213339"/>
                  <a:gd name="connsiteX1-227" fmla="*/ 2324100 w 2324100"/>
                  <a:gd name="connsiteY1-228" fmla="*/ 0 h 2213339"/>
                  <a:gd name="connsiteX2-229" fmla="*/ 567690 w 2324100"/>
                  <a:gd name="connsiteY2-230" fmla="*/ 2213339 h 2213339"/>
                  <a:gd name="connsiteX3-231" fmla="*/ 0 w 2324100"/>
                  <a:gd name="connsiteY3-232" fmla="*/ 3168 h 221333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2324100" h="2213339">
                    <a:moveTo>
                      <a:pt x="0" y="3168"/>
                    </a:moveTo>
                    <a:lnTo>
                      <a:pt x="2324100" y="0"/>
                    </a:lnTo>
                    <a:lnTo>
                      <a:pt x="567690" y="2213339"/>
                    </a:lnTo>
                    <a:lnTo>
                      <a:pt x="0" y="3168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2" name="等腰三角形 2"/>
              <p:cNvSpPr/>
              <p:nvPr/>
            </p:nvSpPr>
            <p:spPr>
              <a:xfrm rot="10800000">
                <a:off x="11653917" y="4178745"/>
                <a:ext cx="606738" cy="2736339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  <a:gd name="connsiteX0-25" fmla="*/ 0 w 2971800"/>
                  <a:gd name="connsiteY0-26" fmla="*/ 1790700 h 1790700"/>
                  <a:gd name="connsiteX1-27" fmla="*/ 1828800 w 2971800"/>
                  <a:gd name="connsiteY1-28" fmla="*/ 0 h 1790700"/>
                  <a:gd name="connsiteX2-29" fmla="*/ 2971800 w 2971800"/>
                  <a:gd name="connsiteY2-30" fmla="*/ 628650 h 1790700"/>
                  <a:gd name="connsiteX3-31" fmla="*/ 0 w 2971800"/>
                  <a:gd name="connsiteY3-32" fmla="*/ 1790700 h 1790700"/>
                  <a:gd name="connsiteX0-33" fmla="*/ 0 w 2971800"/>
                  <a:gd name="connsiteY0-34" fmla="*/ 1162050 h 1162050"/>
                  <a:gd name="connsiteX1-35" fmla="*/ 1162050 w 2971800"/>
                  <a:gd name="connsiteY1-36" fmla="*/ 52767 h 1162050"/>
                  <a:gd name="connsiteX2-37" fmla="*/ 2971800 w 2971800"/>
                  <a:gd name="connsiteY2-38" fmla="*/ 0 h 1162050"/>
                  <a:gd name="connsiteX3-39" fmla="*/ 0 w 2971800"/>
                  <a:gd name="connsiteY3-40" fmla="*/ 1162050 h 1162050"/>
                  <a:gd name="connsiteX0-41" fmla="*/ 0 w 2628900"/>
                  <a:gd name="connsiteY0-42" fmla="*/ 1109283 h 1109283"/>
                  <a:gd name="connsiteX1-43" fmla="*/ 1162050 w 2628900"/>
                  <a:gd name="connsiteY1-44" fmla="*/ 0 h 1109283"/>
                  <a:gd name="connsiteX2-45" fmla="*/ 2628900 w 2628900"/>
                  <a:gd name="connsiteY2-46" fmla="*/ 295865 h 1109283"/>
                  <a:gd name="connsiteX3-47" fmla="*/ 0 w 2628900"/>
                  <a:gd name="connsiteY3-48" fmla="*/ 1109283 h 1109283"/>
                  <a:gd name="connsiteX0-49" fmla="*/ 0 w 2628900"/>
                  <a:gd name="connsiteY0-50" fmla="*/ 1159993 h 1159993"/>
                  <a:gd name="connsiteX1-51" fmla="*/ 1116330 w 2628900"/>
                  <a:gd name="connsiteY1-52" fmla="*/ 0 h 1159993"/>
                  <a:gd name="connsiteX2-53" fmla="*/ 2628900 w 2628900"/>
                  <a:gd name="connsiteY2-54" fmla="*/ 346575 h 1159993"/>
                  <a:gd name="connsiteX3-55" fmla="*/ 0 w 2628900"/>
                  <a:gd name="connsiteY3-56" fmla="*/ 1159993 h 1159993"/>
                  <a:gd name="connsiteX0-57" fmla="*/ 0 w 2651760"/>
                  <a:gd name="connsiteY0-58" fmla="*/ 1153654 h 1153654"/>
                  <a:gd name="connsiteX1-59" fmla="*/ 1139190 w 2651760"/>
                  <a:gd name="connsiteY1-60" fmla="*/ 0 h 1153654"/>
                  <a:gd name="connsiteX2-61" fmla="*/ 2651760 w 2651760"/>
                  <a:gd name="connsiteY2-62" fmla="*/ 346575 h 1153654"/>
                  <a:gd name="connsiteX3-63" fmla="*/ 0 w 2651760"/>
                  <a:gd name="connsiteY3-64" fmla="*/ 1153654 h 1153654"/>
                  <a:gd name="connsiteX0-65" fmla="*/ 0 w 4617720"/>
                  <a:gd name="connsiteY0-66" fmla="*/ 1166332 h 1166332"/>
                  <a:gd name="connsiteX1-67" fmla="*/ 3105150 w 4617720"/>
                  <a:gd name="connsiteY1-68" fmla="*/ 0 h 1166332"/>
                  <a:gd name="connsiteX2-69" fmla="*/ 4617720 w 4617720"/>
                  <a:gd name="connsiteY2-70" fmla="*/ 346575 h 1166332"/>
                  <a:gd name="connsiteX3-71" fmla="*/ 0 w 4617720"/>
                  <a:gd name="connsiteY3-72" fmla="*/ 1166332 h 1166332"/>
                  <a:gd name="connsiteX0-73" fmla="*/ 0 w 4617720"/>
                  <a:gd name="connsiteY0-74" fmla="*/ 893765 h 893765"/>
                  <a:gd name="connsiteX1-75" fmla="*/ 3272790 w 4617720"/>
                  <a:gd name="connsiteY1-76" fmla="*/ 0 h 893765"/>
                  <a:gd name="connsiteX2-77" fmla="*/ 4617720 w 4617720"/>
                  <a:gd name="connsiteY2-78" fmla="*/ 74008 h 893765"/>
                  <a:gd name="connsiteX3-79" fmla="*/ 0 w 4617720"/>
                  <a:gd name="connsiteY3-80" fmla="*/ 893765 h 893765"/>
                  <a:gd name="connsiteX0-81" fmla="*/ 0 w 4617720"/>
                  <a:gd name="connsiteY0-82" fmla="*/ 1001524 h 1001524"/>
                  <a:gd name="connsiteX1-83" fmla="*/ 3257550 w 4617720"/>
                  <a:gd name="connsiteY1-84" fmla="*/ 0 h 1001524"/>
                  <a:gd name="connsiteX2-85" fmla="*/ 4617720 w 4617720"/>
                  <a:gd name="connsiteY2-86" fmla="*/ 181767 h 1001524"/>
                  <a:gd name="connsiteX3-87" fmla="*/ 0 w 4617720"/>
                  <a:gd name="connsiteY3-88" fmla="*/ 1001524 h 1001524"/>
                  <a:gd name="connsiteX0-89" fmla="*/ 0 w 4472940"/>
                  <a:gd name="connsiteY0-90" fmla="*/ 1001524 h 1001524"/>
                  <a:gd name="connsiteX1-91" fmla="*/ 3257550 w 4472940"/>
                  <a:gd name="connsiteY1-92" fmla="*/ 0 h 1001524"/>
                  <a:gd name="connsiteX2-93" fmla="*/ 4472940 w 4472940"/>
                  <a:gd name="connsiteY2-94" fmla="*/ 993128 h 1001524"/>
                  <a:gd name="connsiteX3-95" fmla="*/ 0 w 4472940"/>
                  <a:gd name="connsiteY3-96" fmla="*/ 1001524 h 1001524"/>
                  <a:gd name="connsiteX0-97" fmla="*/ 0 w 5025390"/>
                  <a:gd name="connsiteY0-98" fmla="*/ 668739 h 993128"/>
                  <a:gd name="connsiteX1-99" fmla="*/ 3810000 w 5025390"/>
                  <a:gd name="connsiteY1-100" fmla="*/ 0 h 993128"/>
                  <a:gd name="connsiteX2-101" fmla="*/ 5025390 w 5025390"/>
                  <a:gd name="connsiteY2-102" fmla="*/ 993128 h 993128"/>
                  <a:gd name="connsiteX3-103" fmla="*/ 0 w 5025390"/>
                  <a:gd name="connsiteY3-104" fmla="*/ 668739 h 993128"/>
                  <a:gd name="connsiteX0-105" fmla="*/ 0 w 3810000"/>
                  <a:gd name="connsiteY0-106" fmla="*/ 668739 h 1642851"/>
                  <a:gd name="connsiteX1-107" fmla="*/ 3810000 w 3810000"/>
                  <a:gd name="connsiteY1-108" fmla="*/ 0 h 1642851"/>
                  <a:gd name="connsiteX2-109" fmla="*/ 1215390 w 3810000"/>
                  <a:gd name="connsiteY2-110" fmla="*/ 1642851 h 1642851"/>
                  <a:gd name="connsiteX3-111" fmla="*/ 0 w 3810000"/>
                  <a:gd name="connsiteY3-112" fmla="*/ 668739 h 1642851"/>
                  <a:gd name="connsiteX0-113" fmla="*/ 0 w 2419350"/>
                  <a:gd name="connsiteY0-114" fmla="*/ 335954 h 1310066"/>
                  <a:gd name="connsiteX1-115" fmla="*/ 2419350 w 2419350"/>
                  <a:gd name="connsiteY1-116" fmla="*/ 0 h 1310066"/>
                  <a:gd name="connsiteX2-117" fmla="*/ 1215390 w 2419350"/>
                  <a:gd name="connsiteY2-118" fmla="*/ 1310066 h 1310066"/>
                  <a:gd name="connsiteX3-119" fmla="*/ 0 w 2419350"/>
                  <a:gd name="connsiteY3-120" fmla="*/ 335954 h 1310066"/>
                  <a:gd name="connsiteX0-121" fmla="*/ 0 w 3562350"/>
                  <a:gd name="connsiteY0-122" fmla="*/ 209179 h 1183291"/>
                  <a:gd name="connsiteX1-123" fmla="*/ 3562350 w 3562350"/>
                  <a:gd name="connsiteY1-124" fmla="*/ 0 h 1183291"/>
                  <a:gd name="connsiteX2-125" fmla="*/ 1215390 w 3562350"/>
                  <a:gd name="connsiteY2-126" fmla="*/ 1183291 h 1183291"/>
                  <a:gd name="connsiteX3-127" fmla="*/ 0 w 3562350"/>
                  <a:gd name="connsiteY3-128" fmla="*/ 209179 h 1183291"/>
                  <a:gd name="connsiteX0-129" fmla="*/ 0 w 3867150"/>
                  <a:gd name="connsiteY0-130" fmla="*/ 383495 h 1357607"/>
                  <a:gd name="connsiteX1-131" fmla="*/ 3867150 w 3867150"/>
                  <a:gd name="connsiteY1-132" fmla="*/ 0 h 1357607"/>
                  <a:gd name="connsiteX2-133" fmla="*/ 1215390 w 3867150"/>
                  <a:gd name="connsiteY2-134" fmla="*/ 1357607 h 1357607"/>
                  <a:gd name="connsiteX3-135" fmla="*/ 0 w 3867150"/>
                  <a:gd name="connsiteY3-136" fmla="*/ 383495 h 1357607"/>
                  <a:gd name="connsiteX0-137" fmla="*/ 0 w 3619500"/>
                  <a:gd name="connsiteY0-138" fmla="*/ 716280 h 1357607"/>
                  <a:gd name="connsiteX1-139" fmla="*/ 3619500 w 3619500"/>
                  <a:gd name="connsiteY1-140" fmla="*/ 0 h 1357607"/>
                  <a:gd name="connsiteX2-141" fmla="*/ 967740 w 3619500"/>
                  <a:gd name="connsiteY2-142" fmla="*/ 1357607 h 1357607"/>
                  <a:gd name="connsiteX3-143" fmla="*/ 0 w 3619500"/>
                  <a:gd name="connsiteY3-144" fmla="*/ 716280 h 1357607"/>
                  <a:gd name="connsiteX0-145" fmla="*/ 0 w 5886450"/>
                  <a:gd name="connsiteY0-146" fmla="*/ 747974 h 1389301"/>
                  <a:gd name="connsiteX1-147" fmla="*/ 5886450 w 5886450"/>
                  <a:gd name="connsiteY1-148" fmla="*/ 0 h 1389301"/>
                  <a:gd name="connsiteX2-149" fmla="*/ 967740 w 5886450"/>
                  <a:gd name="connsiteY2-150" fmla="*/ 1389301 h 1389301"/>
                  <a:gd name="connsiteX3-151" fmla="*/ 0 w 5886450"/>
                  <a:gd name="connsiteY3-152" fmla="*/ 747974 h 1389301"/>
                  <a:gd name="connsiteX0-153" fmla="*/ 0 w 5886450"/>
                  <a:gd name="connsiteY0-154" fmla="*/ 747974 h 771272"/>
                  <a:gd name="connsiteX1-155" fmla="*/ 5886450 w 5886450"/>
                  <a:gd name="connsiteY1-156" fmla="*/ 0 h 771272"/>
                  <a:gd name="connsiteX2-157" fmla="*/ 2586990 w 5886450"/>
                  <a:gd name="connsiteY2-158" fmla="*/ 771272 h 771272"/>
                  <a:gd name="connsiteX3-159" fmla="*/ 0 w 5886450"/>
                  <a:gd name="connsiteY3-160" fmla="*/ 747974 h 771272"/>
                  <a:gd name="connsiteX0-161" fmla="*/ 0 w 5486400"/>
                  <a:gd name="connsiteY0-162" fmla="*/ 0 h 783950"/>
                  <a:gd name="connsiteX1-163" fmla="*/ 5486400 w 5486400"/>
                  <a:gd name="connsiteY1-164" fmla="*/ 12678 h 783950"/>
                  <a:gd name="connsiteX2-165" fmla="*/ 2186940 w 5486400"/>
                  <a:gd name="connsiteY2-166" fmla="*/ 783950 h 783950"/>
                  <a:gd name="connsiteX3-167" fmla="*/ 0 w 5486400"/>
                  <a:gd name="connsiteY3-168" fmla="*/ 0 h 783950"/>
                  <a:gd name="connsiteX0-169" fmla="*/ 0 w 5486400"/>
                  <a:gd name="connsiteY0-170" fmla="*/ 0 h 720562"/>
                  <a:gd name="connsiteX1-171" fmla="*/ 5486400 w 5486400"/>
                  <a:gd name="connsiteY1-172" fmla="*/ 12678 h 720562"/>
                  <a:gd name="connsiteX2-173" fmla="*/ 1920240 w 5486400"/>
                  <a:gd name="connsiteY2-174" fmla="*/ 720562 h 720562"/>
                  <a:gd name="connsiteX3-175" fmla="*/ 0 w 5486400"/>
                  <a:gd name="connsiteY3-176" fmla="*/ 0 h 720562"/>
                  <a:gd name="connsiteX0-177" fmla="*/ 0 w 5276850"/>
                  <a:gd name="connsiteY0-178" fmla="*/ 320106 h 1040668"/>
                  <a:gd name="connsiteX1-179" fmla="*/ 5276850 w 5276850"/>
                  <a:gd name="connsiteY1-180" fmla="*/ 0 h 1040668"/>
                  <a:gd name="connsiteX2-181" fmla="*/ 1920240 w 5276850"/>
                  <a:gd name="connsiteY2-182" fmla="*/ 1040668 h 1040668"/>
                  <a:gd name="connsiteX3-183" fmla="*/ 0 w 5276850"/>
                  <a:gd name="connsiteY3-184" fmla="*/ 320106 h 1040668"/>
                  <a:gd name="connsiteX0-185" fmla="*/ 1356360 w 3356610"/>
                  <a:gd name="connsiteY0-186" fmla="*/ 0 h 1750611"/>
                  <a:gd name="connsiteX1-187" fmla="*/ 3356610 w 3356610"/>
                  <a:gd name="connsiteY1-188" fmla="*/ 709943 h 1750611"/>
                  <a:gd name="connsiteX2-189" fmla="*/ 0 w 3356610"/>
                  <a:gd name="connsiteY2-190" fmla="*/ 1750611 h 1750611"/>
                  <a:gd name="connsiteX3-191" fmla="*/ 1356360 w 3356610"/>
                  <a:gd name="connsiteY3-192" fmla="*/ 0 h 1750611"/>
                  <a:gd name="connsiteX0-193" fmla="*/ 1356360 w 3737610"/>
                  <a:gd name="connsiteY0-194" fmla="*/ 98249 h 1848860"/>
                  <a:gd name="connsiteX1-195" fmla="*/ 3737610 w 3737610"/>
                  <a:gd name="connsiteY1-196" fmla="*/ 0 h 1848860"/>
                  <a:gd name="connsiteX2-197" fmla="*/ 0 w 3737610"/>
                  <a:gd name="connsiteY2-198" fmla="*/ 1848860 h 1848860"/>
                  <a:gd name="connsiteX3-199" fmla="*/ 1356360 w 3737610"/>
                  <a:gd name="connsiteY3-200" fmla="*/ 98249 h 1848860"/>
                  <a:gd name="connsiteX0-201" fmla="*/ 0 w 2381250"/>
                  <a:gd name="connsiteY0-202" fmla="*/ 98249 h 2213339"/>
                  <a:gd name="connsiteX1-203" fmla="*/ 2381250 w 2381250"/>
                  <a:gd name="connsiteY1-204" fmla="*/ 0 h 2213339"/>
                  <a:gd name="connsiteX2-205" fmla="*/ 624840 w 2381250"/>
                  <a:gd name="connsiteY2-206" fmla="*/ 2213339 h 2213339"/>
                  <a:gd name="connsiteX3-207" fmla="*/ 0 w 2381250"/>
                  <a:gd name="connsiteY3-208" fmla="*/ 98249 h 2213339"/>
                  <a:gd name="connsiteX0-209" fmla="*/ 0 w 1962150"/>
                  <a:gd name="connsiteY0-210" fmla="*/ 0 h 2226018"/>
                  <a:gd name="connsiteX1-211" fmla="*/ 1962150 w 1962150"/>
                  <a:gd name="connsiteY1-212" fmla="*/ 12679 h 2226018"/>
                  <a:gd name="connsiteX2-213" fmla="*/ 205740 w 1962150"/>
                  <a:gd name="connsiteY2-214" fmla="*/ 2226018 h 2226018"/>
                  <a:gd name="connsiteX3-215" fmla="*/ 0 w 1962150"/>
                  <a:gd name="connsiteY3-216" fmla="*/ 0 h 2226018"/>
                  <a:gd name="connsiteX0-217" fmla="*/ 0 w 2247900"/>
                  <a:gd name="connsiteY0-218" fmla="*/ 3168 h 2213339"/>
                  <a:gd name="connsiteX1-219" fmla="*/ 2247900 w 2247900"/>
                  <a:gd name="connsiteY1-220" fmla="*/ 0 h 2213339"/>
                  <a:gd name="connsiteX2-221" fmla="*/ 491490 w 2247900"/>
                  <a:gd name="connsiteY2-222" fmla="*/ 2213339 h 2213339"/>
                  <a:gd name="connsiteX3-223" fmla="*/ 0 w 2247900"/>
                  <a:gd name="connsiteY3-224" fmla="*/ 3168 h 2213339"/>
                  <a:gd name="connsiteX0-225" fmla="*/ 0 w 2324100"/>
                  <a:gd name="connsiteY0-226" fmla="*/ 3168 h 2213339"/>
                  <a:gd name="connsiteX1-227" fmla="*/ 2324100 w 2324100"/>
                  <a:gd name="connsiteY1-228" fmla="*/ 0 h 2213339"/>
                  <a:gd name="connsiteX2-229" fmla="*/ 567690 w 2324100"/>
                  <a:gd name="connsiteY2-230" fmla="*/ 2213339 h 2213339"/>
                  <a:gd name="connsiteX3-231" fmla="*/ 0 w 2324100"/>
                  <a:gd name="connsiteY3-232" fmla="*/ 3168 h 2213339"/>
                  <a:gd name="connsiteX0-233" fmla="*/ 0 w 1619250"/>
                  <a:gd name="connsiteY0-234" fmla="*/ 779666 h 2989837"/>
                  <a:gd name="connsiteX1-235" fmla="*/ 1619250 w 1619250"/>
                  <a:gd name="connsiteY1-236" fmla="*/ 0 h 2989837"/>
                  <a:gd name="connsiteX2-237" fmla="*/ 567690 w 1619250"/>
                  <a:gd name="connsiteY2-238" fmla="*/ 2989837 h 2989837"/>
                  <a:gd name="connsiteX3-239" fmla="*/ 0 w 1619250"/>
                  <a:gd name="connsiteY3-240" fmla="*/ 779666 h 2989837"/>
                  <a:gd name="connsiteX0-241" fmla="*/ 0 w 2110740"/>
                  <a:gd name="connsiteY0-242" fmla="*/ 779666 h 2181645"/>
                  <a:gd name="connsiteX1-243" fmla="*/ 1619250 w 2110740"/>
                  <a:gd name="connsiteY1-244" fmla="*/ 0 h 2181645"/>
                  <a:gd name="connsiteX2-245" fmla="*/ 2110740 w 2110740"/>
                  <a:gd name="connsiteY2-246" fmla="*/ 2181645 h 2181645"/>
                  <a:gd name="connsiteX3-247" fmla="*/ 0 w 2110740"/>
                  <a:gd name="connsiteY3-248" fmla="*/ 779666 h 2181645"/>
                  <a:gd name="connsiteX0-249" fmla="*/ 0 w 2110740"/>
                  <a:gd name="connsiteY0-250" fmla="*/ 858901 h 2260880"/>
                  <a:gd name="connsiteX1-251" fmla="*/ 1600200 w 2110740"/>
                  <a:gd name="connsiteY1-252" fmla="*/ 0 h 2260880"/>
                  <a:gd name="connsiteX2-253" fmla="*/ 2110740 w 2110740"/>
                  <a:gd name="connsiteY2-254" fmla="*/ 2260880 h 2260880"/>
                  <a:gd name="connsiteX3-255" fmla="*/ 0 w 2110740"/>
                  <a:gd name="connsiteY3-256" fmla="*/ 858901 h 2260880"/>
                  <a:gd name="connsiteX0-257" fmla="*/ 0 w 529590"/>
                  <a:gd name="connsiteY0-258" fmla="*/ 1841409 h 2260880"/>
                  <a:gd name="connsiteX1-259" fmla="*/ 19050 w 529590"/>
                  <a:gd name="connsiteY1-260" fmla="*/ 0 h 2260880"/>
                  <a:gd name="connsiteX2-261" fmla="*/ 529590 w 529590"/>
                  <a:gd name="connsiteY2-262" fmla="*/ 2260880 h 2260880"/>
                  <a:gd name="connsiteX3-263" fmla="*/ 0 w 529590"/>
                  <a:gd name="connsiteY3-264" fmla="*/ 1841409 h 2260880"/>
                  <a:gd name="connsiteX0-265" fmla="*/ 0 w 553402"/>
                  <a:gd name="connsiteY0-266" fmla="*/ 1841409 h 2201455"/>
                  <a:gd name="connsiteX1-267" fmla="*/ 19050 w 553402"/>
                  <a:gd name="connsiteY1-268" fmla="*/ 0 h 2201455"/>
                  <a:gd name="connsiteX2-269" fmla="*/ 553402 w 553402"/>
                  <a:gd name="connsiteY2-270" fmla="*/ 2201455 h 2201455"/>
                  <a:gd name="connsiteX3-271" fmla="*/ 0 w 553402"/>
                  <a:gd name="connsiteY3-272" fmla="*/ 1841409 h 2201455"/>
                  <a:gd name="connsiteX0-273" fmla="*/ 0 w 608985"/>
                  <a:gd name="connsiteY0-274" fmla="*/ 1887782 h 2201455"/>
                  <a:gd name="connsiteX1-275" fmla="*/ 74633 w 608985"/>
                  <a:gd name="connsiteY1-276" fmla="*/ 0 h 2201455"/>
                  <a:gd name="connsiteX2-277" fmla="*/ 608985 w 608985"/>
                  <a:gd name="connsiteY2-278" fmla="*/ 2201455 h 2201455"/>
                  <a:gd name="connsiteX3-279" fmla="*/ 0 w 608985"/>
                  <a:gd name="connsiteY3-280" fmla="*/ 1887782 h 2201455"/>
                  <a:gd name="connsiteX0-281" fmla="*/ 0 w 608985"/>
                  <a:gd name="connsiteY0-282" fmla="*/ 1934156 h 2247829"/>
                  <a:gd name="connsiteX1-283" fmla="*/ 19050 w 608985"/>
                  <a:gd name="connsiteY1-284" fmla="*/ 0 h 2247829"/>
                  <a:gd name="connsiteX2-285" fmla="*/ 608985 w 608985"/>
                  <a:gd name="connsiteY2-286" fmla="*/ 2247829 h 2247829"/>
                  <a:gd name="connsiteX3-287" fmla="*/ 0 w 608985"/>
                  <a:gd name="connsiteY3-288" fmla="*/ 1934156 h 2247829"/>
                  <a:gd name="connsiteX0-289" fmla="*/ 0 w 608985"/>
                  <a:gd name="connsiteY0-290" fmla="*/ 1961980 h 2275653"/>
                  <a:gd name="connsiteX1-291" fmla="*/ 19050 w 608985"/>
                  <a:gd name="connsiteY1-292" fmla="*/ 0 h 2275653"/>
                  <a:gd name="connsiteX2-293" fmla="*/ 608985 w 608985"/>
                  <a:gd name="connsiteY2-294" fmla="*/ 2275653 h 2275653"/>
                  <a:gd name="connsiteX3-295" fmla="*/ 0 w 608985"/>
                  <a:gd name="connsiteY3-296" fmla="*/ 1961980 h 227565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608985" h="2275653">
                    <a:moveTo>
                      <a:pt x="0" y="1961980"/>
                    </a:moveTo>
                    <a:lnTo>
                      <a:pt x="19050" y="0"/>
                    </a:lnTo>
                    <a:lnTo>
                      <a:pt x="608985" y="2275653"/>
                    </a:lnTo>
                    <a:lnTo>
                      <a:pt x="0" y="196198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14349" name="组合 7"/>
            <p:cNvGrpSpPr/>
            <p:nvPr/>
          </p:nvGrpSpPr>
          <p:grpSpPr>
            <a:xfrm>
              <a:off x="4574381" y="5864350"/>
              <a:ext cx="4645466" cy="1043827"/>
              <a:chOff x="-54770" y="4178801"/>
              <a:chExt cx="12326860" cy="2769823"/>
            </a:xfrm>
          </p:grpSpPr>
          <p:sp>
            <p:nvSpPr>
              <p:cNvPr id="15" name="等腰三角形 2"/>
              <p:cNvSpPr/>
              <p:nvPr/>
            </p:nvSpPr>
            <p:spPr>
              <a:xfrm>
                <a:off x="-36804" y="4723120"/>
                <a:ext cx="1139374" cy="2153548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1143000" h="1790700">
                    <a:moveTo>
                      <a:pt x="0" y="1790700"/>
                    </a:moveTo>
                    <a:lnTo>
                      <a:pt x="0" y="0"/>
                    </a:lnTo>
                    <a:lnTo>
                      <a:pt x="1143000" y="628650"/>
                    </a:lnTo>
                    <a:lnTo>
                      <a:pt x="0" y="179070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6" name="等腰三角形 2"/>
              <p:cNvSpPr/>
              <p:nvPr/>
            </p:nvSpPr>
            <p:spPr>
              <a:xfrm>
                <a:off x="-55330" y="5483800"/>
                <a:ext cx="2667802" cy="1398006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  <a:gd name="connsiteX0-25" fmla="*/ 0 w 2971800"/>
                  <a:gd name="connsiteY0-26" fmla="*/ 1790700 h 1790700"/>
                  <a:gd name="connsiteX1-27" fmla="*/ 1828800 w 2971800"/>
                  <a:gd name="connsiteY1-28" fmla="*/ 0 h 1790700"/>
                  <a:gd name="connsiteX2-29" fmla="*/ 2971800 w 2971800"/>
                  <a:gd name="connsiteY2-30" fmla="*/ 628650 h 1790700"/>
                  <a:gd name="connsiteX3-31" fmla="*/ 0 w 2971800"/>
                  <a:gd name="connsiteY3-32" fmla="*/ 1790700 h 1790700"/>
                  <a:gd name="connsiteX0-33" fmla="*/ 0 w 2971800"/>
                  <a:gd name="connsiteY0-34" fmla="*/ 1162050 h 1162050"/>
                  <a:gd name="connsiteX1-35" fmla="*/ 1162050 w 2971800"/>
                  <a:gd name="connsiteY1-36" fmla="*/ 52767 h 1162050"/>
                  <a:gd name="connsiteX2-37" fmla="*/ 2971800 w 2971800"/>
                  <a:gd name="connsiteY2-38" fmla="*/ 0 h 1162050"/>
                  <a:gd name="connsiteX3-39" fmla="*/ 0 w 2971800"/>
                  <a:gd name="connsiteY3-40" fmla="*/ 1162050 h 1162050"/>
                  <a:gd name="connsiteX0-41" fmla="*/ 0 w 2628900"/>
                  <a:gd name="connsiteY0-42" fmla="*/ 1109283 h 1109283"/>
                  <a:gd name="connsiteX1-43" fmla="*/ 1162050 w 2628900"/>
                  <a:gd name="connsiteY1-44" fmla="*/ 0 h 1109283"/>
                  <a:gd name="connsiteX2-45" fmla="*/ 2628900 w 2628900"/>
                  <a:gd name="connsiteY2-46" fmla="*/ 295865 h 1109283"/>
                  <a:gd name="connsiteX3-47" fmla="*/ 0 w 2628900"/>
                  <a:gd name="connsiteY3-48" fmla="*/ 1109283 h 1109283"/>
                  <a:gd name="connsiteX0-49" fmla="*/ 0 w 2628900"/>
                  <a:gd name="connsiteY0-50" fmla="*/ 1159993 h 1159993"/>
                  <a:gd name="connsiteX1-51" fmla="*/ 1116330 w 2628900"/>
                  <a:gd name="connsiteY1-52" fmla="*/ 0 h 1159993"/>
                  <a:gd name="connsiteX2-53" fmla="*/ 2628900 w 2628900"/>
                  <a:gd name="connsiteY2-54" fmla="*/ 346575 h 1159993"/>
                  <a:gd name="connsiteX3-55" fmla="*/ 0 w 2628900"/>
                  <a:gd name="connsiteY3-56" fmla="*/ 1159993 h 1159993"/>
                  <a:gd name="connsiteX0-57" fmla="*/ 0 w 2651760"/>
                  <a:gd name="connsiteY0-58" fmla="*/ 1153654 h 1153654"/>
                  <a:gd name="connsiteX1-59" fmla="*/ 1139190 w 2651760"/>
                  <a:gd name="connsiteY1-60" fmla="*/ 0 h 1153654"/>
                  <a:gd name="connsiteX2-61" fmla="*/ 2651760 w 2651760"/>
                  <a:gd name="connsiteY2-62" fmla="*/ 346575 h 1153654"/>
                  <a:gd name="connsiteX3-63" fmla="*/ 0 w 2651760"/>
                  <a:gd name="connsiteY3-64" fmla="*/ 1153654 h 1153654"/>
                  <a:gd name="connsiteX0-65" fmla="*/ 0 w 2668429"/>
                  <a:gd name="connsiteY0-66" fmla="*/ 1165539 h 1165539"/>
                  <a:gd name="connsiteX1-67" fmla="*/ 1155859 w 2668429"/>
                  <a:gd name="connsiteY1-68" fmla="*/ 0 h 1165539"/>
                  <a:gd name="connsiteX2-69" fmla="*/ 2668429 w 2668429"/>
                  <a:gd name="connsiteY2-70" fmla="*/ 346575 h 1165539"/>
                  <a:gd name="connsiteX3-71" fmla="*/ 0 w 2668429"/>
                  <a:gd name="connsiteY3-72" fmla="*/ 1165539 h 116553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2668429" h="1165539">
                    <a:moveTo>
                      <a:pt x="0" y="1165539"/>
                    </a:moveTo>
                    <a:lnTo>
                      <a:pt x="1155859" y="0"/>
                    </a:lnTo>
                    <a:lnTo>
                      <a:pt x="2668429" y="346575"/>
                    </a:lnTo>
                    <a:lnTo>
                      <a:pt x="0" y="1165539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7" name="等腰三角形 2"/>
              <p:cNvSpPr/>
              <p:nvPr/>
            </p:nvSpPr>
            <p:spPr>
              <a:xfrm>
                <a:off x="-32174" y="5668830"/>
                <a:ext cx="4474126" cy="1202696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  <a:gd name="connsiteX0-25" fmla="*/ 0 w 2971800"/>
                  <a:gd name="connsiteY0-26" fmla="*/ 1790700 h 1790700"/>
                  <a:gd name="connsiteX1-27" fmla="*/ 1828800 w 2971800"/>
                  <a:gd name="connsiteY1-28" fmla="*/ 0 h 1790700"/>
                  <a:gd name="connsiteX2-29" fmla="*/ 2971800 w 2971800"/>
                  <a:gd name="connsiteY2-30" fmla="*/ 628650 h 1790700"/>
                  <a:gd name="connsiteX3-31" fmla="*/ 0 w 2971800"/>
                  <a:gd name="connsiteY3-32" fmla="*/ 1790700 h 1790700"/>
                  <a:gd name="connsiteX0-33" fmla="*/ 0 w 2971800"/>
                  <a:gd name="connsiteY0-34" fmla="*/ 1162050 h 1162050"/>
                  <a:gd name="connsiteX1-35" fmla="*/ 1162050 w 2971800"/>
                  <a:gd name="connsiteY1-36" fmla="*/ 52767 h 1162050"/>
                  <a:gd name="connsiteX2-37" fmla="*/ 2971800 w 2971800"/>
                  <a:gd name="connsiteY2-38" fmla="*/ 0 h 1162050"/>
                  <a:gd name="connsiteX3-39" fmla="*/ 0 w 2971800"/>
                  <a:gd name="connsiteY3-40" fmla="*/ 1162050 h 1162050"/>
                  <a:gd name="connsiteX0-41" fmla="*/ 0 w 2628900"/>
                  <a:gd name="connsiteY0-42" fmla="*/ 1109283 h 1109283"/>
                  <a:gd name="connsiteX1-43" fmla="*/ 1162050 w 2628900"/>
                  <a:gd name="connsiteY1-44" fmla="*/ 0 h 1109283"/>
                  <a:gd name="connsiteX2-45" fmla="*/ 2628900 w 2628900"/>
                  <a:gd name="connsiteY2-46" fmla="*/ 295865 h 1109283"/>
                  <a:gd name="connsiteX3-47" fmla="*/ 0 w 2628900"/>
                  <a:gd name="connsiteY3-48" fmla="*/ 1109283 h 1109283"/>
                  <a:gd name="connsiteX0-49" fmla="*/ 0 w 2628900"/>
                  <a:gd name="connsiteY0-50" fmla="*/ 1159993 h 1159993"/>
                  <a:gd name="connsiteX1-51" fmla="*/ 1116330 w 2628900"/>
                  <a:gd name="connsiteY1-52" fmla="*/ 0 h 1159993"/>
                  <a:gd name="connsiteX2-53" fmla="*/ 2628900 w 2628900"/>
                  <a:gd name="connsiteY2-54" fmla="*/ 346575 h 1159993"/>
                  <a:gd name="connsiteX3-55" fmla="*/ 0 w 2628900"/>
                  <a:gd name="connsiteY3-56" fmla="*/ 1159993 h 1159993"/>
                  <a:gd name="connsiteX0-57" fmla="*/ 0 w 2651760"/>
                  <a:gd name="connsiteY0-58" fmla="*/ 1153654 h 1153654"/>
                  <a:gd name="connsiteX1-59" fmla="*/ 1139190 w 2651760"/>
                  <a:gd name="connsiteY1-60" fmla="*/ 0 h 1153654"/>
                  <a:gd name="connsiteX2-61" fmla="*/ 2651760 w 2651760"/>
                  <a:gd name="connsiteY2-62" fmla="*/ 346575 h 1153654"/>
                  <a:gd name="connsiteX3-63" fmla="*/ 0 w 2651760"/>
                  <a:gd name="connsiteY3-64" fmla="*/ 1153654 h 1153654"/>
                  <a:gd name="connsiteX0-65" fmla="*/ 0 w 4617720"/>
                  <a:gd name="connsiteY0-66" fmla="*/ 1166332 h 1166332"/>
                  <a:gd name="connsiteX1-67" fmla="*/ 3105150 w 4617720"/>
                  <a:gd name="connsiteY1-68" fmla="*/ 0 h 1166332"/>
                  <a:gd name="connsiteX2-69" fmla="*/ 4617720 w 4617720"/>
                  <a:gd name="connsiteY2-70" fmla="*/ 346575 h 1166332"/>
                  <a:gd name="connsiteX3-71" fmla="*/ 0 w 4617720"/>
                  <a:gd name="connsiteY3-72" fmla="*/ 1166332 h 1166332"/>
                  <a:gd name="connsiteX0-73" fmla="*/ 0 w 4617720"/>
                  <a:gd name="connsiteY0-74" fmla="*/ 893765 h 893765"/>
                  <a:gd name="connsiteX1-75" fmla="*/ 3272790 w 4617720"/>
                  <a:gd name="connsiteY1-76" fmla="*/ 0 h 893765"/>
                  <a:gd name="connsiteX2-77" fmla="*/ 4617720 w 4617720"/>
                  <a:gd name="connsiteY2-78" fmla="*/ 74008 h 893765"/>
                  <a:gd name="connsiteX3-79" fmla="*/ 0 w 4617720"/>
                  <a:gd name="connsiteY3-80" fmla="*/ 893765 h 893765"/>
                  <a:gd name="connsiteX0-81" fmla="*/ 0 w 4617720"/>
                  <a:gd name="connsiteY0-82" fmla="*/ 1001524 h 1001524"/>
                  <a:gd name="connsiteX1-83" fmla="*/ 3257550 w 4617720"/>
                  <a:gd name="connsiteY1-84" fmla="*/ 0 h 1001524"/>
                  <a:gd name="connsiteX2-85" fmla="*/ 4617720 w 4617720"/>
                  <a:gd name="connsiteY2-86" fmla="*/ 181767 h 1001524"/>
                  <a:gd name="connsiteX3-87" fmla="*/ 0 w 4617720"/>
                  <a:gd name="connsiteY3-88" fmla="*/ 1001524 h 1001524"/>
                  <a:gd name="connsiteX0-89" fmla="*/ 0 w 4472940"/>
                  <a:gd name="connsiteY0-90" fmla="*/ 1001524 h 1001524"/>
                  <a:gd name="connsiteX1-91" fmla="*/ 3257550 w 4472940"/>
                  <a:gd name="connsiteY1-92" fmla="*/ 0 h 1001524"/>
                  <a:gd name="connsiteX2-93" fmla="*/ 4472940 w 4472940"/>
                  <a:gd name="connsiteY2-94" fmla="*/ 993128 h 1001524"/>
                  <a:gd name="connsiteX3-95" fmla="*/ 0 w 4472940"/>
                  <a:gd name="connsiteY3-96" fmla="*/ 1001524 h 100152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4472940" h="1001524">
                    <a:moveTo>
                      <a:pt x="0" y="1001524"/>
                    </a:moveTo>
                    <a:lnTo>
                      <a:pt x="3257550" y="0"/>
                    </a:lnTo>
                    <a:lnTo>
                      <a:pt x="4472940" y="993128"/>
                    </a:lnTo>
                    <a:lnTo>
                      <a:pt x="0" y="1001524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8" name="等腰三角形 2"/>
              <p:cNvSpPr/>
              <p:nvPr/>
            </p:nvSpPr>
            <p:spPr>
              <a:xfrm>
                <a:off x="3186790" y="5432403"/>
                <a:ext cx="3566332" cy="1423706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  <a:gd name="connsiteX0-25" fmla="*/ 0 w 2971800"/>
                  <a:gd name="connsiteY0-26" fmla="*/ 1790700 h 1790700"/>
                  <a:gd name="connsiteX1-27" fmla="*/ 1828800 w 2971800"/>
                  <a:gd name="connsiteY1-28" fmla="*/ 0 h 1790700"/>
                  <a:gd name="connsiteX2-29" fmla="*/ 2971800 w 2971800"/>
                  <a:gd name="connsiteY2-30" fmla="*/ 628650 h 1790700"/>
                  <a:gd name="connsiteX3-31" fmla="*/ 0 w 2971800"/>
                  <a:gd name="connsiteY3-32" fmla="*/ 1790700 h 1790700"/>
                  <a:gd name="connsiteX0-33" fmla="*/ 0 w 2971800"/>
                  <a:gd name="connsiteY0-34" fmla="*/ 1162050 h 1162050"/>
                  <a:gd name="connsiteX1-35" fmla="*/ 1162050 w 2971800"/>
                  <a:gd name="connsiteY1-36" fmla="*/ 52767 h 1162050"/>
                  <a:gd name="connsiteX2-37" fmla="*/ 2971800 w 2971800"/>
                  <a:gd name="connsiteY2-38" fmla="*/ 0 h 1162050"/>
                  <a:gd name="connsiteX3-39" fmla="*/ 0 w 2971800"/>
                  <a:gd name="connsiteY3-40" fmla="*/ 1162050 h 1162050"/>
                  <a:gd name="connsiteX0-41" fmla="*/ 0 w 2628900"/>
                  <a:gd name="connsiteY0-42" fmla="*/ 1109283 h 1109283"/>
                  <a:gd name="connsiteX1-43" fmla="*/ 1162050 w 2628900"/>
                  <a:gd name="connsiteY1-44" fmla="*/ 0 h 1109283"/>
                  <a:gd name="connsiteX2-45" fmla="*/ 2628900 w 2628900"/>
                  <a:gd name="connsiteY2-46" fmla="*/ 295865 h 1109283"/>
                  <a:gd name="connsiteX3-47" fmla="*/ 0 w 2628900"/>
                  <a:gd name="connsiteY3-48" fmla="*/ 1109283 h 1109283"/>
                  <a:gd name="connsiteX0-49" fmla="*/ 0 w 2628900"/>
                  <a:gd name="connsiteY0-50" fmla="*/ 1159993 h 1159993"/>
                  <a:gd name="connsiteX1-51" fmla="*/ 1116330 w 2628900"/>
                  <a:gd name="connsiteY1-52" fmla="*/ 0 h 1159993"/>
                  <a:gd name="connsiteX2-53" fmla="*/ 2628900 w 2628900"/>
                  <a:gd name="connsiteY2-54" fmla="*/ 346575 h 1159993"/>
                  <a:gd name="connsiteX3-55" fmla="*/ 0 w 2628900"/>
                  <a:gd name="connsiteY3-56" fmla="*/ 1159993 h 1159993"/>
                  <a:gd name="connsiteX0-57" fmla="*/ 0 w 2651760"/>
                  <a:gd name="connsiteY0-58" fmla="*/ 1153654 h 1153654"/>
                  <a:gd name="connsiteX1-59" fmla="*/ 1139190 w 2651760"/>
                  <a:gd name="connsiteY1-60" fmla="*/ 0 h 1153654"/>
                  <a:gd name="connsiteX2-61" fmla="*/ 2651760 w 2651760"/>
                  <a:gd name="connsiteY2-62" fmla="*/ 346575 h 1153654"/>
                  <a:gd name="connsiteX3-63" fmla="*/ 0 w 2651760"/>
                  <a:gd name="connsiteY3-64" fmla="*/ 1153654 h 1153654"/>
                  <a:gd name="connsiteX0-65" fmla="*/ 0 w 4617720"/>
                  <a:gd name="connsiteY0-66" fmla="*/ 1166332 h 1166332"/>
                  <a:gd name="connsiteX1-67" fmla="*/ 3105150 w 4617720"/>
                  <a:gd name="connsiteY1-68" fmla="*/ 0 h 1166332"/>
                  <a:gd name="connsiteX2-69" fmla="*/ 4617720 w 4617720"/>
                  <a:gd name="connsiteY2-70" fmla="*/ 346575 h 1166332"/>
                  <a:gd name="connsiteX3-71" fmla="*/ 0 w 4617720"/>
                  <a:gd name="connsiteY3-72" fmla="*/ 1166332 h 1166332"/>
                  <a:gd name="connsiteX0-73" fmla="*/ 0 w 4617720"/>
                  <a:gd name="connsiteY0-74" fmla="*/ 893765 h 893765"/>
                  <a:gd name="connsiteX1-75" fmla="*/ 3272790 w 4617720"/>
                  <a:gd name="connsiteY1-76" fmla="*/ 0 h 893765"/>
                  <a:gd name="connsiteX2-77" fmla="*/ 4617720 w 4617720"/>
                  <a:gd name="connsiteY2-78" fmla="*/ 74008 h 893765"/>
                  <a:gd name="connsiteX3-79" fmla="*/ 0 w 4617720"/>
                  <a:gd name="connsiteY3-80" fmla="*/ 893765 h 893765"/>
                  <a:gd name="connsiteX0-81" fmla="*/ 0 w 4617720"/>
                  <a:gd name="connsiteY0-82" fmla="*/ 1001524 h 1001524"/>
                  <a:gd name="connsiteX1-83" fmla="*/ 3257550 w 4617720"/>
                  <a:gd name="connsiteY1-84" fmla="*/ 0 h 1001524"/>
                  <a:gd name="connsiteX2-85" fmla="*/ 4617720 w 4617720"/>
                  <a:gd name="connsiteY2-86" fmla="*/ 181767 h 1001524"/>
                  <a:gd name="connsiteX3-87" fmla="*/ 0 w 4617720"/>
                  <a:gd name="connsiteY3-88" fmla="*/ 1001524 h 1001524"/>
                  <a:gd name="connsiteX0-89" fmla="*/ 0 w 4472940"/>
                  <a:gd name="connsiteY0-90" fmla="*/ 1001524 h 1001524"/>
                  <a:gd name="connsiteX1-91" fmla="*/ 3257550 w 4472940"/>
                  <a:gd name="connsiteY1-92" fmla="*/ 0 h 1001524"/>
                  <a:gd name="connsiteX2-93" fmla="*/ 4472940 w 4472940"/>
                  <a:gd name="connsiteY2-94" fmla="*/ 993128 h 1001524"/>
                  <a:gd name="connsiteX3-95" fmla="*/ 0 w 4472940"/>
                  <a:gd name="connsiteY3-96" fmla="*/ 1001524 h 1001524"/>
                  <a:gd name="connsiteX0-97" fmla="*/ 0 w 5025390"/>
                  <a:gd name="connsiteY0-98" fmla="*/ 668739 h 993128"/>
                  <a:gd name="connsiteX1-99" fmla="*/ 3810000 w 5025390"/>
                  <a:gd name="connsiteY1-100" fmla="*/ 0 h 993128"/>
                  <a:gd name="connsiteX2-101" fmla="*/ 5025390 w 5025390"/>
                  <a:gd name="connsiteY2-102" fmla="*/ 993128 h 993128"/>
                  <a:gd name="connsiteX3-103" fmla="*/ 0 w 5025390"/>
                  <a:gd name="connsiteY3-104" fmla="*/ 668739 h 993128"/>
                  <a:gd name="connsiteX0-105" fmla="*/ 0 w 3810000"/>
                  <a:gd name="connsiteY0-106" fmla="*/ 668739 h 1642851"/>
                  <a:gd name="connsiteX1-107" fmla="*/ 3810000 w 3810000"/>
                  <a:gd name="connsiteY1-108" fmla="*/ 0 h 1642851"/>
                  <a:gd name="connsiteX2-109" fmla="*/ 1215390 w 3810000"/>
                  <a:gd name="connsiteY2-110" fmla="*/ 1642851 h 1642851"/>
                  <a:gd name="connsiteX3-111" fmla="*/ 0 w 3810000"/>
                  <a:gd name="connsiteY3-112" fmla="*/ 668739 h 1642851"/>
                  <a:gd name="connsiteX0-113" fmla="*/ 0 w 2419350"/>
                  <a:gd name="connsiteY0-114" fmla="*/ 335954 h 1310066"/>
                  <a:gd name="connsiteX1-115" fmla="*/ 2419350 w 2419350"/>
                  <a:gd name="connsiteY1-116" fmla="*/ 0 h 1310066"/>
                  <a:gd name="connsiteX2-117" fmla="*/ 1215390 w 2419350"/>
                  <a:gd name="connsiteY2-118" fmla="*/ 1310066 h 1310066"/>
                  <a:gd name="connsiteX3-119" fmla="*/ 0 w 2419350"/>
                  <a:gd name="connsiteY3-120" fmla="*/ 335954 h 1310066"/>
                  <a:gd name="connsiteX0-121" fmla="*/ 0 w 3562350"/>
                  <a:gd name="connsiteY0-122" fmla="*/ 209179 h 1183291"/>
                  <a:gd name="connsiteX1-123" fmla="*/ 3562350 w 3562350"/>
                  <a:gd name="connsiteY1-124" fmla="*/ 0 h 1183291"/>
                  <a:gd name="connsiteX2-125" fmla="*/ 1215390 w 3562350"/>
                  <a:gd name="connsiteY2-126" fmla="*/ 1183291 h 1183291"/>
                  <a:gd name="connsiteX3-127" fmla="*/ 0 w 3562350"/>
                  <a:gd name="connsiteY3-128" fmla="*/ 209179 h 118329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2350" h="1183291">
                    <a:moveTo>
                      <a:pt x="0" y="209179"/>
                    </a:moveTo>
                    <a:lnTo>
                      <a:pt x="3562350" y="0"/>
                    </a:lnTo>
                    <a:lnTo>
                      <a:pt x="1215390" y="1183291"/>
                    </a:lnTo>
                    <a:lnTo>
                      <a:pt x="0" y="20917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9" name="等腰三角形 2"/>
              <p:cNvSpPr/>
              <p:nvPr/>
            </p:nvSpPr>
            <p:spPr>
              <a:xfrm rot="10800000">
                <a:off x="4391006" y="5231955"/>
                <a:ext cx="3635805" cy="1634434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  <a:gd name="connsiteX0-25" fmla="*/ 0 w 2971800"/>
                  <a:gd name="connsiteY0-26" fmla="*/ 1790700 h 1790700"/>
                  <a:gd name="connsiteX1-27" fmla="*/ 1828800 w 2971800"/>
                  <a:gd name="connsiteY1-28" fmla="*/ 0 h 1790700"/>
                  <a:gd name="connsiteX2-29" fmla="*/ 2971800 w 2971800"/>
                  <a:gd name="connsiteY2-30" fmla="*/ 628650 h 1790700"/>
                  <a:gd name="connsiteX3-31" fmla="*/ 0 w 2971800"/>
                  <a:gd name="connsiteY3-32" fmla="*/ 1790700 h 1790700"/>
                  <a:gd name="connsiteX0-33" fmla="*/ 0 w 2971800"/>
                  <a:gd name="connsiteY0-34" fmla="*/ 1162050 h 1162050"/>
                  <a:gd name="connsiteX1-35" fmla="*/ 1162050 w 2971800"/>
                  <a:gd name="connsiteY1-36" fmla="*/ 52767 h 1162050"/>
                  <a:gd name="connsiteX2-37" fmla="*/ 2971800 w 2971800"/>
                  <a:gd name="connsiteY2-38" fmla="*/ 0 h 1162050"/>
                  <a:gd name="connsiteX3-39" fmla="*/ 0 w 2971800"/>
                  <a:gd name="connsiteY3-40" fmla="*/ 1162050 h 1162050"/>
                  <a:gd name="connsiteX0-41" fmla="*/ 0 w 2628900"/>
                  <a:gd name="connsiteY0-42" fmla="*/ 1109283 h 1109283"/>
                  <a:gd name="connsiteX1-43" fmla="*/ 1162050 w 2628900"/>
                  <a:gd name="connsiteY1-44" fmla="*/ 0 h 1109283"/>
                  <a:gd name="connsiteX2-45" fmla="*/ 2628900 w 2628900"/>
                  <a:gd name="connsiteY2-46" fmla="*/ 295865 h 1109283"/>
                  <a:gd name="connsiteX3-47" fmla="*/ 0 w 2628900"/>
                  <a:gd name="connsiteY3-48" fmla="*/ 1109283 h 1109283"/>
                  <a:gd name="connsiteX0-49" fmla="*/ 0 w 2628900"/>
                  <a:gd name="connsiteY0-50" fmla="*/ 1159993 h 1159993"/>
                  <a:gd name="connsiteX1-51" fmla="*/ 1116330 w 2628900"/>
                  <a:gd name="connsiteY1-52" fmla="*/ 0 h 1159993"/>
                  <a:gd name="connsiteX2-53" fmla="*/ 2628900 w 2628900"/>
                  <a:gd name="connsiteY2-54" fmla="*/ 346575 h 1159993"/>
                  <a:gd name="connsiteX3-55" fmla="*/ 0 w 2628900"/>
                  <a:gd name="connsiteY3-56" fmla="*/ 1159993 h 1159993"/>
                  <a:gd name="connsiteX0-57" fmla="*/ 0 w 2651760"/>
                  <a:gd name="connsiteY0-58" fmla="*/ 1153654 h 1153654"/>
                  <a:gd name="connsiteX1-59" fmla="*/ 1139190 w 2651760"/>
                  <a:gd name="connsiteY1-60" fmla="*/ 0 h 1153654"/>
                  <a:gd name="connsiteX2-61" fmla="*/ 2651760 w 2651760"/>
                  <a:gd name="connsiteY2-62" fmla="*/ 346575 h 1153654"/>
                  <a:gd name="connsiteX3-63" fmla="*/ 0 w 2651760"/>
                  <a:gd name="connsiteY3-64" fmla="*/ 1153654 h 1153654"/>
                  <a:gd name="connsiteX0-65" fmla="*/ 0 w 4617720"/>
                  <a:gd name="connsiteY0-66" fmla="*/ 1166332 h 1166332"/>
                  <a:gd name="connsiteX1-67" fmla="*/ 3105150 w 4617720"/>
                  <a:gd name="connsiteY1-68" fmla="*/ 0 h 1166332"/>
                  <a:gd name="connsiteX2-69" fmla="*/ 4617720 w 4617720"/>
                  <a:gd name="connsiteY2-70" fmla="*/ 346575 h 1166332"/>
                  <a:gd name="connsiteX3-71" fmla="*/ 0 w 4617720"/>
                  <a:gd name="connsiteY3-72" fmla="*/ 1166332 h 1166332"/>
                  <a:gd name="connsiteX0-73" fmla="*/ 0 w 4617720"/>
                  <a:gd name="connsiteY0-74" fmla="*/ 893765 h 893765"/>
                  <a:gd name="connsiteX1-75" fmla="*/ 3272790 w 4617720"/>
                  <a:gd name="connsiteY1-76" fmla="*/ 0 h 893765"/>
                  <a:gd name="connsiteX2-77" fmla="*/ 4617720 w 4617720"/>
                  <a:gd name="connsiteY2-78" fmla="*/ 74008 h 893765"/>
                  <a:gd name="connsiteX3-79" fmla="*/ 0 w 4617720"/>
                  <a:gd name="connsiteY3-80" fmla="*/ 893765 h 893765"/>
                  <a:gd name="connsiteX0-81" fmla="*/ 0 w 4617720"/>
                  <a:gd name="connsiteY0-82" fmla="*/ 1001524 h 1001524"/>
                  <a:gd name="connsiteX1-83" fmla="*/ 3257550 w 4617720"/>
                  <a:gd name="connsiteY1-84" fmla="*/ 0 h 1001524"/>
                  <a:gd name="connsiteX2-85" fmla="*/ 4617720 w 4617720"/>
                  <a:gd name="connsiteY2-86" fmla="*/ 181767 h 1001524"/>
                  <a:gd name="connsiteX3-87" fmla="*/ 0 w 4617720"/>
                  <a:gd name="connsiteY3-88" fmla="*/ 1001524 h 1001524"/>
                  <a:gd name="connsiteX0-89" fmla="*/ 0 w 4472940"/>
                  <a:gd name="connsiteY0-90" fmla="*/ 1001524 h 1001524"/>
                  <a:gd name="connsiteX1-91" fmla="*/ 3257550 w 4472940"/>
                  <a:gd name="connsiteY1-92" fmla="*/ 0 h 1001524"/>
                  <a:gd name="connsiteX2-93" fmla="*/ 4472940 w 4472940"/>
                  <a:gd name="connsiteY2-94" fmla="*/ 993128 h 1001524"/>
                  <a:gd name="connsiteX3-95" fmla="*/ 0 w 4472940"/>
                  <a:gd name="connsiteY3-96" fmla="*/ 1001524 h 1001524"/>
                  <a:gd name="connsiteX0-97" fmla="*/ 0 w 5025390"/>
                  <a:gd name="connsiteY0-98" fmla="*/ 668739 h 993128"/>
                  <a:gd name="connsiteX1-99" fmla="*/ 3810000 w 5025390"/>
                  <a:gd name="connsiteY1-100" fmla="*/ 0 h 993128"/>
                  <a:gd name="connsiteX2-101" fmla="*/ 5025390 w 5025390"/>
                  <a:gd name="connsiteY2-102" fmla="*/ 993128 h 993128"/>
                  <a:gd name="connsiteX3-103" fmla="*/ 0 w 5025390"/>
                  <a:gd name="connsiteY3-104" fmla="*/ 668739 h 993128"/>
                  <a:gd name="connsiteX0-105" fmla="*/ 0 w 3810000"/>
                  <a:gd name="connsiteY0-106" fmla="*/ 668739 h 1642851"/>
                  <a:gd name="connsiteX1-107" fmla="*/ 3810000 w 3810000"/>
                  <a:gd name="connsiteY1-108" fmla="*/ 0 h 1642851"/>
                  <a:gd name="connsiteX2-109" fmla="*/ 1215390 w 3810000"/>
                  <a:gd name="connsiteY2-110" fmla="*/ 1642851 h 1642851"/>
                  <a:gd name="connsiteX3-111" fmla="*/ 0 w 3810000"/>
                  <a:gd name="connsiteY3-112" fmla="*/ 668739 h 1642851"/>
                  <a:gd name="connsiteX0-113" fmla="*/ 0 w 2419350"/>
                  <a:gd name="connsiteY0-114" fmla="*/ 335954 h 1310066"/>
                  <a:gd name="connsiteX1-115" fmla="*/ 2419350 w 2419350"/>
                  <a:gd name="connsiteY1-116" fmla="*/ 0 h 1310066"/>
                  <a:gd name="connsiteX2-117" fmla="*/ 1215390 w 2419350"/>
                  <a:gd name="connsiteY2-118" fmla="*/ 1310066 h 1310066"/>
                  <a:gd name="connsiteX3-119" fmla="*/ 0 w 2419350"/>
                  <a:gd name="connsiteY3-120" fmla="*/ 335954 h 1310066"/>
                  <a:gd name="connsiteX0-121" fmla="*/ 0 w 3562350"/>
                  <a:gd name="connsiteY0-122" fmla="*/ 209179 h 1183291"/>
                  <a:gd name="connsiteX1-123" fmla="*/ 3562350 w 3562350"/>
                  <a:gd name="connsiteY1-124" fmla="*/ 0 h 1183291"/>
                  <a:gd name="connsiteX2-125" fmla="*/ 1215390 w 3562350"/>
                  <a:gd name="connsiteY2-126" fmla="*/ 1183291 h 1183291"/>
                  <a:gd name="connsiteX3-127" fmla="*/ 0 w 3562350"/>
                  <a:gd name="connsiteY3-128" fmla="*/ 209179 h 1183291"/>
                  <a:gd name="connsiteX0-129" fmla="*/ 0 w 3867150"/>
                  <a:gd name="connsiteY0-130" fmla="*/ 383495 h 1357607"/>
                  <a:gd name="connsiteX1-131" fmla="*/ 3867150 w 3867150"/>
                  <a:gd name="connsiteY1-132" fmla="*/ 0 h 1357607"/>
                  <a:gd name="connsiteX2-133" fmla="*/ 1215390 w 3867150"/>
                  <a:gd name="connsiteY2-134" fmla="*/ 1357607 h 1357607"/>
                  <a:gd name="connsiteX3-135" fmla="*/ 0 w 3867150"/>
                  <a:gd name="connsiteY3-136" fmla="*/ 383495 h 1357607"/>
                  <a:gd name="connsiteX0-137" fmla="*/ 0 w 3619500"/>
                  <a:gd name="connsiteY0-138" fmla="*/ 716280 h 1357607"/>
                  <a:gd name="connsiteX1-139" fmla="*/ 3619500 w 3619500"/>
                  <a:gd name="connsiteY1-140" fmla="*/ 0 h 1357607"/>
                  <a:gd name="connsiteX2-141" fmla="*/ 967740 w 3619500"/>
                  <a:gd name="connsiteY2-142" fmla="*/ 1357607 h 1357607"/>
                  <a:gd name="connsiteX3-143" fmla="*/ 0 w 3619500"/>
                  <a:gd name="connsiteY3-144" fmla="*/ 716280 h 1357607"/>
                  <a:gd name="connsiteX0-145" fmla="*/ 0 w 3633787"/>
                  <a:gd name="connsiteY0-146" fmla="*/ 716280 h 1357607"/>
                  <a:gd name="connsiteX1-147" fmla="*/ 3633787 w 3633787"/>
                  <a:gd name="connsiteY1-148" fmla="*/ 0 h 1357607"/>
                  <a:gd name="connsiteX2-149" fmla="*/ 967740 w 3633787"/>
                  <a:gd name="connsiteY2-150" fmla="*/ 1357607 h 1357607"/>
                  <a:gd name="connsiteX3-151" fmla="*/ 0 w 3633787"/>
                  <a:gd name="connsiteY3-152" fmla="*/ 716280 h 1357607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633787" h="1357607">
                    <a:moveTo>
                      <a:pt x="0" y="716280"/>
                    </a:moveTo>
                    <a:lnTo>
                      <a:pt x="3633787" y="0"/>
                    </a:lnTo>
                    <a:lnTo>
                      <a:pt x="967740" y="1357607"/>
                    </a:lnTo>
                    <a:lnTo>
                      <a:pt x="0" y="71628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0" name="等腰三角形 2"/>
              <p:cNvSpPr/>
              <p:nvPr/>
            </p:nvSpPr>
            <p:spPr>
              <a:xfrm rot="10800000">
                <a:off x="4441952" y="5997773"/>
                <a:ext cx="5530131" cy="863474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  <a:gd name="connsiteX0-25" fmla="*/ 0 w 2971800"/>
                  <a:gd name="connsiteY0-26" fmla="*/ 1790700 h 1790700"/>
                  <a:gd name="connsiteX1-27" fmla="*/ 1828800 w 2971800"/>
                  <a:gd name="connsiteY1-28" fmla="*/ 0 h 1790700"/>
                  <a:gd name="connsiteX2-29" fmla="*/ 2971800 w 2971800"/>
                  <a:gd name="connsiteY2-30" fmla="*/ 628650 h 1790700"/>
                  <a:gd name="connsiteX3-31" fmla="*/ 0 w 2971800"/>
                  <a:gd name="connsiteY3-32" fmla="*/ 1790700 h 1790700"/>
                  <a:gd name="connsiteX0-33" fmla="*/ 0 w 2971800"/>
                  <a:gd name="connsiteY0-34" fmla="*/ 1162050 h 1162050"/>
                  <a:gd name="connsiteX1-35" fmla="*/ 1162050 w 2971800"/>
                  <a:gd name="connsiteY1-36" fmla="*/ 52767 h 1162050"/>
                  <a:gd name="connsiteX2-37" fmla="*/ 2971800 w 2971800"/>
                  <a:gd name="connsiteY2-38" fmla="*/ 0 h 1162050"/>
                  <a:gd name="connsiteX3-39" fmla="*/ 0 w 2971800"/>
                  <a:gd name="connsiteY3-40" fmla="*/ 1162050 h 1162050"/>
                  <a:gd name="connsiteX0-41" fmla="*/ 0 w 2628900"/>
                  <a:gd name="connsiteY0-42" fmla="*/ 1109283 h 1109283"/>
                  <a:gd name="connsiteX1-43" fmla="*/ 1162050 w 2628900"/>
                  <a:gd name="connsiteY1-44" fmla="*/ 0 h 1109283"/>
                  <a:gd name="connsiteX2-45" fmla="*/ 2628900 w 2628900"/>
                  <a:gd name="connsiteY2-46" fmla="*/ 295865 h 1109283"/>
                  <a:gd name="connsiteX3-47" fmla="*/ 0 w 2628900"/>
                  <a:gd name="connsiteY3-48" fmla="*/ 1109283 h 1109283"/>
                  <a:gd name="connsiteX0-49" fmla="*/ 0 w 2628900"/>
                  <a:gd name="connsiteY0-50" fmla="*/ 1159993 h 1159993"/>
                  <a:gd name="connsiteX1-51" fmla="*/ 1116330 w 2628900"/>
                  <a:gd name="connsiteY1-52" fmla="*/ 0 h 1159993"/>
                  <a:gd name="connsiteX2-53" fmla="*/ 2628900 w 2628900"/>
                  <a:gd name="connsiteY2-54" fmla="*/ 346575 h 1159993"/>
                  <a:gd name="connsiteX3-55" fmla="*/ 0 w 2628900"/>
                  <a:gd name="connsiteY3-56" fmla="*/ 1159993 h 1159993"/>
                  <a:gd name="connsiteX0-57" fmla="*/ 0 w 2651760"/>
                  <a:gd name="connsiteY0-58" fmla="*/ 1153654 h 1153654"/>
                  <a:gd name="connsiteX1-59" fmla="*/ 1139190 w 2651760"/>
                  <a:gd name="connsiteY1-60" fmla="*/ 0 h 1153654"/>
                  <a:gd name="connsiteX2-61" fmla="*/ 2651760 w 2651760"/>
                  <a:gd name="connsiteY2-62" fmla="*/ 346575 h 1153654"/>
                  <a:gd name="connsiteX3-63" fmla="*/ 0 w 2651760"/>
                  <a:gd name="connsiteY3-64" fmla="*/ 1153654 h 1153654"/>
                  <a:gd name="connsiteX0-65" fmla="*/ 0 w 4617720"/>
                  <a:gd name="connsiteY0-66" fmla="*/ 1166332 h 1166332"/>
                  <a:gd name="connsiteX1-67" fmla="*/ 3105150 w 4617720"/>
                  <a:gd name="connsiteY1-68" fmla="*/ 0 h 1166332"/>
                  <a:gd name="connsiteX2-69" fmla="*/ 4617720 w 4617720"/>
                  <a:gd name="connsiteY2-70" fmla="*/ 346575 h 1166332"/>
                  <a:gd name="connsiteX3-71" fmla="*/ 0 w 4617720"/>
                  <a:gd name="connsiteY3-72" fmla="*/ 1166332 h 1166332"/>
                  <a:gd name="connsiteX0-73" fmla="*/ 0 w 4617720"/>
                  <a:gd name="connsiteY0-74" fmla="*/ 893765 h 893765"/>
                  <a:gd name="connsiteX1-75" fmla="*/ 3272790 w 4617720"/>
                  <a:gd name="connsiteY1-76" fmla="*/ 0 h 893765"/>
                  <a:gd name="connsiteX2-77" fmla="*/ 4617720 w 4617720"/>
                  <a:gd name="connsiteY2-78" fmla="*/ 74008 h 893765"/>
                  <a:gd name="connsiteX3-79" fmla="*/ 0 w 4617720"/>
                  <a:gd name="connsiteY3-80" fmla="*/ 893765 h 893765"/>
                  <a:gd name="connsiteX0-81" fmla="*/ 0 w 4617720"/>
                  <a:gd name="connsiteY0-82" fmla="*/ 1001524 h 1001524"/>
                  <a:gd name="connsiteX1-83" fmla="*/ 3257550 w 4617720"/>
                  <a:gd name="connsiteY1-84" fmla="*/ 0 h 1001524"/>
                  <a:gd name="connsiteX2-85" fmla="*/ 4617720 w 4617720"/>
                  <a:gd name="connsiteY2-86" fmla="*/ 181767 h 1001524"/>
                  <a:gd name="connsiteX3-87" fmla="*/ 0 w 4617720"/>
                  <a:gd name="connsiteY3-88" fmla="*/ 1001524 h 1001524"/>
                  <a:gd name="connsiteX0-89" fmla="*/ 0 w 4472940"/>
                  <a:gd name="connsiteY0-90" fmla="*/ 1001524 h 1001524"/>
                  <a:gd name="connsiteX1-91" fmla="*/ 3257550 w 4472940"/>
                  <a:gd name="connsiteY1-92" fmla="*/ 0 h 1001524"/>
                  <a:gd name="connsiteX2-93" fmla="*/ 4472940 w 4472940"/>
                  <a:gd name="connsiteY2-94" fmla="*/ 993128 h 1001524"/>
                  <a:gd name="connsiteX3-95" fmla="*/ 0 w 4472940"/>
                  <a:gd name="connsiteY3-96" fmla="*/ 1001524 h 1001524"/>
                  <a:gd name="connsiteX0-97" fmla="*/ 0 w 5025390"/>
                  <a:gd name="connsiteY0-98" fmla="*/ 668739 h 993128"/>
                  <a:gd name="connsiteX1-99" fmla="*/ 3810000 w 5025390"/>
                  <a:gd name="connsiteY1-100" fmla="*/ 0 h 993128"/>
                  <a:gd name="connsiteX2-101" fmla="*/ 5025390 w 5025390"/>
                  <a:gd name="connsiteY2-102" fmla="*/ 993128 h 993128"/>
                  <a:gd name="connsiteX3-103" fmla="*/ 0 w 5025390"/>
                  <a:gd name="connsiteY3-104" fmla="*/ 668739 h 993128"/>
                  <a:gd name="connsiteX0-105" fmla="*/ 0 w 3810000"/>
                  <a:gd name="connsiteY0-106" fmla="*/ 668739 h 1642851"/>
                  <a:gd name="connsiteX1-107" fmla="*/ 3810000 w 3810000"/>
                  <a:gd name="connsiteY1-108" fmla="*/ 0 h 1642851"/>
                  <a:gd name="connsiteX2-109" fmla="*/ 1215390 w 3810000"/>
                  <a:gd name="connsiteY2-110" fmla="*/ 1642851 h 1642851"/>
                  <a:gd name="connsiteX3-111" fmla="*/ 0 w 3810000"/>
                  <a:gd name="connsiteY3-112" fmla="*/ 668739 h 1642851"/>
                  <a:gd name="connsiteX0-113" fmla="*/ 0 w 2419350"/>
                  <a:gd name="connsiteY0-114" fmla="*/ 335954 h 1310066"/>
                  <a:gd name="connsiteX1-115" fmla="*/ 2419350 w 2419350"/>
                  <a:gd name="connsiteY1-116" fmla="*/ 0 h 1310066"/>
                  <a:gd name="connsiteX2-117" fmla="*/ 1215390 w 2419350"/>
                  <a:gd name="connsiteY2-118" fmla="*/ 1310066 h 1310066"/>
                  <a:gd name="connsiteX3-119" fmla="*/ 0 w 2419350"/>
                  <a:gd name="connsiteY3-120" fmla="*/ 335954 h 1310066"/>
                  <a:gd name="connsiteX0-121" fmla="*/ 0 w 3562350"/>
                  <a:gd name="connsiteY0-122" fmla="*/ 209179 h 1183291"/>
                  <a:gd name="connsiteX1-123" fmla="*/ 3562350 w 3562350"/>
                  <a:gd name="connsiteY1-124" fmla="*/ 0 h 1183291"/>
                  <a:gd name="connsiteX2-125" fmla="*/ 1215390 w 3562350"/>
                  <a:gd name="connsiteY2-126" fmla="*/ 1183291 h 1183291"/>
                  <a:gd name="connsiteX3-127" fmla="*/ 0 w 3562350"/>
                  <a:gd name="connsiteY3-128" fmla="*/ 209179 h 1183291"/>
                  <a:gd name="connsiteX0-129" fmla="*/ 0 w 3867150"/>
                  <a:gd name="connsiteY0-130" fmla="*/ 383495 h 1357607"/>
                  <a:gd name="connsiteX1-131" fmla="*/ 3867150 w 3867150"/>
                  <a:gd name="connsiteY1-132" fmla="*/ 0 h 1357607"/>
                  <a:gd name="connsiteX2-133" fmla="*/ 1215390 w 3867150"/>
                  <a:gd name="connsiteY2-134" fmla="*/ 1357607 h 1357607"/>
                  <a:gd name="connsiteX3-135" fmla="*/ 0 w 3867150"/>
                  <a:gd name="connsiteY3-136" fmla="*/ 383495 h 1357607"/>
                  <a:gd name="connsiteX0-137" fmla="*/ 0 w 3619500"/>
                  <a:gd name="connsiteY0-138" fmla="*/ 716280 h 1357607"/>
                  <a:gd name="connsiteX1-139" fmla="*/ 3619500 w 3619500"/>
                  <a:gd name="connsiteY1-140" fmla="*/ 0 h 1357607"/>
                  <a:gd name="connsiteX2-141" fmla="*/ 967740 w 3619500"/>
                  <a:gd name="connsiteY2-142" fmla="*/ 1357607 h 1357607"/>
                  <a:gd name="connsiteX3-143" fmla="*/ 0 w 3619500"/>
                  <a:gd name="connsiteY3-144" fmla="*/ 716280 h 1357607"/>
                  <a:gd name="connsiteX0-145" fmla="*/ 0 w 5886450"/>
                  <a:gd name="connsiteY0-146" fmla="*/ 747974 h 1389301"/>
                  <a:gd name="connsiteX1-147" fmla="*/ 5886450 w 5886450"/>
                  <a:gd name="connsiteY1-148" fmla="*/ 0 h 1389301"/>
                  <a:gd name="connsiteX2-149" fmla="*/ 967740 w 5886450"/>
                  <a:gd name="connsiteY2-150" fmla="*/ 1389301 h 1389301"/>
                  <a:gd name="connsiteX3-151" fmla="*/ 0 w 5886450"/>
                  <a:gd name="connsiteY3-152" fmla="*/ 747974 h 1389301"/>
                  <a:gd name="connsiteX0-153" fmla="*/ 0 w 5886450"/>
                  <a:gd name="connsiteY0-154" fmla="*/ 747974 h 771272"/>
                  <a:gd name="connsiteX1-155" fmla="*/ 5886450 w 5886450"/>
                  <a:gd name="connsiteY1-156" fmla="*/ 0 h 771272"/>
                  <a:gd name="connsiteX2-157" fmla="*/ 2586990 w 5886450"/>
                  <a:gd name="connsiteY2-158" fmla="*/ 771272 h 771272"/>
                  <a:gd name="connsiteX3-159" fmla="*/ 0 w 5886450"/>
                  <a:gd name="connsiteY3-160" fmla="*/ 747974 h 771272"/>
                  <a:gd name="connsiteX0-161" fmla="*/ 0 w 5486400"/>
                  <a:gd name="connsiteY0-162" fmla="*/ 0 h 783950"/>
                  <a:gd name="connsiteX1-163" fmla="*/ 5486400 w 5486400"/>
                  <a:gd name="connsiteY1-164" fmla="*/ 12678 h 783950"/>
                  <a:gd name="connsiteX2-165" fmla="*/ 2186940 w 5486400"/>
                  <a:gd name="connsiteY2-166" fmla="*/ 783950 h 783950"/>
                  <a:gd name="connsiteX3-167" fmla="*/ 0 w 5486400"/>
                  <a:gd name="connsiteY3-168" fmla="*/ 0 h 783950"/>
                  <a:gd name="connsiteX0-169" fmla="*/ 0 w 5486400"/>
                  <a:gd name="connsiteY0-170" fmla="*/ 0 h 720562"/>
                  <a:gd name="connsiteX1-171" fmla="*/ 5486400 w 5486400"/>
                  <a:gd name="connsiteY1-172" fmla="*/ 12678 h 720562"/>
                  <a:gd name="connsiteX2-173" fmla="*/ 1920240 w 5486400"/>
                  <a:gd name="connsiteY2-174" fmla="*/ 720562 h 720562"/>
                  <a:gd name="connsiteX3-175" fmla="*/ 0 w 5486400"/>
                  <a:gd name="connsiteY3-176" fmla="*/ 0 h 720562"/>
                  <a:gd name="connsiteX0-177" fmla="*/ 0 w 5529262"/>
                  <a:gd name="connsiteY0-178" fmla="*/ 0 h 720562"/>
                  <a:gd name="connsiteX1-179" fmla="*/ 5529262 w 5529262"/>
                  <a:gd name="connsiteY1-180" fmla="*/ 12678 h 720562"/>
                  <a:gd name="connsiteX2-181" fmla="*/ 1920240 w 5529262"/>
                  <a:gd name="connsiteY2-182" fmla="*/ 720562 h 720562"/>
                  <a:gd name="connsiteX3-183" fmla="*/ 0 w 5529262"/>
                  <a:gd name="connsiteY3-184" fmla="*/ 0 h 720562"/>
                  <a:gd name="connsiteX0-185" fmla="*/ 0 w 5524500"/>
                  <a:gd name="connsiteY0-186" fmla="*/ 0 h 720562"/>
                  <a:gd name="connsiteX1-187" fmla="*/ 5524500 w 5524500"/>
                  <a:gd name="connsiteY1-188" fmla="*/ 8716 h 720562"/>
                  <a:gd name="connsiteX2-189" fmla="*/ 1920240 w 5524500"/>
                  <a:gd name="connsiteY2-190" fmla="*/ 720562 h 720562"/>
                  <a:gd name="connsiteX3-191" fmla="*/ 0 w 5524500"/>
                  <a:gd name="connsiteY3-192" fmla="*/ 0 h 720562"/>
                  <a:gd name="connsiteX0-193" fmla="*/ 0 w 5529263"/>
                  <a:gd name="connsiteY0-194" fmla="*/ 0 h 720562"/>
                  <a:gd name="connsiteX1-195" fmla="*/ 5529263 w 5529263"/>
                  <a:gd name="connsiteY1-196" fmla="*/ 8716 h 720562"/>
                  <a:gd name="connsiteX2-197" fmla="*/ 1920240 w 5529263"/>
                  <a:gd name="connsiteY2-198" fmla="*/ 720562 h 720562"/>
                  <a:gd name="connsiteX3-199" fmla="*/ 0 w 5529263"/>
                  <a:gd name="connsiteY3-200" fmla="*/ 0 h 72056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5529263" h="720562">
                    <a:moveTo>
                      <a:pt x="0" y="0"/>
                    </a:moveTo>
                    <a:lnTo>
                      <a:pt x="5529263" y="8716"/>
                    </a:lnTo>
                    <a:lnTo>
                      <a:pt x="1920240" y="72056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1" name="等腰三角形 2"/>
              <p:cNvSpPr/>
              <p:nvPr/>
            </p:nvSpPr>
            <p:spPr>
              <a:xfrm rot="10800000">
                <a:off x="8022180" y="4743679"/>
                <a:ext cx="3256013" cy="2107289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  <a:gd name="connsiteX0-25" fmla="*/ 0 w 2971800"/>
                  <a:gd name="connsiteY0-26" fmla="*/ 1790700 h 1790700"/>
                  <a:gd name="connsiteX1-27" fmla="*/ 1828800 w 2971800"/>
                  <a:gd name="connsiteY1-28" fmla="*/ 0 h 1790700"/>
                  <a:gd name="connsiteX2-29" fmla="*/ 2971800 w 2971800"/>
                  <a:gd name="connsiteY2-30" fmla="*/ 628650 h 1790700"/>
                  <a:gd name="connsiteX3-31" fmla="*/ 0 w 2971800"/>
                  <a:gd name="connsiteY3-32" fmla="*/ 1790700 h 1790700"/>
                  <a:gd name="connsiteX0-33" fmla="*/ 0 w 2971800"/>
                  <a:gd name="connsiteY0-34" fmla="*/ 1162050 h 1162050"/>
                  <a:gd name="connsiteX1-35" fmla="*/ 1162050 w 2971800"/>
                  <a:gd name="connsiteY1-36" fmla="*/ 52767 h 1162050"/>
                  <a:gd name="connsiteX2-37" fmla="*/ 2971800 w 2971800"/>
                  <a:gd name="connsiteY2-38" fmla="*/ 0 h 1162050"/>
                  <a:gd name="connsiteX3-39" fmla="*/ 0 w 2971800"/>
                  <a:gd name="connsiteY3-40" fmla="*/ 1162050 h 1162050"/>
                  <a:gd name="connsiteX0-41" fmla="*/ 0 w 2628900"/>
                  <a:gd name="connsiteY0-42" fmla="*/ 1109283 h 1109283"/>
                  <a:gd name="connsiteX1-43" fmla="*/ 1162050 w 2628900"/>
                  <a:gd name="connsiteY1-44" fmla="*/ 0 h 1109283"/>
                  <a:gd name="connsiteX2-45" fmla="*/ 2628900 w 2628900"/>
                  <a:gd name="connsiteY2-46" fmla="*/ 295865 h 1109283"/>
                  <a:gd name="connsiteX3-47" fmla="*/ 0 w 2628900"/>
                  <a:gd name="connsiteY3-48" fmla="*/ 1109283 h 1109283"/>
                  <a:gd name="connsiteX0-49" fmla="*/ 0 w 2628900"/>
                  <a:gd name="connsiteY0-50" fmla="*/ 1159993 h 1159993"/>
                  <a:gd name="connsiteX1-51" fmla="*/ 1116330 w 2628900"/>
                  <a:gd name="connsiteY1-52" fmla="*/ 0 h 1159993"/>
                  <a:gd name="connsiteX2-53" fmla="*/ 2628900 w 2628900"/>
                  <a:gd name="connsiteY2-54" fmla="*/ 346575 h 1159993"/>
                  <a:gd name="connsiteX3-55" fmla="*/ 0 w 2628900"/>
                  <a:gd name="connsiteY3-56" fmla="*/ 1159993 h 1159993"/>
                  <a:gd name="connsiteX0-57" fmla="*/ 0 w 2651760"/>
                  <a:gd name="connsiteY0-58" fmla="*/ 1153654 h 1153654"/>
                  <a:gd name="connsiteX1-59" fmla="*/ 1139190 w 2651760"/>
                  <a:gd name="connsiteY1-60" fmla="*/ 0 h 1153654"/>
                  <a:gd name="connsiteX2-61" fmla="*/ 2651760 w 2651760"/>
                  <a:gd name="connsiteY2-62" fmla="*/ 346575 h 1153654"/>
                  <a:gd name="connsiteX3-63" fmla="*/ 0 w 2651760"/>
                  <a:gd name="connsiteY3-64" fmla="*/ 1153654 h 1153654"/>
                  <a:gd name="connsiteX0-65" fmla="*/ 0 w 4617720"/>
                  <a:gd name="connsiteY0-66" fmla="*/ 1166332 h 1166332"/>
                  <a:gd name="connsiteX1-67" fmla="*/ 3105150 w 4617720"/>
                  <a:gd name="connsiteY1-68" fmla="*/ 0 h 1166332"/>
                  <a:gd name="connsiteX2-69" fmla="*/ 4617720 w 4617720"/>
                  <a:gd name="connsiteY2-70" fmla="*/ 346575 h 1166332"/>
                  <a:gd name="connsiteX3-71" fmla="*/ 0 w 4617720"/>
                  <a:gd name="connsiteY3-72" fmla="*/ 1166332 h 1166332"/>
                  <a:gd name="connsiteX0-73" fmla="*/ 0 w 4617720"/>
                  <a:gd name="connsiteY0-74" fmla="*/ 893765 h 893765"/>
                  <a:gd name="connsiteX1-75" fmla="*/ 3272790 w 4617720"/>
                  <a:gd name="connsiteY1-76" fmla="*/ 0 h 893765"/>
                  <a:gd name="connsiteX2-77" fmla="*/ 4617720 w 4617720"/>
                  <a:gd name="connsiteY2-78" fmla="*/ 74008 h 893765"/>
                  <a:gd name="connsiteX3-79" fmla="*/ 0 w 4617720"/>
                  <a:gd name="connsiteY3-80" fmla="*/ 893765 h 893765"/>
                  <a:gd name="connsiteX0-81" fmla="*/ 0 w 4617720"/>
                  <a:gd name="connsiteY0-82" fmla="*/ 1001524 h 1001524"/>
                  <a:gd name="connsiteX1-83" fmla="*/ 3257550 w 4617720"/>
                  <a:gd name="connsiteY1-84" fmla="*/ 0 h 1001524"/>
                  <a:gd name="connsiteX2-85" fmla="*/ 4617720 w 4617720"/>
                  <a:gd name="connsiteY2-86" fmla="*/ 181767 h 1001524"/>
                  <a:gd name="connsiteX3-87" fmla="*/ 0 w 4617720"/>
                  <a:gd name="connsiteY3-88" fmla="*/ 1001524 h 1001524"/>
                  <a:gd name="connsiteX0-89" fmla="*/ 0 w 4472940"/>
                  <a:gd name="connsiteY0-90" fmla="*/ 1001524 h 1001524"/>
                  <a:gd name="connsiteX1-91" fmla="*/ 3257550 w 4472940"/>
                  <a:gd name="connsiteY1-92" fmla="*/ 0 h 1001524"/>
                  <a:gd name="connsiteX2-93" fmla="*/ 4472940 w 4472940"/>
                  <a:gd name="connsiteY2-94" fmla="*/ 993128 h 1001524"/>
                  <a:gd name="connsiteX3-95" fmla="*/ 0 w 4472940"/>
                  <a:gd name="connsiteY3-96" fmla="*/ 1001524 h 1001524"/>
                  <a:gd name="connsiteX0-97" fmla="*/ 0 w 5025390"/>
                  <a:gd name="connsiteY0-98" fmla="*/ 668739 h 993128"/>
                  <a:gd name="connsiteX1-99" fmla="*/ 3810000 w 5025390"/>
                  <a:gd name="connsiteY1-100" fmla="*/ 0 h 993128"/>
                  <a:gd name="connsiteX2-101" fmla="*/ 5025390 w 5025390"/>
                  <a:gd name="connsiteY2-102" fmla="*/ 993128 h 993128"/>
                  <a:gd name="connsiteX3-103" fmla="*/ 0 w 5025390"/>
                  <a:gd name="connsiteY3-104" fmla="*/ 668739 h 993128"/>
                  <a:gd name="connsiteX0-105" fmla="*/ 0 w 3810000"/>
                  <a:gd name="connsiteY0-106" fmla="*/ 668739 h 1642851"/>
                  <a:gd name="connsiteX1-107" fmla="*/ 3810000 w 3810000"/>
                  <a:gd name="connsiteY1-108" fmla="*/ 0 h 1642851"/>
                  <a:gd name="connsiteX2-109" fmla="*/ 1215390 w 3810000"/>
                  <a:gd name="connsiteY2-110" fmla="*/ 1642851 h 1642851"/>
                  <a:gd name="connsiteX3-111" fmla="*/ 0 w 3810000"/>
                  <a:gd name="connsiteY3-112" fmla="*/ 668739 h 1642851"/>
                  <a:gd name="connsiteX0-113" fmla="*/ 0 w 2419350"/>
                  <a:gd name="connsiteY0-114" fmla="*/ 335954 h 1310066"/>
                  <a:gd name="connsiteX1-115" fmla="*/ 2419350 w 2419350"/>
                  <a:gd name="connsiteY1-116" fmla="*/ 0 h 1310066"/>
                  <a:gd name="connsiteX2-117" fmla="*/ 1215390 w 2419350"/>
                  <a:gd name="connsiteY2-118" fmla="*/ 1310066 h 1310066"/>
                  <a:gd name="connsiteX3-119" fmla="*/ 0 w 2419350"/>
                  <a:gd name="connsiteY3-120" fmla="*/ 335954 h 1310066"/>
                  <a:gd name="connsiteX0-121" fmla="*/ 0 w 3562350"/>
                  <a:gd name="connsiteY0-122" fmla="*/ 209179 h 1183291"/>
                  <a:gd name="connsiteX1-123" fmla="*/ 3562350 w 3562350"/>
                  <a:gd name="connsiteY1-124" fmla="*/ 0 h 1183291"/>
                  <a:gd name="connsiteX2-125" fmla="*/ 1215390 w 3562350"/>
                  <a:gd name="connsiteY2-126" fmla="*/ 1183291 h 1183291"/>
                  <a:gd name="connsiteX3-127" fmla="*/ 0 w 3562350"/>
                  <a:gd name="connsiteY3-128" fmla="*/ 209179 h 1183291"/>
                  <a:gd name="connsiteX0-129" fmla="*/ 0 w 3867150"/>
                  <a:gd name="connsiteY0-130" fmla="*/ 383495 h 1357607"/>
                  <a:gd name="connsiteX1-131" fmla="*/ 3867150 w 3867150"/>
                  <a:gd name="connsiteY1-132" fmla="*/ 0 h 1357607"/>
                  <a:gd name="connsiteX2-133" fmla="*/ 1215390 w 3867150"/>
                  <a:gd name="connsiteY2-134" fmla="*/ 1357607 h 1357607"/>
                  <a:gd name="connsiteX3-135" fmla="*/ 0 w 3867150"/>
                  <a:gd name="connsiteY3-136" fmla="*/ 383495 h 1357607"/>
                  <a:gd name="connsiteX0-137" fmla="*/ 0 w 3619500"/>
                  <a:gd name="connsiteY0-138" fmla="*/ 716280 h 1357607"/>
                  <a:gd name="connsiteX1-139" fmla="*/ 3619500 w 3619500"/>
                  <a:gd name="connsiteY1-140" fmla="*/ 0 h 1357607"/>
                  <a:gd name="connsiteX2-141" fmla="*/ 967740 w 3619500"/>
                  <a:gd name="connsiteY2-142" fmla="*/ 1357607 h 1357607"/>
                  <a:gd name="connsiteX3-143" fmla="*/ 0 w 3619500"/>
                  <a:gd name="connsiteY3-144" fmla="*/ 716280 h 1357607"/>
                  <a:gd name="connsiteX0-145" fmla="*/ 0 w 5886450"/>
                  <a:gd name="connsiteY0-146" fmla="*/ 747974 h 1389301"/>
                  <a:gd name="connsiteX1-147" fmla="*/ 5886450 w 5886450"/>
                  <a:gd name="connsiteY1-148" fmla="*/ 0 h 1389301"/>
                  <a:gd name="connsiteX2-149" fmla="*/ 967740 w 5886450"/>
                  <a:gd name="connsiteY2-150" fmla="*/ 1389301 h 1389301"/>
                  <a:gd name="connsiteX3-151" fmla="*/ 0 w 5886450"/>
                  <a:gd name="connsiteY3-152" fmla="*/ 747974 h 1389301"/>
                  <a:gd name="connsiteX0-153" fmla="*/ 0 w 5886450"/>
                  <a:gd name="connsiteY0-154" fmla="*/ 747974 h 771272"/>
                  <a:gd name="connsiteX1-155" fmla="*/ 5886450 w 5886450"/>
                  <a:gd name="connsiteY1-156" fmla="*/ 0 h 771272"/>
                  <a:gd name="connsiteX2-157" fmla="*/ 2586990 w 5886450"/>
                  <a:gd name="connsiteY2-158" fmla="*/ 771272 h 771272"/>
                  <a:gd name="connsiteX3-159" fmla="*/ 0 w 5886450"/>
                  <a:gd name="connsiteY3-160" fmla="*/ 747974 h 771272"/>
                  <a:gd name="connsiteX0-161" fmla="*/ 0 w 5486400"/>
                  <a:gd name="connsiteY0-162" fmla="*/ 0 h 783950"/>
                  <a:gd name="connsiteX1-163" fmla="*/ 5486400 w 5486400"/>
                  <a:gd name="connsiteY1-164" fmla="*/ 12678 h 783950"/>
                  <a:gd name="connsiteX2-165" fmla="*/ 2186940 w 5486400"/>
                  <a:gd name="connsiteY2-166" fmla="*/ 783950 h 783950"/>
                  <a:gd name="connsiteX3-167" fmla="*/ 0 w 5486400"/>
                  <a:gd name="connsiteY3-168" fmla="*/ 0 h 783950"/>
                  <a:gd name="connsiteX0-169" fmla="*/ 0 w 5486400"/>
                  <a:gd name="connsiteY0-170" fmla="*/ 0 h 720562"/>
                  <a:gd name="connsiteX1-171" fmla="*/ 5486400 w 5486400"/>
                  <a:gd name="connsiteY1-172" fmla="*/ 12678 h 720562"/>
                  <a:gd name="connsiteX2-173" fmla="*/ 1920240 w 5486400"/>
                  <a:gd name="connsiteY2-174" fmla="*/ 720562 h 720562"/>
                  <a:gd name="connsiteX3-175" fmla="*/ 0 w 5486400"/>
                  <a:gd name="connsiteY3-176" fmla="*/ 0 h 720562"/>
                  <a:gd name="connsiteX0-177" fmla="*/ 0 w 5276850"/>
                  <a:gd name="connsiteY0-178" fmla="*/ 320106 h 1040668"/>
                  <a:gd name="connsiteX1-179" fmla="*/ 5276850 w 5276850"/>
                  <a:gd name="connsiteY1-180" fmla="*/ 0 h 1040668"/>
                  <a:gd name="connsiteX2-181" fmla="*/ 1920240 w 5276850"/>
                  <a:gd name="connsiteY2-182" fmla="*/ 1040668 h 1040668"/>
                  <a:gd name="connsiteX3-183" fmla="*/ 0 w 5276850"/>
                  <a:gd name="connsiteY3-184" fmla="*/ 320106 h 1040668"/>
                  <a:gd name="connsiteX0-185" fmla="*/ 1356360 w 3356610"/>
                  <a:gd name="connsiteY0-186" fmla="*/ 0 h 1750611"/>
                  <a:gd name="connsiteX1-187" fmla="*/ 3356610 w 3356610"/>
                  <a:gd name="connsiteY1-188" fmla="*/ 709943 h 1750611"/>
                  <a:gd name="connsiteX2-189" fmla="*/ 0 w 3356610"/>
                  <a:gd name="connsiteY2-190" fmla="*/ 1750611 h 1750611"/>
                  <a:gd name="connsiteX3-191" fmla="*/ 1356360 w 3356610"/>
                  <a:gd name="connsiteY3-192" fmla="*/ 0 h 1750611"/>
                  <a:gd name="connsiteX0-193" fmla="*/ 1356360 w 3310890"/>
                  <a:gd name="connsiteY0-194" fmla="*/ 0 h 1750611"/>
                  <a:gd name="connsiteX1-195" fmla="*/ 3310890 w 3310890"/>
                  <a:gd name="connsiteY1-196" fmla="*/ 728959 h 1750611"/>
                  <a:gd name="connsiteX2-197" fmla="*/ 0 w 3310890"/>
                  <a:gd name="connsiteY2-198" fmla="*/ 1750611 h 1750611"/>
                  <a:gd name="connsiteX3-199" fmla="*/ 1356360 w 3310890"/>
                  <a:gd name="connsiteY3-200" fmla="*/ 0 h 1750611"/>
                  <a:gd name="connsiteX0-201" fmla="*/ 1356360 w 3257550"/>
                  <a:gd name="connsiteY0-202" fmla="*/ 0 h 1750611"/>
                  <a:gd name="connsiteX1-203" fmla="*/ 3257550 w 3257550"/>
                  <a:gd name="connsiteY1-204" fmla="*/ 703604 h 1750611"/>
                  <a:gd name="connsiteX2-205" fmla="*/ 0 w 3257550"/>
                  <a:gd name="connsiteY2-206" fmla="*/ 1750611 h 1750611"/>
                  <a:gd name="connsiteX3-207" fmla="*/ 1356360 w 3257550"/>
                  <a:gd name="connsiteY3-208" fmla="*/ 0 h 175061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257550" h="1750611">
                    <a:moveTo>
                      <a:pt x="1356360" y="0"/>
                    </a:moveTo>
                    <a:lnTo>
                      <a:pt x="3257550" y="703604"/>
                    </a:lnTo>
                    <a:lnTo>
                      <a:pt x="0" y="1750611"/>
                    </a:lnTo>
                    <a:lnTo>
                      <a:pt x="1356360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2" name="等腰三角形 2"/>
              <p:cNvSpPr/>
              <p:nvPr/>
            </p:nvSpPr>
            <p:spPr>
              <a:xfrm rot="10800000">
                <a:off x="9897977" y="4188588"/>
                <a:ext cx="2325063" cy="2657241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  <a:gd name="connsiteX0-25" fmla="*/ 0 w 2971800"/>
                  <a:gd name="connsiteY0-26" fmla="*/ 1790700 h 1790700"/>
                  <a:gd name="connsiteX1-27" fmla="*/ 1828800 w 2971800"/>
                  <a:gd name="connsiteY1-28" fmla="*/ 0 h 1790700"/>
                  <a:gd name="connsiteX2-29" fmla="*/ 2971800 w 2971800"/>
                  <a:gd name="connsiteY2-30" fmla="*/ 628650 h 1790700"/>
                  <a:gd name="connsiteX3-31" fmla="*/ 0 w 2971800"/>
                  <a:gd name="connsiteY3-32" fmla="*/ 1790700 h 1790700"/>
                  <a:gd name="connsiteX0-33" fmla="*/ 0 w 2971800"/>
                  <a:gd name="connsiteY0-34" fmla="*/ 1162050 h 1162050"/>
                  <a:gd name="connsiteX1-35" fmla="*/ 1162050 w 2971800"/>
                  <a:gd name="connsiteY1-36" fmla="*/ 52767 h 1162050"/>
                  <a:gd name="connsiteX2-37" fmla="*/ 2971800 w 2971800"/>
                  <a:gd name="connsiteY2-38" fmla="*/ 0 h 1162050"/>
                  <a:gd name="connsiteX3-39" fmla="*/ 0 w 2971800"/>
                  <a:gd name="connsiteY3-40" fmla="*/ 1162050 h 1162050"/>
                  <a:gd name="connsiteX0-41" fmla="*/ 0 w 2628900"/>
                  <a:gd name="connsiteY0-42" fmla="*/ 1109283 h 1109283"/>
                  <a:gd name="connsiteX1-43" fmla="*/ 1162050 w 2628900"/>
                  <a:gd name="connsiteY1-44" fmla="*/ 0 h 1109283"/>
                  <a:gd name="connsiteX2-45" fmla="*/ 2628900 w 2628900"/>
                  <a:gd name="connsiteY2-46" fmla="*/ 295865 h 1109283"/>
                  <a:gd name="connsiteX3-47" fmla="*/ 0 w 2628900"/>
                  <a:gd name="connsiteY3-48" fmla="*/ 1109283 h 1109283"/>
                  <a:gd name="connsiteX0-49" fmla="*/ 0 w 2628900"/>
                  <a:gd name="connsiteY0-50" fmla="*/ 1159993 h 1159993"/>
                  <a:gd name="connsiteX1-51" fmla="*/ 1116330 w 2628900"/>
                  <a:gd name="connsiteY1-52" fmla="*/ 0 h 1159993"/>
                  <a:gd name="connsiteX2-53" fmla="*/ 2628900 w 2628900"/>
                  <a:gd name="connsiteY2-54" fmla="*/ 346575 h 1159993"/>
                  <a:gd name="connsiteX3-55" fmla="*/ 0 w 2628900"/>
                  <a:gd name="connsiteY3-56" fmla="*/ 1159993 h 1159993"/>
                  <a:gd name="connsiteX0-57" fmla="*/ 0 w 2651760"/>
                  <a:gd name="connsiteY0-58" fmla="*/ 1153654 h 1153654"/>
                  <a:gd name="connsiteX1-59" fmla="*/ 1139190 w 2651760"/>
                  <a:gd name="connsiteY1-60" fmla="*/ 0 h 1153654"/>
                  <a:gd name="connsiteX2-61" fmla="*/ 2651760 w 2651760"/>
                  <a:gd name="connsiteY2-62" fmla="*/ 346575 h 1153654"/>
                  <a:gd name="connsiteX3-63" fmla="*/ 0 w 2651760"/>
                  <a:gd name="connsiteY3-64" fmla="*/ 1153654 h 1153654"/>
                  <a:gd name="connsiteX0-65" fmla="*/ 0 w 4617720"/>
                  <a:gd name="connsiteY0-66" fmla="*/ 1166332 h 1166332"/>
                  <a:gd name="connsiteX1-67" fmla="*/ 3105150 w 4617720"/>
                  <a:gd name="connsiteY1-68" fmla="*/ 0 h 1166332"/>
                  <a:gd name="connsiteX2-69" fmla="*/ 4617720 w 4617720"/>
                  <a:gd name="connsiteY2-70" fmla="*/ 346575 h 1166332"/>
                  <a:gd name="connsiteX3-71" fmla="*/ 0 w 4617720"/>
                  <a:gd name="connsiteY3-72" fmla="*/ 1166332 h 1166332"/>
                  <a:gd name="connsiteX0-73" fmla="*/ 0 w 4617720"/>
                  <a:gd name="connsiteY0-74" fmla="*/ 893765 h 893765"/>
                  <a:gd name="connsiteX1-75" fmla="*/ 3272790 w 4617720"/>
                  <a:gd name="connsiteY1-76" fmla="*/ 0 h 893765"/>
                  <a:gd name="connsiteX2-77" fmla="*/ 4617720 w 4617720"/>
                  <a:gd name="connsiteY2-78" fmla="*/ 74008 h 893765"/>
                  <a:gd name="connsiteX3-79" fmla="*/ 0 w 4617720"/>
                  <a:gd name="connsiteY3-80" fmla="*/ 893765 h 893765"/>
                  <a:gd name="connsiteX0-81" fmla="*/ 0 w 4617720"/>
                  <a:gd name="connsiteY0-82" fmla="*/ 1001524 h 1001524"/>
                  <a:gd name="connsiteX1-83" fmla="*/ 3257550 w 4617720"/>
                  <a:gd name="connsiteY1-84" fmla="*/ 0 h 1001524"/>
                  <a:gd name="connsiteX2-85" fmla="*/ 4617720 w 4617720"/>
                  <a:gd name="connsiteY2-86" fmla="*/ 181767 h 1001524"/>
                  <a:gd name="connsiteX3-87" fmla="*/ 0 w 4617720"/>
                  <a:gd name="connsiteY3-88" fmla="*/ 1001524 h 1001524"/>
                  <a:gd name="connsiteX0-89" fmla="*/ 0 w 4472940"/>
                  <a:gd name="connsiteY0-90" fmla="*/ 1001524 h 1001524"/>
                  <a:gd name="connsiteX1-91" fmla="*/ 3257550 w 4472940"/>
                  <a:gd name="connsiteY1-92" fmla="*/ 0 h 1001524"/>
                  <a:gd name="connsiteX2-93" fmla="*/ 4472940 w 4472940"/>
                  <a:gd name="connsiteY2-94" fmla="*/ 993128 h 1001524"/>
                  <a:gd name="connsiteX3-95" fmla="*/ 0 w 4472940"/>
                  <a:gd name="connsiteY3-96" fmla="*/ 1001524 h 1001524"/>
                  <a:gd name="connsiteX0-97" fmla="*/ 0 w 5025390"/>
                  <a:gd name="connsiteY0-98" fmla="*/ 668739 h 993128"/>
                  <a:gd name="connsiteX1-99" fmla="*/ 3810000 w 5025390"/>
                  <a:gd name="connsiteY1-100" fmla="*/ 0 h 993128"/>
                  <a:gd name="connsiteX2-101" fmla="*/ 5025390 w 5025390"/>
                  <a:gd name="connsiteY2-102" fmla="*/ 993128 h 993128"/>
                  <a:gd name="connsiteX3-103" fmla="*/ 0 w 5025390"/>
                  <a:gd name="connsiteY3-104" fmla="*/ 668739 h 993128"/>
                  <a:gd name="connsiteX0-105" fmla="*/ 0 w 3810000"/>
                  <a:gd name="connsiteY0-106" fmla="*/ 668739 h 1642851"/>
                  <a:gd name="connsiteX1-107" fmla="*/ 3810000 w 3810000"/>
                  <a:gd name="connsiteY1-108" fmla="*/ 0 h 1642851"/>
                  <a:gd name="connsiteX2-109" fmla="*/ 1215390 w 3810000"/>
                  <a:gd name="connsiteY2-110" fmla="*/ 1642851 h 1642851"/>
                  <a:gd name="connsiteX3-111" fmla="*/ 0 w 3810000"/>
                  <a:gd name="connsiteY3-112" fmla="*/ 668739 h 1642851"/>
                  <a:gd name="connsiteX0-113" fmla="*/ 0 w 2419350"/>
                  <a:gd name="connsiteY0-114" fmla="*/ 335954 h 1310066"/>
                  <a:gd name="connsiteX1-115" fmla="*/ 2419350 w 2419350"/>
                  <a:gd name="connsiteY1-116" fmla="*/ 0 h 1310066"/>
                  <a:gd name="connsiteX2-117" fmla="*/ 1215390 w 2419350"/>
                  <a:gd name="connsiteY2-118" fmla="*/ 1310066 h 1310066"/>
                  <a:gd name="connsiteX3-119" fmla="*/ 0 w 2419350"/>
                  <a:gd name="connsiteY3-120" fmla="*/ 335954 h 1310066"/>
                  <a:gd name="connsiteX0-121" fmla="*/ 0 w 3562350"/>
                  <a:gd name="connsiteY0-122" fmla="*/ 209179 h 1183291"/>
                  <a:gd name="connsiteX1-123" fmla="*/ 3562350 w 3562350"/>
                  <a:gd name="connsiteY1-124" fmla="*/ 0 h 1183291"/>
                  <a:gd name="connsiteX2-125" fmla="*/ 1215390 w 3562350"/>
                  <a:gd name="connsiteY2-126" fmla="*/ 1183291 h 1183291"/>
                  <a:gd name="connsiteX3-127" fmla="*/ 0 w 3562350"/>
                  <a:gd name="connsiteY3-128" fmla="*/ 209179 h 1183291"/>
                  <a:gd name="connsiteX0-129" fmla="*/ 0 w 3867150"/>
                  <a:gd name="connsiteY0-130" fmla="*/ 383495 h 1357607"/>
                  <a:gd name="connsiteX1-131" fmla="*/ 3867150 w 3867150"/>
                  <a:gd name="connsiteY1-132" fmla="*/ 0 h 1357607"/>
                  <a:gd name="connsiteX2-133" fmla="*/ 1215390 w 3867150"/>
                  <a:gd name="connsiteY2-134" fmla="*/ 1357607 h 1357607"/>
                  <a:gd name="connsiteX3-135" fmla="*/ 0 w 3867150"/>
                  <a:gd name="connsiteY3-136" fmla="*/ 383495 h 1357607"/>
                  <a:gd name="connsiteX0-137" fmla="*/ 0 w 3619500"/>
                  <a:gd name="connsiteY0-138" fmla="*/ 716280 h 1357607"/>
                  <a:gd name="connsiteX1-139" fmla="*/ 3619500 w 3619500"/>
                  <a:gd name="connsiteY1-140" fmla="*/ 0 h 1357607"/>
                  <a:gd name="connsiteX2-141" fmla="*/ 967740 w 3619500"/>
                  <a:gd name="connsiteY2-142" fmla="*/ 1357607 h 1357607"/>
                  <a:gd name="connsiteX3-143" fmla="*/ 0 w 3619500"/>
                  <a:gd name="connsiteY3-144" fmla="*/ 716280 h 1357607"/>
                  <a:gd name="connsiteX0-145" fmla="*/ 0 w 5886450"/>
                  <a:gd name="connsiteY0-146" fmla="*/ 747974 h 1389301"/>
                  <a:gd name="connsiteX1-147" fmla="*/ 5886450 w 5886450"/>
                  <a:gd name="connsiteY1-148" fmla="*/ 0 h 1389301"/>
                  <a:gd name="connsiteX2-149" fmla="*/ 967740 w 5886450"/>
                  <a:gd name="connsiteY2-150" fmla="*/ 1389301 h 1389301"/>
                  <a:gd name="connsiteX3-151" fmla="*/ 0 w 5886450"/>
                  <a:gd name="connsiteY3-152" fmla="*/ 747974 h 1389301"/>
                  <a:gd name="connsiteX0-153" fmla="*/ 0 w 5886450"/>
                  <a:gd name="connsiteY0-154" fmla="*/ 747974 h 771272"/>
                  <a:gd name="connsiteX1-155" fmla="*/ 5886450 w 5886450"/>
                  <a:gd name="connsiteY1-156" fmla="*/ 0 h 771272"/>
                  <a:gd name="connsiteX2-157" fmla="*/ 2586990 w 5886450"/>
                  <a:gd name="connsiteY2-158" fmla="*/ 771272 h 771272"/>
                  <a:gd name="connsiteX3-159" fmla="*/ 0 w 5886450"/>
                  <a:gd name="connsiteY3-160" fmla="*/ 747974 h 771272"/>
                  <a:gd name="connsiteX0-161" fmla="*/ 0 w 5486400"/>
                  <a:gd name="connsiteY0-162" fmla="*/ 0 h 783950"/>
                  <a:gd name="connsiteX1-163" fmla="*/ 5486400 w 5486400"/>
                  <a:gd name="connsiteY1-164" fmla="*/ 12678 h 783950"/>
                  <a:gd name="connsiteX2-165" fmla="*/ 2186940 w 5486400"/>
                  <a:gd name="connsiteY2-166" fmla="*/ 783950 h 783950"/>
                  <a:gd name="connsiteX3-167" fmla="*/ 0 w 5486400"/>
                  <a:gd name="connsiteY3-168" fmla="*/ 0 h 783950"/>
                  <a:gd name="connsiteX0-169" fmla="*/ 0 w 5486400"/>
                  <a:gd name="connsiteY0-170" fmla="*/ 0 h 720562"/>
                  <a:gd name="connsiteX1-171" fmla="*/ 5486400 w 5486400"/>
                  <a:gd name="connsiteY1-172" fmla="*/ 12678 h 720562"/>
                  <a:gd name="connsiteX2-173" fmla="*/ 1920240 w 5486400"/>
                  <a:gd name="connsiteY2-174" fmla="*/ 720562 h 720562"/>
                  <a:gd name="connsiteX3-175" fmla="*/ 0 w 5486400"/>
                  <a:gd name="connsiteY3-176" fmla="*/ 0 h 720562"/>
                  <a:gd name="connsiteX0-177" fmla="*/ 0 w 5276850"/>
                  <a:gd name="connsiteY0-178" fmla="*/ 320106 h 1040668"/>
                  <a:gd name="connsiteX1-179" fmla="*/ 5276850 w 5276850"/>
                  <a:gd name="connsiteY1-180" fmla="*/ 0 h 1040668"/>
                  <a:gd name="connsiteX2-181" fmla="*/ 1920240 w 5276850"/>
                  <a:gd name="connsiteY2-182" fmla="*/ 1040668 h 1040668"/>
                  <a:gd name="connsiteX3-183" fmla="*/ 0 w 5276850"/>
                  <a:gd name="connsiteY3-184" fmla="*/ 320106 h 1040668"/>
                  <a:gd name="connsiteX0-185" fmla="*/ 1356360 w 3356610"/>
                  <a:gd name="connsiteY0-186" fmla="*/ 0 h 1750611"/>
                  <a:gd name="connsiteX1-187" fmla="*/ 3356610 w 3356610"/>
                  <a:gd name="connsiteY1-188" fmla="*/ 709943 h 1750611"/>
                  <a:gd name="connsiteX2-189" fmla="*/ 0 w 3356610"/>
                  <a:gd name="connsiteY2-190" fmla="*/ 1750611 h 1750611"/>
                  <a:gd name="connsiteX3-191" fmla="*/ 1356360 w 3356610"/>
                  <a:gd name="connsiteY3-192" fmla="*/ 0 h 1750611"/>
                  <a:gd name="connsiteX0-193" fmla="*/ 1356360 w 3737610"/>
                  <a:gd name="connsiteY0-194" fmla="*/ 98249 h 1848860"/>
                  <a:gd name="connsiteX1-195" fmla="*/ 3737610 w 3737610"/>
                  <a:gd name="connsiteY1-196" fmla="*/ 0 h 1848860"/>
                  <a:gd name="connsiteX2-197" fmla="*/ 0 w 3737610"/>
                  <a:gd name="connsiteY2-198" fmla="*/ 1848860 h 1848860"/>
                  <a:gd name="connsiteX3-199" fmla="*/ 1356360 w 3737610"/>
                  <a:gd name="connsiteY3-200" fmla="*/ 98249 h 1848860"/>
                  <a:gd name="connsiteX0-201" fmla="*/ 0 w 2381250"/>
                  <a:gd name="connsiteY0-202" fmla="*/ 98249 h 2213339"/>
                  <a:gd name="connsiteX1-203" fmla="*/ 2381250 w 2381250"/>
                  <a:gd name="connsiteY1-204" fmla="*/ 0 h 2213339"/>
                  <a:gd name="connsiteX2-205" fmla="*/ 624840 w 2381250"/>
                  <a:gd name="connsiteY2-206" fmla="*/ 2213339 h 2213339"/>
                  <a:gd name="connsiteX3-207" fmla="*/ 0 w 2381250"/>
                  <a:gd name="connsiteY3-208" fmla="*/ 98249 h 2213339"/>
                  <a:gd name="connsiteX0-209" fmla="*/ 0 w 1962150"/>
                  <a:gd name="connsiteY0-210" fmla="*/ 0 h 2226018"/>
                  <a:gd name="connsiteX1-211" fmla="*/ 1962150 w 1962150"/>
                  <a:gd name="connsiteY1-212" fmla="*/ 12679 h 2226018"/>
                  <a:gd name="connsiteX2-213" fmla="*/ 205740 w 1962150"/>
                  <a:gd name="connsiteY2-214" fmla="*/ 2226018 h 2226018"/>
                  <a:gd name="connsiteX3-215" fmla="*/ 0 w 1962150"/>
                  <a:gd name="connsiteY3-216" fmla="*/ 0 h 2226018"/>
                  <a:gd name="connsiteX0-217" fmla="*/ 0 w 2247900"/>
                  <a:gd name="connsiteY0-218" fmla="*/ 3168 h 2213339"/>
                  <a:gd name="connsiteX1-219" fmla="*/ 2247900 w 2247900"/>
                  <a:gd name="connsiteY1-220" fmla="*/ 0 h 2213339"/>
                  <a:gd name="connsiteX2-221" fmla="*/ 491490 w 2247900"/>
                  <a:gd name="connsiteY2-222" fmla="*/ 2213339 h 2213339"/>
                  <a:gd name="connsiteX3-223" fmla="*/ 0 w 2247900"/>
                  <a:gd name="connsiteY3-224" fmla="*/ 3168 h 2213339"/>
                  <a:gd name="connsiteX0-225" fmla="*/ 0 w 2324100"/>
                  <a:gd name="connsiteY0-226" fmla="*/ 3168 h 2213339"/>
                  <a:gd name="connsiteX1-227" fmla="*/ 2324100 w 2324100"/>
                  <a:gd name="connsiteY1-228" fmla="*/ 0 h 2213339"/>
                  <a:gd name="connsiteX2-229" fmla="*/ 567690 w 2324100"/>
                  <a:gd name="connsiteY2-230" fmla="*/ 2213339 h 2213339"/>
                  <a:gd name="connsiteX3-231" fmla="*/ 0 w 2324100"/>
                  <a:gd name="connsiteY3-232" fmla="*/ 3168 h 221333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2324100" h="2213339">
                    <a:moveTo>
                      <a:pt x="0" y="3168"/>
                    </a:moveTo>
                    <a:lnTo>
                      <a:pt x="2324100" y="0"/>
                    </a:lnTo>
                    <a:lnTo>
                      <a:pt x="567690" y="2213339"/>
                    </a:lnTo>
                    <a:lnTo>
                      <a:pt x="0" y="3168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3" name="等腰三角形 2"/>
              <p:cNvSpPr/>
              <p:nvPr/>
            </p:nvSpPr>
            <p:spPr>
              <a:xfrm rot="10800000">
                <a:off x="11653355" y="4178309"/>
                <a:ext cx="620634" cy="2770315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  <a:gd name="connsiteX0-25" fmla="*/ 0 w 2971800"/>
                  <a:gd name="connsiteY0-26" fmla="*/ 1790700 h 1790700"/>
                  <a:gd name="connsiteX1-27" fmla="*/ 1828800 w 2971800"/>
                  <a:gd name="connsiteY1-28" fmla="*/ 0 h 1790700"/>
                  <a:gd name="connsiteX2-29" fmla="*/ 2971800 w 2971800"/>
                  <a:gd name="connsiteY2-30" fmla="*/ 628650 h 1790700"/>
                  <a:gd name="connsiteX3-31" fmla="*/ 0 w 2971800"/>
                  <a:gd name="connsiteY3-32" fmla="*/ 1790700 h 1790700"/>
                  <a:gd name="connsiteX0-33" fmla="*/ 0 w 2971800"/>
                  <a:gd name="connsiteY0-34" fmla="*/ 1162050 h 1162050"/>
                  <a:gd name="connsiteX1-35" fmla="*/ 1162050 w 2971800"/>
                  <a:gd name="connsiteY1-36" fmla="*/ 52767 h 1162050"/>
                  <a:gd name="connsiteX2-37" fmla="*/ 2971800 w 2971800"/>
                  <a:gd name="connsiteY2-38" fmla="*/ 0 h 1162050"/>
                  <a:gd name="connsiteX3-39" fmla="*/ 0 w 2971800"/>
                  <a:gd name="connsiteY3-40" fmla="*/ 1162050 h 1162050"/>
                  <a:gd name="connsiteX0-41" fmla="*/ 0 w 2628900"/>
                  <a:gd name="connsiteY0-42" fmla="*/ 1109283 h 1109283"/>
                  <a:gd name="connsiteX1-43" fmla="*/ 1162050 w 2628900"/>
                  <a:gd name="connsiteY1-44" fmla="*/ 0 h 1109283"/>
                  <a:gd name="connsiteX2-45" fmla="*/ 2628900 w 2628900"/>
                  <a:gd name="connsiteY2-46" fmla="*/ 295865 h 1109283"/>
                  <a:gd name="connsiteX3-47" fmla="*/ 0 w 2628900"/>
                  <a:gd name="connsiteY3-48" fmla="*/ 1109283 h 1109283"/>
                  <a:gd name="connsiteX0-49" fmla="*/ 0 w 2628900"/>
                  <a:gd name="connsiteY0-50" fmla="*/ 1159993 h 1159993"/>
                  <a:gd name="connsiteX1-51" fmla="*/ 1116330 w 2628900"/>
                  <a:gd name="connsiteY1-52" fmla="*/ 0 h 1159993"/>
                  <a:gd name="connsiteX2-53" fmla="*/ 2628900 w 2628900"/>
                  <a:gd name="connsiteY2-54" fmla="*/ 346575 h 1159993"/>
                  <a:gd name="connsiteX3-55" fmla="*/ 0 w 2628900"/>
                  <a:gd name="connsiteY3-56" fmla="*/ 1159993 h 1159993"/>
                  <a:gd name="connsiteX0-57" fmla="*/ 0 w 2651760"/>
                  <a:gd name="connsiteY0-58" fmla="*/ 1153654 h 1153654"/>
                  <a:gd name="connsiteX1-59" fmla="*/ 1139190 w 2651760"/>
                  <a:gd name="connsiteY1-60" fmla="*/ 0 h 1153654"/>
                  <a:gd name="connsiteX2-61" fmla="*/ 2651760 w 2651760"/>
                  <a:gd name="connsiteY2-62" fmla="*/ 346575 h 1153654"/>
                  <a:gd name="connsiteX3-63" fmla="*/ 0 w 2651760"/>
                  <a:gd name="connsiteY3-64" fmla="*/ 1153654 h 1153654"/>
                  <a:gd name="connsiteX0-65" fmla="*/ 0 w 4617720"/>
                  <a:gd name="connsiteY0-66" fmla="*/ 1166332 h 1166332"/>
                  <a:gd name="connsiteX1-67" fmla="*/ 3105150 w 4617720"/>
                  <a:gd name="connsiteY1-68" fmla="*/ 0 h 1166332"/>
                  <a:gd name="connsiteX2-69" fmla="*/ 4617720 w 4617720"/>
                  <a:gd name="connsiteY2-70" fmla="*/ 346575 h 1166332"/>
                  <a:gd name="connsiteX3-71" fmla="*/ 0 w 4617720"/>
                  <a:gd name="connsiteY3-72" fmla="*/ 1166332 h 1166332"/>
                  <a:gd name="connsiteX0-73" fmla="*/ 0 w 4617720"/>
                  <a:gd name="connsiteY0-74" fmla="*/ 893765 h 893765"/>
                  <a:gd name="connsiteX1-75" fmla="*/ 3272790 w 4617720"/>
                  <a:gd name="connsiteY1-76" fmla="*/ 0 h 893765"/>
                  <a:gd name="connsiteX2-77" fmla="*/ 4617720 w 4617720"/>
                  <a:gd name="connsiteY2-78" fmla="*/ 74008 h 893765"/>
                  <a:gd name="connsiteX3-79" fmla="*/ 0 w 4617720"/>
                  <a:gd name="connsiteY3-80" fmla="*/ 893765 h 893765"/>
                  <a:gd name="connsiteX0-81" fmla="*/ 0 w 4617720"/>
                  <a:gd name="connsiteY0-82" fmla="*/ 1001524 h 1001524"/>
                  <a:gd name="connsiteX1-83" fmla="*/ 3257550 w 4617720"/>
                  <a:gd name="connsiteY1-84" fmla="*/ 0 h 1001524"/>
                  <a:gd name="connsiteX2-85" fmla="*/ 4617720 w 4617720"/>
                  <a:gd name="connsiteY2-86" fmla="*/ 181767 h 1001524"/>
                  <a:gd name="connsiteX3-87" fmla="*/ 0 w 4617720"/>
                  <a:gd name="connsiteY3-88" fmla="*/ 1001524 h 1001524"/>
                  <a:gd name="connsiteX0-89" fmla="*/ 0 w 4472940"/>
                  <a:gd name="connsiteY0-90" fmla="*/ 1001524 h 1001524"/>
                  <a:gd name="connsiteX1-91" fmla="*/ 3257550 w 4472940"/>
                  <a:gd name="connsiteY1-92" fmla="*/ 0 h 1001524"/>
                  <a:gd name="connsiteX2-93" fmla="*/ 4472940 w 4472940"/>
                  <a:gd name="connsiteY2-94" fmla="*/ 993128 h 1001524"/>
                  <a:gd name="connsiteX3-95" fmla="*/ 0 w 4472940"/>
                  <a:gd name="connsiteY3-96" fmla="*/ 1001524 h 1001524"/>
                  <a:gd name="connsiteX0-97" fmla="*/ 0 w 5025390"/>
                  <a:gd name="connsiteY0-98" fmla="*/ 668739 h 993128"/>
                  <a:gd name="connsiteX1-99" fmla="*/ 3810000 w 5025390"/>
                  <a:gd name="connsiteY1-100" fmla="*/ 0 h 993128"/>
                  <a:gd name="connsiteX2-101" fmla="*/ 5025390 w 5025390"/>
                  <a:gd name="connsiteY2-102" fmla="*/ 993128 h 993128"/>
                  <a:gd name="connsiteX3-103" fmla="*/ 0 w 5025390"/>
                  <a:gd name="connsiteY3-104" fmla="*/ 668739 h 993128"/>
                  <a:gd name="connsiteX0-105" fmla="*/ 0 w 3810000"/>
                  <a:gd name="connsiteY0-106" fmla="*/ 668739 h 1642851"/>
                  <a:gd name="connsiteX1-107" fmla="*/ 3810000 w 3810000"/>
                  <a:gd name="connsiteY1-108" fmla="*/ 0 h 1642851"/>
                  <a:gd name="connsiteX2-109" fmla="*/ 1215390 w 3810000"/>
                  <a:gd name="connsiteY2-110" fmla="*/ 1642851 h 1642851"/>
                  <a:gd name="connsiteX3-111" fmla="*/ 0 w 3810000"/>
                  <a:gd name="connsiteY3-112" fmla="*/ 668739 h 1642851"/>
                  <a:gd name="connsiteX0-113" fmla="*/ 0 w 2419350"/>
                  <a:gd name="connsiteY0-114" fmla="*/ 335954 h 1310066"/>
                  <a:gd name="connsiteX1-115" fmla="*/ 2419350 w 2419350"/>
                  <a:gd name="connsiteY1-116" fmla="*/ 0 h 1310066"/>
                  <a:gd name="connsiteX2-117" fmla="*/ 1215390 w 2419350"/>
                  <a:gd name="connsiteY2-118" fmla="*/ 1310066 h 1310066"/>
                  <a:gd name="connsiteX3-119" fmla="*/ 0 w 2419350"/>
                  <a:gd name="connsiteY3-120" fmla="*/ 335954 h 1310066"/>
                  <a:gd name="connsiteX0-121" fmla="*/ 0 w 3562350"/>
                  <a:gd name="connsiteY0-122" fmla="*/ 209179 h 1183291"/>
                  <a:gd name="connsiteX1-123" fmla="*/ 3562350 w 3562350"/>
                  <a:gd name="connsiteY1-124" fmla="*/ 0 h 1183291"/>
                  <a:gd name="connsiteX2-125" fmla="*/ 1215390 w 3562350"/>
                  <a:gd name="connsiteY2-126" fmla="*/ 1183291 h 1183291"/>
                  <a:gd name="connsiteX3-127" fmla="*/ 0 w 3562350"/>
                  <a:gd name="connsiteY3-128" fmla="*/ 209179 h 1183291"/>
                  <a:gd name="connsiteX0-129" fmla="*/ 0 w 3867150"/>
                  <a:gd name="connsiteY0-130" fmla="*/ 383495 h 1357607"/>
                  <a:gd name="connsiteX1-131" fmla="*/ 3867150 w 3867150"/>
                  <a:gd name="connsiteY1-132" fmla="*/ 0 h 1357607"/>
                  <a:gd name="connsiteX2-133" fmla="*/ 1215390 w 3867150"/>
                  <a:gd name="connsiteY2-134" fmla="*/ 1357607 h 1357607"/>
                  <a:gd name="connsiteX3-135" fmla="*/ 0 w 3867150"/>
                  <a:gd name="connsiteY3-136" fmla="*/ 383495 h 1357607"/>
                  <a:gd name="connsiteX0-137" fmla="*/ 0 w 3619500"/>
                  <a:gd name="connsiteY0-138" fmla="*/ 716280 h 1357607"/>
                  <a:gd name="connsiteX1-139" fmla="*/ 3619500 w 3619500"/>
                  <a:gd name="connsiteY1-140" fmla="*/ 0 h 1357607"/>
                  <a:gd name="connsiteX2-141" fmla="*/ 967740 w 3619500"/>
                  <a:gd name="connsiteY2-142" fmla="*/ 1357607 h 1357607"/>
                  <a:gd name="connsiteX3-143" fmla="*/ 0 w 3619500"/>
                  <a:gd name="connsiteY3-144" fmla="*/ 716280 h 1357607"/>
                  <a:gd name="connsiteX0-145" fmla="*/ 0 w 5886450"/>
                  <a:gd name="connsiteY0-146" fmla="*/ 747974 h 1389301"/>
                  <a:gd name="connsiteX1-147" fmla="*/ 5886450 w 5886450"/>
                  <a:gd name="connsiteY1-148" fmla="*/ 0 h 1389301"/>
                  <a:gd name="connsiteX2-149" fmla="*/ 967740 w 5886450"/>
                  <a:gd name="connsiteY2-150" fmla="*/ 1389301 h 1389301"/>
                  <a:gd name="connsiteX3-151" fmla="*/ 0 w 5886450"/>
                  <a:gd name="connsiteY3-152" fmla="*/ 747974 h 1389301"/>
                  <a:gd name="connsiteX0-153" fmla="*/ 0 w 5886450"/>
                  <a:gd name="connsiteY0-154" fmla="*/ 747974 h 771272"/>
                  <a:gd name="connsiteX1-155" fmla="*/ 5886450 w 5886450"/>
                  <a:gd name="connsiteY1-156" fmla="*/ 0 h 771272"/>
                  <a:gd name="connsiteX2-157" fmla="*/ 2586990 w 5886450"/>
                  <a:gd name="connsiteY2-158" fmla="*/ 771272 h 771272"/>
                  <a:gd name="connsiteX3-159" fmla="*/ 0 w 5886450"/>
                  <a:gd name="connsiteY3-160" fmla="*/ 747974 h 771272"/>
                  <a:gd name="connsiteX0-161" fmla="*/ 0 w 5486400"/>
                  <a:gd name="connsiteY0-162" fmla="*/ 0 h 783950"/>
                  <a:gd name="connsiteX1-163" fmla="*/ 5486400 w 5486400"/>
                  <a:gd name="connsiteY1-164" fmla="*/ 12678 h 783950"/>
                  <a:gd name="connsiteX2-165" fmla="*/ 2186940 w 5486400"/>
                  <a:gd name="connsiteY2-166" fmla="*/ 783950 h 783950"/>
                  <a:gd name="connsiteX3-167" fmla="*/ 0 w 5486400"/>
                  <a:gd name="connsiteY3-168" fmla="*/ 0 h 783950"/>
                  <a:gd name="connsiteX0-169" fmla="*/ 0 w 5486400"/>
                  <a:gd name="connsiteY0-170" fmla="*/ 0 h 720562"/>
                  <a:gd name="connsiteX1-171" fmla="*/ 5486400 w 5486400"/>
                  <a:gd name="connsiteY1-172" fmla="*/ 12678 h 720562"/>
                  <a:gd name="connsiteX2-173" fmla="*/ 1920240 w 5486400"/>
                  <a:gd name="connsiteY2-174" fmla="*/ 720562 h 720562"/>
                  <a:gd name="connsiteX3-175" fmla="*/ 0 w 5486400"/>
                  <a:gd name="connsiteY3-176" fmla="*/ 0 h 720562"/>
                  <a:gd name="connsiteX0-177" fmla="*/ 0 w 5276850"/>
                  <a:gd name="connsiteY0-178" fmla="*/ 320106 h 1040668"/>
                  <a:gd name="connsiteX1-179" fmla="*/ 5276850 w 5276850"/>
                  <a:gd name="connsiteY1-180" fmla="*/ 0 h 1040668"/>
                  <a:gd name="connsiteX2-181" fmla="*/ 1920240 w 5276850"/>
                  <a:gd name="connsiteY2-182" fmla="*/ 1040668 h 1040668"/>
                  <a:gd name="connsiteX3-183" fmla="*/ 0 w 5276850"/>
                  <a:gd name="connsiteY3-184" fmla="*/ 320106 h 1040668"/>
                  <a:gd name="connsiteX0-185" fmla="*/ 1356360 w 3356610"/>
                  <a:gd name="connsiteY0-186" fmla="*/ 0 h 1750611"/>
                  <a:gd name="connsiteX1-187" fmla="*/ 3356610 w 3356610"/>
                  <a:gd name="connsiteY1-188" fmla="*/ 709943 h 1750611"/>
                  <a:gd name="connsiteX2-189" fmla="*/ 0 w 3356610"/>
                  <a:gd name="connsiteY2-190" fmla="*/ 1750611 h 1750611"/>
                  <a:gd name="connsiteX3-191" fmla="*/ 1356360 w 3356610"/>
                  <a:gd name="connsiteY3-192" fmla="*/ 0 h 1750611"/>
                  <a:gd name="connsiteX0-193" fmla="*/ 1356360 w 3737610"/>
                  <a:gd name="connsiteY0-194" fmla="*/ 98249 h 1848860"/>
                  <a:gd name="connsiteX1-195" fmla="*/ 3737610 w 3737610"/>
                  <a:gd name="connsiteY1-196" fmla="*/ 0 h 1848860"/>
                  <a:gd name="connsiteX2-197" fmla="*/ 0 w 3737610"/>
                  <a:gd name="connsiteY2-198" fmla="*/ 1848860 h 1848860"/>
                  <a:gd name="connsiteX3-199" fmla="*/ 1356360 w 3737610"/>
                  <a:gd name="connsiteY3-200" fmla="*/ 98249 h 1848860"/>
                  <a:gd name="connsiteX0-201" fmla="*/ 0 w 2381250"/>
                  <a:gd name="connsiteY0-202" fmla="*/ 98249 h 2213339"/>
                  <a:gd name="connsiteX1-203" fmla="*/ 2381250 w 2381250"/>
                  <a:gd name="connsiteY1-204" fmla="*/ 0 h 2213339"/>
                  <a:gd name="connsiteX2-205" fmla="*/ 624840 w 2381250"/>
                  <a:gd name="connsiteY2-206" fmla="*/ 2213339 h 2213339"/>
                  <a:gd name="connsiteX3-207" fmla="*/ 0 w 2381250"/>
                  <a:gd name="connsiteY3-208" fmla="*/ 98249 h 2213339"/>
                  <a:gd name="connsiteX0-209" fmla="*/ 0 w 1962150"/>
                  <a:gd name="connsiteY0-210" fmla="*/ 0 h 2226018"/>
                  <a:gd name="connsiteX1-211" fmla="*/ 1962150 w 1962150"/>
                  <a:gd name="connsiteY1-212" fmla="*/ 12679 h 2226018"/>
                  <a:gd name="connsiteX2-213" fmla="*/ 205740 w 1962150"/>
                  <a:gd name="connsiteY2-214" fmla="*/ 2226018 h 2226018"/>
                  <a:gd name="connsiteX3-215" fmla="*/ 0 w 1962150"/>
                  <a:gd name="connsiteY3-216" fmla="*/ 0 h 2226018"/>
                  <a:gd name="connsiteX0-217" fmla="*/ 0 w 2247900"/>
                  <a:gd name="connsiteY0-218" fmla="*/ 3168 h 2213339"/>
                  <a:gd name="connsiteX1-219" fmla="*/ 2247900 w 2247900"/>
                  <a:gd name="connsiteY1-220" fmla="*/ 0 h 2213339"/>
                  <a:gd name="connsiteX2-221" fmla="*/ 491490 w 2247900"/>
                  <a:gd name="connsiteY2-222" fmla="*/ 2213339 h 2213339"/>
                  <a:gd name="connsiteX3-223" fmla="*/ 0 w 2247900"/>
                  <a:gd name="connsiteY3-224" fmla="*/ 3168 h 2213339"/>
                  <a:gd name="connsiteX0-225" fmla="*/ 0 w 2324100"/>
                  <a:gd name="connsiteY0-226" fmla="*/ 3168 h 2213339"/>
                  <a:gd name="connsiteX1-227" fmla="*/ 2324100 w 2324100"/>
                  <a:gd name="connsiteY1-228" fmla="*/ 0 h 2213339"/>
                  <a:gd name="connsiteX2-229" fmla="*/ 567690 w 2324100"/>
                  <a:gd name="connsiteY2-230" fmla="*/ 2213339 h 2213339"/>
                  <a:gd name="connsiteX3-231" fmla="*/ 0 w 2324100"/>
                  <a:gd name="connsiteY3-232" fmla="*/ 3168 h 2213339"/>
                  <a:gd name="connsiteX0-233" fmla="*/ 0 w 1619250"/>
                  <a:gd name="connsiteY0-234" fmla="*/ 779666 h 2989837"/>
                  <a:gd name="connsiteX1-235" fmla="*/ 1619250 w 1619250"/>
                  <a:gd name="connsiteY1-236" fmla="*/ 0 h 2989837"/>
                  <a:gd name="connsiteX2-237" fmla="*/ 567690 w 1619250"/>
                  <a:gd name="connsiteY2-238" fmla="*/ 2989837 h 2989837"/>
                  <a:gd name="connsiteX3-239" fmla="*/ 0 w 1619250"/>
                  <a:gd name="connsiteY3-240" fmla="*/ 779666 h 2989837"/>
                  <a:gd name="connsiteX0-241" fmla="*/ 0 w 2110740"/>
                  <a:gd name="connsiteY0-242" fmla="*/ 779666 h 2181645"/>
                  <a:gd name="connsiteX1-243" fmla="*/ 1619250 w 2110740"/>
                  <a:gd name="connsiteY1-244" fmla="*/ 0 h 2181645"/>
                  <a:gd name="connsiteX2-245" fmla="*/ 2110740 w 2110740"/>
                  <a:gd name="connsiteY2-246" fmla="*/ 2181645 h 2181645"/>
                  <a:gd name="connsiteX3-247" fmla="*/ 0 w 2110740"/>
                  <a:gd name="connsiteY3-248" fmla="*/ 779666 h 2181645"/>
                  <a:gd name="connsiteX0-249" fmla="*/ 0 w 2110740"/>
                  <a:gd name="connsiteY0-250" fmla="*/ 858901 h 2260880"/>
                  <a:gd name="connsiteX1-251" fmla="*/ 1600200 w 2110740"/>
                  <a:gd name="connsiteY1-252" fmla="*/ 0 h 2260880"/>
                  <a:gd name="connsiteX2-253" fmla="*/ 2110740 w 2110740"/>
                  <a:gd name="connsiteY2-254" fmla="*/ 2260880 h 2260880"/>
                  <a:gd name="connsiteX3-255" fmla="*/ 0 w 2110740"/>
                  <a:gd name="connsiteY3-256" fmla="*/ 858901 h 2260880"/>
                  <a:gd name="connsiteX0-257" fmla="*/ 0 w 529590"/>
                  <a:gd name="connsiteY0-258" fmla="*/ 1841409 h 2260880"/>
                  <a:gd name="connsiteX1-259" fmla="*/ 19050 w 529590"/>
                  <a:gd name="connsiteY1-260" fmla="*/ 0 h 2260880"/>
                  <a:gd name="connsiteX2-261" fmla="*/ 529590 w 529590"/>
                  <a:gd name="connsiteY2-262" fmla="*/ 2260880 h 2260880"/>
                  <a:gd name="connsiteX3-263" fmla="*/ 0 w 529590"/>
                  <a:gd name="connsiteY3-264" fmla="*/ 1841409 h 2260880"/>
                  <a:gd name="connsiteX0-265" fmla="*/ 0 w 553402"/>
                  <a:gd name="connsiteY0-266" fmla="*/ 1841409 h 2201455"/>
                  <a:gd name="connsiteX1-267" fmla="*/ 19050 w 553402"/>
                  <a:gd name="connsiteY1-268" fmla="*/ 0 h 2201455"/>
                  <a:gd name="connsiteX2-269" fmla="*/ 553402 w 553402"/>
                  <a:gd name="connsiteY2-270" fmla="*/ 2201455 h 2201455"/>
                  <a:gd name="connsiteX3-271" fmla="*/ 0 w 553402"/>
                  <a:gd name="connsiteY3-272" fmla="*/ 1841409 h 2201455"/>
                  <a:gd name="connsiteX0-273" fmla="*/ 0 w 618248"/>
                  <a:gd name="connsiteY0-274" fmla="*/ 1790086 h 2201455"/>
                  <a:gd name="connsiteX1-275" fmla="*/ 83896 w 618248"/>
                  <a:gd name="connsiteY1-276" fmla="*/ 0 h 2201455"/>
                  <a:gd name="connsiteX2-277" fmla="*/ 618248 w 618248"/>
                  <a:gd name="connsiteY2-278" fmla="*/ 2201455 h 2201455"/>
                  <a:gd name="connsiteX3-279" fmla="*/ 0 w 618248"/>
                  <a:gd name="connsiteY3-280" fmla="*/ 1790086 h 2201455"/>
                  <a:gd name="connsiteX0-281" fmla="*/ 0 w 618248"/>
                  <a:gd name="connsiteY0-282" fmla="*/ 1892731 h 2304100"/>
                  <a:gd name="connsiteX1-283" fmla="*/ 28314 w 618248"/>
                  <a:gd name="connsiteY1-284" fmla="*/ 0 h 2304100"/>
                  <a:gd name="connsiteX2-285" fmla="*/ 618248 w 618248"/>
                  <a:gd name="connsiteY2-286" fmla="*/ 2304100 h 2304100"/>
                  <a:gd name="connsiteX3-287" fmla="*/ 0 w 618248"/>
                  <a:gd name="connsiteY3-288" fmla="*/ 1892731 h 230410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618248" h="2304100">
                    <a:moveTo>
                      <a:pt x="0" y="1892731"/>
                    </a:moveTo>
                    <a:lnTo>
                      <a:pt x="28314" y="0"/>
                    </a:lnTo>
                    <a:lnTo>
                      <a:pt x="618248" y="2304100"/>
                    </a:lnTo>
                    <a:lnTo>
                      <a:pt x="0" y="1892731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14359" name="组合 8"/>
            <p:cNvGrpSpPr/>
            <p:nvPr/>
          </p:nvGrpSpPr>
          <p:grpSpPr>
            <a:xfrm>
              <a:off x="9203531" y="5829300"/>
              <a:ext cx="4626770" cy="1054417"/>
              <a:chOff x="-54770" y="4178801"/>
              <a:chExt cx="12277250" cy="2704917"/>
            </a:xfrm>
          </p:grpSpPr>
          <p:sp>
            <p:nvSpPr>
              <p:cNvPr id="6" name="等腰三角形 2"/>
              <p:cNvSpPr/>
              <p:nvPr/>
            </p:nvSpPr>
            <p:spPr>
              <a:xfrm>
                <a:off x="-37364" y="4725377"/>
                <a:ext cx="1139374" cy="2151524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1143000" h="1790700">
                    <a:moveTo>
                      <a:pt x="0" y="1790700"/>
                    </a:moveTo>
                    <a:lnTo>
                      <a:pt x="0" y="0"/>
                    </a:lnTo>
                    <a:lnTo>
                      <a:pt x="1143000" y="628650"/>
                    </a:lnTo>
                    <a:lnTo>
                      <a:pt x="0" y="179070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" name="等腰三角形 2"/>
              <p:cNvSpPr/>
              <p:nvPr/>
            </p:nvSpPr>
            <p:spPr>
              <a:xfrm>
                <a:off x="-55890" y="5480646"/>
                <a:ext cx="2667802" cy="1401222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  <a:gd name="connsiteX0-25" fmla="*/ 0 w 2971800"/>
                  <a:gd name="connsiteY0-26" fmla="*/ 1790700 h 1790700"/>
                  <a:gd name="connsiteX1-27" fmla="*/ 1828800 w 2971800"/>
                  <a:gd name="connsiteY1-28" fmla="*/ 0 h 1790700"/>
                  <a:gd name="connsiteX2-29" fmla="*/ 2971800 w 2971800"/>
                  <a:gd name="connsiteY2-30" fmla="*/ 628650 h 1790700"/>
                  <a:gd name="connsiteX3-31" fmla="*/ 0 w 2971800"/>
                  <a:gd name="connsiteY3-32" fmla="*/ 1790700 h 1790700"/>
                  <a:gd name="connsiteX0-33" fmla="*/ 0 w 2971800"/>
                  <a:gd name="connsiteY0-34" fmla="*/ 1162050 h 1162050"/>
                  <a:gd name="connsiteX1-35" fmla="*/ 1162050 w 2971800"/>
                  <a:gd name="connsiteY1-36" fmla="*/ 52767 h 1162050"/>
                  <a:gd name="connsiteX2-37" fmla="*/ 2971800 w 2971800"/>
                  <a:gd name="connsiteY2-38" fmla="*/ 0 h 1162050"/>
                  <a:gd name="connsiteX3-39" fmla="*/ 0 w 2971800"/>
                  <a:gd name="connsiteY3-40" fmla="*/ 1162050 h 1162050"/>
                  <a:gd name="connsiteX0-41" fmla="*/ 0 w 2628900"/>
                  <a:gd name="connsiteY0-42" fmla="*/ 1109283 h 1109283"/>
                  <a:gd name="connsiteX1-43" fmla="*/ 1162050 w 2628900"/>
                  <a:gd name="connsiteY1-44" fmla="*/ 0 h 1109283"/>
                  <a:gd name="connsiteX2-45" fmla="*/ 2628900 w 2628900"/>
                  <a:gd name="connsiteY2-46" fmla="*/ 295865 h 1109283"/>
                  <a:gd name="connsiteX3-47" fmla="*/ 0 w 2628900"/>
                  <a:gd name="connsiteY3-48" fmla="*/ 1109283 h 1109283"/>
                  <a:gd name="connsiteX0-49" fmla="*/ 0 w 2628900"/>
                  <a:gd name="connsiteY0-50" fmla="*/ 1159993 h 1159993"/>
                  <a:gd name="connsiteX1-51" fmla="*/ 1116330 w 2628900"/>
                  <a:gd name="connsiteY1-52" fmla="*/ 0 h 1159993"/>
                  <a:gd name="connsiteX2-53" fmla="*/ 2628900 w 2628900"/>
                  <a:gd name="connsiteY2-54" fmla="*/ 346575 h 1159993"/>
                  <a:gd name="connsiteX3-55" fmla="*/ 0 w 2628900"/>
                  <a:gd name="connsiteY3-56" fmla="*/ 1159993 h 1159993"/>
                  <a:gd name="connsiteX0-57" fmla="*/ 0 w 2651760"/>
                  <a:gd name="connsiteY0-58" fmla="*/ 1153654 h 1153654"/>
                  <a:gd name="connsiteX1-59" fmla="*/ 1139190 w 2651760"/>
                  <a:gd name="connsiteY1-60" fmla="*/ 0 h 1153654"/>
                  <a:gd name="connsiteX2-61" fmla="*/ 2651760 w 2651760"/>
                  <a:gd name="connsiteY2-62" fmla="*/ 346575 h 1153654"/>
                  <a:gd name="connsiteX3-63" fmla="*/ 0 w 2651760"/>
                  <a:gd name="connsiteY3-64" fmla="*/ 1153654 h 1153654"/>
                  <a:gd name="connsiteX0-65" fmla="*/ 0 w 2668429"/>
                  <a:gd name="connsiteY0-66" fmla="*/ 1165539 h 1165539"/>
                  <a:gd name="connsiteX1-67" fmla="*/ 1155859 w 2668429"/>
                  <a:gd name="connsiteY1-68" fmla="*/ 0 h 1165539"/>
                  <a:gd name="connsiteX2-69" fmla="*/ 2668429 w 2668429"/>
                  <a:gd name="connsiteY2-70" fmla="*/ 346575 h 1165539"/>
                  <a:gd name="connsiteX3-71" fmla="*/ 0 w 2668429"/>
                  <a:gd name="connsiteY3-72" fmla="*/ 1165539 h 116553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2668429" h="1165539">
                    <a:moveTo>
                      <a:pt x="0" y="1165539"/>
                    </a:moveTo>
                    <a:lnTo>
                      <a:pt x="1155859" y="0"/>
                    </a:lnTo>
                    <a:lnTo>
                      <a:pt x="2668429" y="346575"/>
                    </a:lnTo>
                    <a:lnTo>
                      <a:pt x="0" y="1165539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" name="等腰三角形 2"/>
              <p:cNvSpPr/>
              <p:nvPr/>
            </p:nvSpPr>
            <p:spPr>
              <a:xfrm>
                <a:off x="-32734" y="5669463"/>
                <a:ext cx="4474126" cy="1202467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  <a:gd name="connsiteX0-25" fmla="*/ 0 w 2971800"/>
                  <a:gd name="connsiteY0-26" fmla="*/ 1790700 h 1790700"/>
                  <a:gd name="connsiteX1-27" fmla="*/ 1828800 w 2971800"/>
                  <a:gd name="connsiteY1-28" fmla="*/ 0 h 1790700"/>
                  <a:gd name="connsiteX2-29" fmla="*/ 2971800 w 2971800"/>
                  <a:gd name="connsiteY2-30" fmla="*/ 628650 h 1790700"/>
                  <a:gd name="connsiteX3-31" fmla="*/ 0 w 2971800"/>
                  <a:gd name="connsiteY3-32" fmla="*/ 1790700 h 1790700"/>
                  <a:gd name="connsiteX0-33" fmla="*/ 0 w 2971800"/>
                  <a:gd name="connsiteY0-34" fmla="*/ 1162050 h 1162050"/>
                  <a:gd name="connsiteX1-35" fmla="*/ 1162050 w 2971800"/>
                  <a:gd name="connsiteY1-36" fmla="*/ 52767 h 1162050"/>
                  <a:gd name="connsiteX2-37" fmla="*/ 2971800 w 2971800"/>
                  <a:gd name="connsiteY2-38" fmla="*/ 0 h 1162050"/>
                  <a:gd name="connsiteX3-39" fmla="*/ 0 w 2971800"/>
                  <a:gd name="connsiteY3-40" fmla="*/ 1162050 h 1162050"/>
                  <a:gd name="connsiteX0-41" fmla="*/ 0 w 2628900"/>
                  <a:gd name="connsiteY0-42" fmla="*/ 1109283 h 1109283"/>
                  <a:gd name="connsiteX1-43" fmla="*/ 1162050 w 2628900"/>
                  <a:gd name="connsiteY1-44" fmla="*/ 0 h 1109283"/>
                  <a:gd name="connsiteX2-45" fmla="*/ 2628900 w 2628900"/>
                  <a:gd name="connsiteY2-46" fmla="*/ 295865 h 1109283"/>
                  <a:gd name="connsiteX3-47" fmla="*/ 0 w 2628900"/>
                  <a:gd name="connsiteY3-48" fmla="*/ 1109283 h 1109283"/>
                  <a:gd name="connsiteX0-49" fmla="*/ 0 w 2628900"/>
                  <a:gd name="connsiteY0-50" fmla="*/ 1159993 h 1159993"/>
                  <a:gd name="connsiteX1-51" fmla="*/ 1116330 w 2628900"/>
                  <a:gd name="connsiteY1-52" fmla="*/ 0 h 1159993"/>
                  <a:gd name="connsiteX2-53" fmla="*/ 2628900 w 2628900"/>
                  <a:gd name="connsiteY2-54" fmla="*/ 346575 h 1159993"/>
                  <a:gd name="connsiteX3-55" fmla="*/ 0 w 2628900"/>
                  <a:gd name="connsiteY3-56" fmla="*/ 1159993 h 1159993"/>
                  <a:gd name="connsiteX0-57" fmla="*/ 0 w 2651760"/>
                  <a:gd name="connsiteY0-58" fmla="*/ 1153654 h 1153654"/>
                  <a:gd name="connsiteX1-59" fmla="*/ 1139190 w 2651760"/>
                  <a:gd name="connsiteY1-60" fmla="*/ 0 h 1153654"/>
                  <a:gd name="connsiteX2-61" fmla="*/ 2651760 w 2651760"/>
                  <a:gd name="connsiteY2-62" fmla="*/ 346575 h 1153654"/>
                  <a:gd name="connsiteX3-63" fmla="*/ 0 w 2651760"/>
                  <a:gd name="connsiteY3-64" fmla="*/ 1153654 h 1153654"/>
                  <a:gd name="connsiteX0-65" fmla="*/ 0 w 4617720"/>
                  <a:gd name="connsiteY0-66" fmla="*/ 1166332 h 1166332"/>
                  <a:gd name="connsiteX1-67" fmla="*/ 3105150 w 4617720"/>
                  <a:gd name="connsiteY1-68" fmla="*/ 0 h 1166332"/>
                  <a:gd name="connsiteX2-69" fmla="*/ 4617720 w 4617720"/>
                  <a:gd name="connsiteY2-70" fmla="*/ 346575 h 1166332"/>
                  <a:gd name="connsiteX3-71" fmla="*/ 0 w 4617720"/>
                  <a:gd name="connsiteY3-72" fmla="*/ 1166332 h 1166332"/>
                  <a:gd name="connsiteX0-73" fmla="*/ 0 w 4617720"/>
                  <a:gd name="connsiteY0-74" fmla="*/ 893765 h 893765"/>
                  <a:gd name="connsiteX1-75" fmla="*/ 3272790 w 4617720"/>
                  <a:gd name="connsiteY1-76" fmla="*/ 0 h 893765"/>
                  <a:gd name="connsiteX2-77" fmla="*/ 4617720 w 4617720"/>
                  <a:gd name="connsiteY2-78" fmla="*/ 74008 h 893765"/>
                  <a:gd name="connsiteX3-79" fmla="*/ 0 w 4617720"/>
                  <a:gd name="connsiteY3-80" fmla="*/ 893765 h 893765"/>
                  <a:gd name="connsiteX0-81" fmla="*/ 0 w 4617720"/>
                  <a:gd name="connsiteY0-82" fmla="*/ 1001524 h 1001524"/>
                  <a:gd name="connsiteX1-83" fmla="*/ 3257550 w 4617720"/>
                  <a:gd name="connsiteY1-84" fmla="*/ 0 h 1001524"/>
                  <a:gd name="connsiteX2-85" fmla="*/ 4617720 w 4617720"/>
                  <a:gd name="connsiteY2-86" fmla="*/ 181767 h 1001524"/>
                  <a:gd name="connsiteX3-87" fmla="*/ 0 w 4617720"/>
                  <a:gd name="connsiteY3-88" fmla="*/ 1001524 h 1001524"/>
                  <a:gd name="connsiteX0-89" fmla="*/ 0 w 4472940"/>
                  <a:gd name="connsiteY0-90" fmla="*/ 1001524 h 1001524"/>
                  <a:gd name="connsiteX1-91" fmla="*/ 3257550 w 4472940"/>
                  <a:gd name="connsiteY1-92" fmla="*/ 0 h 1001524"/>
                  <a:gd name="connsiteX2-93" fmla="*/ 4472940 w 4472940"/>
                  <a:gd name="connsiteY2-94" fmla="*/ 993128 h 1001524"/>
                  <a:gd name="connsiteX3-95" fmla="*/ 0 w 4472940"/>
                  <a:gd name="connsiteY3-96" fmla="*/ 1001524 h 100152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4472940" h="1001524">
                    <a:moveTo>
                      <a:pt x="0" y="1001524"/>
                    </a:moveTo>
                    <a:lnTo>
                      <a:pt x="3257550" y="0"/>
                    </a:lnTo>
                    <a:lnTo>
                      <a:pt x="4472940" y="993128"/>
                    </a:lnTo>
                    <a:lnTo>
                      <a:pt x="0" y="1001524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9" name="等腰三角形 2"/>
              <p:cNvSpPr/>
              <p:nvPr/>
            </p:nvSpPr>
            <p:spPr>
              <a:xfrm>
                <a:off x="3186230" y="5430957"/>
                <a:ext cx="3566332" cy="1421098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  <a:gd name="connsiteX0-25" fmla="*/ 0 w 2971800"/>
                  <a:gd name="connsiteY0-26" fmla="*/ 1790700 h 1790700"/>
                  <a:gd name="connsiteX1-27" fmla="*/ 1828800 w 2971800"/>
                  <a:gd name="connsiteY1-28" fmla="*/ 0 h 1790700"/>
                  <a:gd name="connsiteX2-29" fmla="*/ 2971800 w 2971800"/>
                  <a:gd name="connsiteY2-30" fmla="*/ 628650 h 1790700"/>
                  <a:gd name="connsiteX3-31" fmla="*/ 0 w 2971800"/>
                  <a:gd name="connsiteY3-32" fmla="*/ 1790700 h 1790700"/>
                  <a:gd name="connsiteX0-33" fmla="*/ 0 w 2971800"/>
                  <a:gd name="connsiteY0-34" fmla="*/ 1162050 h 1162050"/>
                  <a:gd name="connsiteX1-35" fmla="*/ 1162050 w 2971800"/>
                  <a:gd name="connsiteY1-36" fmla="*/ 52767 h 1162050"/>
                  <a:gd name="connsiteX2-37" fmla="*/ 2971800 w 2971800"/>
                  <a:gd name="connsiteY2-38" fmla="*/ 0 h 1162050"/>
                  <a:gd name="connsiteX3-39" fmla="*/ 0 w 2971800"/>
                  <a:gd name="connsiteY3-40" fmla="*/ 1162050 h 1162050"/>
                  <a:gd name="connsiteX0-41" fmla="*/ 0 w 2628900"/>
                  <a:gd name="connsiteY0-42" fmla="*/ 1109283 h 1109283"/>
                  <a:gd name="connsiteX1-43" fmla="*/ 1162050 w 2628900"/>
                  <a:gd name="connsiteY1-44" fmla="*/ 0 h 1109283"/>
                  <a:gd name="connsiteX2-45" fmla="*/ 2628900 w 2628900"/>
                  <a:gd name="connsiteY2-46" fmla="*/ 295865 h 1109283"/>
                  <a:gd name="connsiteX3-47" fmla="*/ 0 w 2628900"/>
                  <a:gd name="connsiteY3-48" fmla="*/ 1109283 h 1109283"/>
                  <a:gd name="connsiteX0-49" fmla="*/ 0 w 2628900"/>
                  <a:gd name="connsiteY0-50" fmla="*/ 1159993 h 1159993"/>
                  <a:gd name="connsiteX1-51" fmla="*/ 1116330 w 2628900"/>
                  <a:gd name="connsiteY1-52" fmla="*/ 0 h 1159993"/>
                  <a:gd name="connsiteX2-53" fmla="*/ 2628900 w 2628900"/>
                  <a:gd name="connsiteY2-54" fmla="*/ 346575 h 1159993"/>
                  <a:gd name="connsiteX3-55" fmla="*/ 0 w 2628900"/>
                  <a:gd name="connsiteY3-56" fmla="*/ 1159993 h 1159993"/>
                  <a:gd name="connsiteX0-57" fmla="*/ 0 w 2651760"/>
                  <a:gd name="connsiteY0-58" fmla="*/ 1153654 h 1153654"/>
                  <a:gd name="connsiteX1-59" fmla="*/ 1139190 w 2651760"/>
                  <a:gd name="connsiteY1-60" fmla="*/ 0 h 1153654"/>
                  <a:gd name="connsiteX2-61" fmla="*/ 2651760 w 2651760"/>
                  <a:gd name="connsiteY2-62" fmla="*/ 346575 h 1153654"/>
                  <a:gd name="connsiteX3-63" fmla="*/ 0 w 2651760"/>
                  <a:gd name="connsiteY3-64" fmla="*/ 1153654 h 1153654"/>
                  <a:gd name="connsiteX0-65" fmla="*/ 0 w 4617720"/>
                  <a:gd name="connsiteY0-66" fmla="*/ 1166332 h 1166332"/>
                  <a:gd name="connsiteX1-67" fmla="*/ 3105150 w 4617720"/>
                  <a:gd name="connsiteY1-68" fmla="*/ 0 h 1166332"/>
                  <a:gd name="connsiteX2-69" fmla="*/ 4617720 w 4617720"/>
                  <a:gd name="connsiteY2-70" fmla="*/ 346575 h 1166332"/>
                  <a:gd name="connsiteX3-71" fmla="*/ 0 w 4617720"/>
                  <a:gd name="connsiteY3-72" fmla="*/ 1166332 h 1166332"/>
                  <a:gd name="connsiteX0-73" fmla="*/ 0 w 4617720"/>
                  <a:gd name="connsiteY0-74" fmla="*/ 893765 h 893765"/>
                  <a:gd name="connsiteX1-75" fmla="*/ 3272790 w 4617720"/>
                  <a:gd name="connsiteY1-76" fmla="*/ 0 h 893765"/>
                  <a:gd name="connsiteX2-77" fmla="*/ 4617720 w 4617720"/>
                  <a:gd name="connsiteY2-78" fmla="*/ 74008 h 893765"/>
                  <a:gd name="connsiteX3-79" fmla="*/ 0 w 4617720"/>
                  <a:gd name="connsiteY3-80" fmla="*/ 893765 h 893765"/>
                  <a:gd name="connsiteX0-81" fmla="*/ 0 w 4617720"/>
                  <a:gd name="connsiteY0-82" fmla="*/ 1001524 h 1001524"/>
                  <a:gd name="connsiteX1-83" fmla="*/ 3257550 w 4617720"/>
                  <a:gd name="connsiteY1-84" fmla="*/ 0 h 1001524"/>
                  <a:gd name="connsiteX2-85" fmla="*/ 4617720 w 4617720"/>
                  <a:gd name="connsiteY2-86" fmla="*/ 181767 h 1001524"/>
                  <a:gd name="connsiteX3-87" fmla="*/ 0 w 4617720"/>
                  <a:gd name="connsiteY3-88" fmla="*/ 1001524 h 1001524"/>
                  <a:gd name="connsiteX0-89" fmla="*/ 0 w 4472940"/>
                  <a:gd name="connsiteY0-90" fmla="*/ 1001524 h 1001524"/>
                  <a:gd name="connsiteX1-91" fmla="*/ 3257550 w 4472940"/>
                  <a:gd name="connsiteY1-92" fmla="*/ 0 h 1001524"/>
                  <a:gd name="connsiteX2-93" fmla="*/ 4472940 w 4472940"/>
                  <a:gd name="connsiteY2-94" fmla="*/ 993128 h 1001524"/>
                  <a:gd name="connsiteX3-95" fmla="*/ 0 w 4472940"/>
                  <a:gd name="connsiteY3-96" fmla="*/ 1001524 h 1001524"/>
                  <a:gd name="connsiteX0-97" fmla="*/ 0 w 5025390"/>
                  <a:gd name="connsiteY0-98" fmla="*/ 668739 h 993128"/>
                  <a:gd name="connsiteX1-99" fmla="*/ 3810000 w 5025390"/>
                  <a:gd name="connsiteY1-100" fmla="*/ 0 h 993128"/>
                  <a:gd name="connsiteX2-101" fmla="*/ 5025390 w 5025390"/>
                  <a:gd name="connsiteY2-102" fmla="*/ 993128 h 993128"/>
                  <a:gd name="connsiteX3-103" fmla="*/ 0 w 5025390"/>
                  <a:gd name="connsiteY3-104" fmla="*/ 668739 h 993128"/>
                  <a:gd name="connsiteX0-105" fmla="*/ 0 w 3810000"/>
                  <a:gd name="connsiteY0-106" fmla="*/ 668739 h 1642851"/>
                  <a:gd name="connsiteX1-107" fmla="*/ 3810000 w 3810000"/>
                  <a:gd name="connsiteY1-108" fmla="*/ 0 h 1642851"/>
                  <a:gd name="connsiteX2-109" fmla="*/ 1215390 w 3810000"/>
                  <a:gd name="connsiteY2-110" fmla="*/ 1642851 h 1642851"/>
                  <a:gd name="connsiteX3-111" fmla="*/ 0 w 3810000"/>
                  <a:gd name="connsiteY3-112" fmla="*/ 668739 h 1642851"/>
                  <a:gd name="connsiteX0-113" fmla="*/ 0 w 2419350"/>
                  <a:gd name="connsiteY0-114" fmla="*/ 335954 h 1310066"/>
                  <a:gd name="connsiteX1-115" fmla="*/ 2419350 w 2419350"/>
                  <a:gd name="connsiteY1-116" fmla="*/ 0 h 1310066"/>
                  <a:gd name="connsiteX2-117" fmla="*/ 1215390 w 2419350"/>
                  <a:gd name="connsiteY2-118" fmla="*/ 1310066 h 1310066"/>
                  <a:gd name="connsiteX3-119" fmla="*/ 0 w 2419350"/>
                  <a:gd name="connsiteY3-120" fmla="*/ 335954 h 1310066"/>
                  <a:gd name="connsiteX0-121" fmla="*/ 0 w 3562350"/>
                  <a:gd name="connsiteY0-122" fmla="*/ 209179 h 1183291"/>
                  <a:gd name="connsiteX1-123" fmla="*/ 3562350 w 3562350"/>
                  <a:gd name="connsiteY1-124" fmla="*/ 0 h 1183291"/>
                  <a:gd name="connsiteX2-125" fmla="*/ 1215390 w 3562350"/>
                  <a:gd name="connsiteY2-126" fmla="*/ 1183291 h 1183291"/>
                  <a:gd name="connsiteX3-127" fmla="*/ 0 w 3562350"/>
                  <a:gd name="connsiteY3-128" fmla="*/ 209179 h 118329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2350" h="1183291">
                    <a:moveTo>
                      <a:pt x="0" y="209179"/>
                    </a:moveTo>
                    <a:lnTo>
                      <a:pt x="3562350" y="0"/>
                    </a:lnTo>
                    <a:lnTo>
                      <a:pt x="1215390" y="1183291"/>
                    </a:lnTo>
                    <a:lnTo>
                      <a:pt x="0" y="20917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" name="等腰三角形 2"/>
              <p:cNvSpPr/>
              <p:nvPr/>
            </p:nvSpPr>
            <p:spPr>
              <a:xfrm rot="10800000">
                <a:off x="4390446" y="5232202"/>
                <a:ext cx="3635805" cy="1629790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  <a:gd name="connsiteX0-25" fmla="*/ 0 w 2971800"/>
                  <a:gd name="connsiteY0-26" fmla="*/ 1790700 h 1790700"/>
                  <a:gd name="connsiteX1-27" fmla="*/ 1828800 w 2971800"/>
                  <a:gd name="connsiteY1-28" fmla="*/ 0 h 1790700"/>
                  <a:gd name="connsiteX2-29" fmla="*/ 2971800 w 2971800"/>
                  <a:gd name="connsiteY2-30" fmla="*/ 628650 h 1790700"/>
                  <a:gd name="connsiteX3-31" fmla="*/ 0 w 2971800"/>
                  <a:gd name="connsiteY3-32" fmla="*/ 1790700 h 1790700"/>
                  <a:gd name="connsiteX0-33" fmla="*/ 0 w 2971800"/>
                  <a:gd name="connsiteY0-34" fmla="*/ 1162050 h 1162050"/>
                  <a:gd name="connsiteX1-35" fmla="*/ 1162050 w 2971800"/>
                  <a:gd name="connsiteY1-36" fmla="*/ 52767 h 1162050"/>
                  <a:gd name="connsiteX2-37" fmla="*/ 2971800 w 2971800"/>
                  <a:gd name="connsiteY2-38" fmla="*/ 0 h 1162050"/>
                  <a:gd name="connsiteX3-39" fmla="*/ 0 w 2971800"/>
                  <a:gd name="connsiteY3-40" fmla="*/ 1162050 h 1162050"/>
                  <a:gd name="connsiteX0-41" fmla="*/ 0 w 2628900"/>
                  <a:gd name="connsiteY0-42" fmla="*/ 1109283 h 1109283"/>
                  <a:gd name="connsiteX1-43" fmla="*/ 1162050 w 2628900"/>
                  <a:gd name="connsiteY1-44" fmla="*/ 0 h 1109283"/>
                  <a:gd name="connsiteX2-45" fmla="*/ 2628900 w 2628900"/>
                  <a:gd name="connsiteY2-46" fmla="*/ 295865 h 1109283"/>
                  <a:gd name="connsiteX3-47" fmla="*/ 0 w 2628900"/>
                  <a:gd name="connsiteY3-48" fmla="*/ 1109283 h 1109283"/>
                  <a:gd name="connsiteX0-49" fmla="*/ 0 w 2628900"/>
                  <a:gd name="connsiteY0-50" fmla="*/ 1159993 h 1159993"/>
                  <a:gd name="connsiteX1-51" fmla="*/ 1116330 w 2628900"/>
                  <a:gd name="connsiteY1-52" fmla="*/ 0 h 1159993"/>
                  <a:gd name="connsiteX2-53" fmla="*/ 2628900 w 2628900"/>
                  <a:gd name="connsiteY2-54" fmla="*/ 346575 h 1159993"/>
                  <a:gd name="connsiteX3-55" fmla="*/ 0 w 2628900"/>
                  <a:gd name="connsiteY3-56" fmla="*/ 1159993 h 1159993"/>
                  <a:gd name="connsiteX0-57" fmla="*/ 0 w 2651760"/>
                  <a:gd name="connsiteY0-58" fmla="*/ 1153654 h 1153654"/>
                  <a:gd name="connsiteX1-59" fmla="*/ 1139190 w 2651760"/>
                  <a:gd name="connsiteY1-60" fmla="*/ 0 h 1153654"/>
                  <a:gd name="connsiteX2-61" fmla="*/ 2651760 w 2651760"/>
                  <a:gd name="connsiteY2-62" fmla="*/ 346575 h 1153654"/>
                  <a:gd name="connsiteX3-63" fmla="*/ 0 w 2651760"/>
                  <a:gd name="connsiteY3-64" fmla="*/ 1153654 h 1153654"/>
                  <a:gd name="connsiteX0-65" fmla="*/ 0 w 4617720"/>
                  <a:gd name="connsiteY0-66" fmla="*/ 1166332 h 1166332"/>
                  <a:gd name="connsiteX1-67" fmla="*/ 3105150 w 4617720"/>
                  <a:gd name="connsiteY1-68" fmla="*/ 0 h 1166332"/>
                  <a:gd name="connsiteX2-69" fmla="*/ 4617720 w 4617720"/>
                  <a:gd name="connsiteY2-70" fmla="*/ 346575 h 1166332"/>
                  <a:gd name="connsiteX3-71" fmla="*/ 0 w 4617720"/>
                  <a:gd name="connsiteY3-72" fmla="*/ 1166332 h 1166332"/>
                  <a:gd name="connsiteX0-73" fmla="*/ 0 w 4617720"/>
                  <a:gd name="connsiteY0-74" fmla="*/ 893765 h 893765"/>
                  <a:gd name="connsiteX1-75" fmla="*/ 3272790 w 4617720"/>
                  <a:gd name="connsiteY1-76" fmla="*/ 0 h 893765"/>
                  <a:gd name="connsiteX2-77" fmla="*/ 4617720 w 4617720"/>
                  <a:gd name="connsiteY2-78" fmla="*/ 74008 h 893765"/>
                  <a:gd name="connsiteX3-79" fmla="*/ 0 w 4617720"/>
                  <a:gd name="connsiteY3-80" fmla="*/ 893765 h 893765"/>
                  <a:gd name="connsiteX0-81" fmla="*/ 0 w 4617720"/>
                  <a:gd name="connsiteY0-82" fmla="*/ 1001524 h 1001524"/>
                  <a:gd name="connsiteX1-83" fmla="*/ 3257550 w 4617720"/>
                  <a:gd name="connsiteY1-84" fmla="*/ 0 h 1001524"/>
                  <a:gd name="connsiteX2-85" fmla="*/ 4617720 w 4617720"/>
                  <a:gd name="connsiteY2-86" fmla="*/ 181767 h 1001524"/>
                  <a:gd name="connsiteX3-87" fmla="*/ 0 w 4617720"/>
                  <a:gd name="connsiteY3-88" fmla="*/ 1001524 h 1001524"/>
                  <a:gd name="connsiteX0-89" fmla="*/ 0 w 4472940"/>
                  <a:gd name="connsiteY0-90" fmla="*/ 1001524 h 1001524"/>
                  <a:gd name="connsiteX1-91" fmla="*/ 3257550 w 4472940"/>
                  <a:gd name="connsiteY1-92" fmla="*/ 0 h 1001524"/>
                  <a:gd name="connsiteX2-93" fmla="*/ 4472940 w 4472940"/>
                  <a:gd name="connsiteY2-94" fmla="*/ 993128 h 1001524"/>
                  <a:gd name="connsiteX3-95" fmla="*/ 0 w 4472940"/>
                  <a:gd name="connsiteY3-96" fmla="*/ 1001524 h 1001524"/>
                  <a:gd name="connsiteX0-97" fmla="*/ 0 w 5025390"/>
                  <a:gd name="connsiteY0-98" fmla="*/ 668739 h 993128"/>
                  <a:gd name="connsiteX1-99" fmla="*/ 3810000 w 5025390"/>
                  <a:gd name="connsiteY1-100" fmla="*/ 0 h 993128"/>
                  <a:gd name="connsiteX2-101" fmla="*/ 5025390 w 5025390"/>
                  <a:gd name="connsiteY2-102" fmla="*/ 993128 h 993128"/>
                  <a:gd name="connsiteX3-103" fmla="*/ 0 w 5025390"/>
                  <a:gd name="connsiteY3-104" fmla="*/ 668739 h 993128"/>
                  <a:gd name="connsiteX0-105" fmla="*/ 0 w 3810000"/>
                  <a:gd name="connsiteY0-106" fmla="*/ 668739 h 1642851"/>
                  <a:gd name="connsiteX1-107" fmla="*/ 3810000 w 3810000"/>
                  <a:gd name="connsiteY1-108" fmla="*/ 0 h 1642851"/>
                  <a:gd name="connsiteX2-109" fmla="*/ 1215390 w 3810000"/>
                  <a:gd name="connsiteY2-110" fmla="*/ 1642851 h 1642851"/>
                  <a:gd name="connsiteX3-111" fmla="*/ 0 w 3810000"/>
                  <a:gd name="connsiteY3-112" fmla="*/ 668739 h 1642851"/>
                  <a:gd name="connsiteX0-113" fmla="*/ 0 w 2419350"/>
                  <a:gd name="connsiteY0-114" fmla="*/ 335954 h 1310066"/>
                  <a:gd name="connsiteX1-115" fmla="*/ 2419350 w 2419350"/>
                  <a:gd name="connsiteY1-116" fmla="*/ 0 h 1310066"/>
                  <a:gd name="connsiteX2-117" fmla="*/ 1215390 w 2419350"/>
                  <a:gd name="connsiteY2-118" fmla="*/ 1310066 h 1310066"/>
                  <a:gd name="connsiteX3-119" fmla="*/ 0 w 2419350"/>
                  <a:gd name="connsiteY3-120" fmla="*/ 335954 h 1310066"/>
                  <a:gd name="connsiteX0-121" fmla="*/ 0 w 3562350"/>
                  <a:gd name="connsiteY0-122" fmla="*/ 209179 h 1183291"/>
                  <a:gd name="connsiteX1-123" fmla="*/ 3562350 w 3562350"/>
                  <a:gd name="connsiteY1-124" fmla="*/ 0 h 1183291"/>
                  <a:gd name="connsiteX2-125" fmla="*/ 1215390 w 3562350"/>
                  <a:gd name="connsiteY2-126" fmla="*/ 1183291 h 1183291"/>
                  <a:gd name="connsiteX3-127" fmla="*/ 0 w 3562350"/>
                  <a:gd name="connsiteY3-128" fmla="*/ 209179 h 1183291"/>
                  <a:gd name="connsiteX0-129" fmla="*/ 0 w 3867150"/>
                  <a:gd name="connsiteY0-130" fmla="*/ 383495 h 1357607"/>
                  <a:gd name="connsiteX1-131" fmla="*/ 3867150 w 3867150"/>
                  <a:gd name="connsiteY1-132" fmla="*/ 0 h 1357607"/>
                  <a:gd name="connsiteX2-133" fmla="*/ 1215390 w 3867150"/>
                  <a:gd name="connsiteY2-134" fmla="*/ 1357607 h 1357607"/>
                  <a:gd name="connsiteX3-135" fmla="*/ 0 w 3867150"/>
                  <a:gd name="connsiteY3-136" fmla="*/ 383495 h 1357607"/>
                  <a:gd name="connsiteX0-137" fmla="*/ 0 w 3619500"/>
                  <a:gd name="connsiteY0-138" fmla="*/ 716280 h 1357607"/>
                  <a:gd name="connsiteX1-139" fmla="*/ 3619500 w 3619500"/>
                  <a:gd name="connsiteY1-140" fmla="*/ 0 h 1357607"/>
                  <a:gd name="connsiteX2-141" fmla="*/ 967740 w 3619500"/>
                  <a:gd name="connsiteY2-142" fmla="*/ 1357607 h 1357607"/>
                  <a:gd name="connsiteX3-143" fmla="*/ 0 w 3619500"/>
                  <a:gd name="connsiteY3-144" fmla="*/ 716280 h 1357607"/>
                  <a:gd name="connsiteX0-145" fmla="*/ 0 w 3633787"/>
                  <a:gd name="connsiteY0-146" fmla="*/ 716280 h 1357607"/>
                  <a:gd name="connsiteX1-147" fmla="*/ 3633787 w 3633787"/>
                  <a:gd name="connsiteY1-148" fmla="*/ 0 h 1357607"/>
                  <a:gd name="connsiteX2-149" fmla="*/ 967740 w 3633787"/>
                  <a:gd name="connsiteY2-150" fmla="*/ 1357607 h 1357607"/>
                  <a:gd name="connsiteX3-151" fmla="*/ 0 w 3633787"/>
                  <a:gd name="connsiteY3-152" fmla="*/ 716280 h 1357607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633787" h="1357607">
                    <a:moveTo>
                      <a:pt x="0" y="716280"/>
                    </a:moveTo>
                    <a:lnTo>
                      <a:pt x="3633787" y="0"/>
                    </a:lnTo>
                    <a:lnTo>
                      <a:pt x="967740" y="1357607"/>
                    </a:lnTo>
                    <a:lnTo>
                      <a:pt x="0" y="71628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" name="等腰三角形 2"/>
              <p:cNvSpPr/>
              <p:nvPr/>
            </p:nvSpPr>
            <p:spPr>
              <a:xfrm rot="10800000">
                <a:off x="4441392" y="5997409"/>
                <a:ext cx="5530130" cy="864584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  <a:gd name="connsiteX0-25" fmla="*/ 0 w 2971800"/>
                  <a:gd name="connsiteY0-26" fmla="*/ 1790700 h 1790700"/>
                  <a:gd name="connsiteX1-27" fmla="*/ 1828800 w 2971800"/>
                  <a:gd name="connsiteY1-28" fmla="*/ 0 h 1790700"/>
                  <a:gd name="connsiteX2-29" fmla="*/ 2971800 w 2971800"/>
                  <a:gd name="connsiteY2-30" fmla="*/ 628650 h 1790700"/>
                  <a:gd name="connsiteX3-31" fmla="*/ 0 w 2971800"/>
                  <a:gd name="connsiteY3-32" fmla="*/ 1790700 h 1790700"/>
                  <a:gd name="connsiteX0-33" fmla="*/ 0 w 2971800"/>
                  <a:gd name="connsiteY0-34" fmla="*/ 1162050 h 1162050"/>
                  <a:gd name="connsiteX1-35" fmla="*/ 1162050 w 2971800"/>
                  <a:gd name="connsiteY1-36" fmla="*/ 52767 h 1162050"/>
                  <a:gd name="connsiteX2-37" fmla="*/ 2971800 w 2971800"/>
                  <a:gd name="connsiteY2-38" fmla="*/ 0 h 1162050"/>
                  <a:gd name="connsiteX3-39" fmla="*/ 0 w 2971800"/>
                  <a:gd name="connsiteY3-40" fmla="*/ 1162050 h 1162050"/>
                  <a:gd name="connsiteX0-41" fmla="*/ 0 w 2628900"/>
                  <a:gd name="connsiteY0-42" fmla="*/ 1109283 h 1109283"/>
                  <a:gd name="connsiteX1-43" fmla="*/ 1162050 w 2628900"/>
                  <a:gd name="connsiteY1-44" fmla="*/ 0 h 1109283"/>
                  <a:gd name="connsiteX2-45" fmla="*/ 2628900 w 2628900"/>
                  <a:gd name="connsiteY2-46" fmla="*/ 295865 h 1109283"/>
                  <a:gd name="connsiteX3-47" fmla="*/ 0 w 2628900"/>
                  <a:gd name="connsiteY3-48" fmla="*/ 1109283 h 1109283"/>
                  <a:gd name="connsiteX0-49" fmla="*/ 0 w 2628900"/>
                  <a:gd name="connsiteY0-50" fmla="*/ 1159993 h 1159993"/>
                  <a:gd name="connsiteX1-51" fmla="*/ 1116330 w 2628900"/>
                  <a:gd name="connsiteY1-52" fmla="*/ 0 h 1159993"/>
                  <a:gd name="connsiteX2-53" fmla="*/ 2628900 w 2628900"/>
                  <a:gd name="connsiteY2-54" fmla="*/ 346575 h 1159993"/>
                  <a:gd name="connsiteX3-55" fmla="*/ 0 w 2628900"/>
                  <a:gd name="connsiteY3-56" fmla="*/ 1159993 h 1159993"/>
                  <a:gd name="connsiteX0-57" fmla="*/ 0 w 2651760"/>
                  <a:gd name="connsiteY0-58" fmla="*/ 1153654 h 1153654"/>
                  <a:gd name="connsiteX1-59" fmla="*/ 1139190 w 2651760"/>
                  <a:gd name="connsiteY1-60" fmla="*/ 0 h 1153654"/>
                  <a:gd name="connsiteX2-61" fmla="*/ 2651760 w 2651760"/>
                  <a:gd name="connsiteY2-62" fmla="*/ 346575 h 1153654"/>
                  <a:gd name="connsiteX3-63" fmla="*/ 0 w 2651760"/>
                  <a:gd name="connsiteY3-64" fmla="*/ 1153654 h 1153654"/>
                  <a:gd name="connsiteX0-65" fmla="*/ 0 w 4617720"/>
                  <a:gd name="connsiteY0-66" fmla="*/ 1166332 h 1166332"/>
                  <a:gd name="connsiteX1-67" fmla="*/ 3105150 w 4617720"/>
                  <a:gd name="connsiteY1-68" fmla="*/ 0 h 1166332"/>
                  <a:gd name="connsiteX2-69" fmla="*/ 4617720 w 4617720"/>
                  <a:gd name="connsiteY2-70" fmla="*/ 346575 h 1166332"/>
                  <a:gd name="connsiteX3-71" fmla="*/ 0 w 4617720"/>
                  <a:gd name="connsiteY3-72" fmla="*/ 1166332 h 1166332"/>
                  <a:gd name="connsiteX0-73" fmla="*/ 0 w 4617720"/>
                  <a:gd name="connsiteY0-74" fmla="*/ 893765 h 893765"/>
                  <a:gd name="connsiteX1-75" fmla="*/ 3272790 w 4617720"/>
                  <a:gd name="connsiteY1-76" fmla="*/ 0 h 893765"/>
                  <a:gd name="connsiteX2-77" fmla="*/ 4617720 w 4617720"/>
                  <a:gd name="connsiteY2-78" fmla="*/ 74008 h 893765"/>
                  <a:gd name="connsiteX3-79" fmla="*/ 0 w 4617720"/>
                  <a:gd name="connsiteY3-80" fmla="*/ 893765 h 893765"/>
                  <a:gd name="connsiteX0-81" fmla="*/ 0 w 4617720"/>
                  <a:gd name="connsiteY0-82" fmla="*/ 1001524 h 1001524"/>
                  <a:gd name="connsiteX1-83" fmla="*/ 3257550 w 4617720"/>
                  <a:gd name="connsiteY1-84" fmla="*/ 0 h 1001524"/>
                  <a:gd name="connsiteX2-85" fmla="*/ 4617720 w 4617720"/>
                  <a:gd name="connsiteY2-86" fmla="*/ 181767 h 1001524"/>
                  <a:gd name="connsiteX3-87" fmla="*/ 0 w 4617720"/>
                  <a:gd name="connsiteY3-88" fmla="*/ 1001524 h 1001524"/>
                  <a:gd name="connsiteX0-89" fmla="*/ 0 w 4472940"/>
                  <a:gd name="connsiteY0-90" fmla="*/ 1001524 h 1001524"/>
                  <a:gd name="connsiteX1-91" fmla="*/ 3257550 w 4472940"/>
                  <a:gd name="connsiteY1-92" fmla="*/ 0 h 1001524"/>
                  <a:gd name="connsiteX2-93" fmla="*/ 4472940 w 4472940"/>
                  <a:gd name="connsiteY2-94" fmla="*/ 993128 h 1001524"/>
                  <a:gd name="connsiteX3-95" fmla="*/ 0 w 4472940"/>
                  <a:gd name="connsiteY3-96" fmla="*/ 1001524 h 1001524"/>
                  <a:gd name="connsiteX0-97" fmla="*/ 0 w 5025390"/>
                  <a:gd name="connsiteY0-98" fmla="*/ 668739 h 993128"/>
                  <a:gd name="connsiteX1-99" fmla="*/ 3810000 w 5025390"/>
                  <a:gd name="connsiteY1-100" fmla="*/ 0 h 993128"/>
                  <a:gd name="connsiteX2-101" fmla="*/ 5025390 w 5025390"/>
                  <a:gd name="connsiteY2-102" fmla="*/ 993128 h 993128"/>
                  <a:gd name="connsiteX3-103" fmla="*/ 0 w 5025390"/>
                  <a:gd name="connsiteY3-104" fmla="*/ 668739 h 993128"/>
                  <a:gd name="connsiteX0-105" fmla="*/ 0 w 3810000"/>
                  <a:gd name="connsiteY0-106" fmla="*/ 668739 h 1642851"/>
                  <a:gd name="connsiteX1-107" fmla="*/ 3810000 w 3810000"/>
                  <a:gd name="connsiteY1-108" fmla="*/ 0 h 1642851"/>
                  <a:gd name="connsiteX2-109" fmla="*/ 1215390 w 3810000"/>
                  <a:gd name="connsiteY2-110" fmla="*/ 1642851 h 1642851"/>
                  <a:gd name="connsiteX3-111" fmla="*/ 0 w 3810000"/>
                  <a:gd name="connsiteY3-112" fmla="*/ 668739 h 1642851"/>
                  <a:gd name="connsiteX0-113" fmla="*/ 0 w 2419350"/>
                  <a:gd name="connsiteY0-114" fmla="*/ 335954 h 1310066"/>
                  <a:gd name="connsiteX1-115" fmla="*/ 2419350 w 2419350"/>
                  <a:gd name="connsiteY1-116" fmla="*/ 0 h 1310066"/>
                  <a:gd name="connsiteX2-117" fmla="*/ 1215390 w 2419350"/>
                  <a:gd name="connsiteY2-118" fmla="*/ 1310066 h 1310066"/>
                  <a:gd name="connsiteX3-119" fmla="*/ 0 w 2419350"/>
                  <a:gd name="connsiteY3-120" fmla="*/ 335954 h 1310066"/>
                  <a:gd name="connsiteX0-121" fmla="*/ 0 w 3562350"/>
                  <a:gd name="connsiteY0-122" fmla="*/ 209179 h 1183291"/>
                  <a:gd name="connsiteX1-123" fmla="*/ 3562350 w 3562350"/>
                  <a:gd name="connsiteY1-124" fmla="*/ 0 h 1183291"/>
                  <a:gd name="connsiteX2-125" fmla="*/ 1215390 w 3562350"/>
                  <a:gd name="connsiteY2-126" fmla="*/ 1183291 h 1183291"/>
                  <a:gd name="connsiteX3-127" fmla="*/ 0 w 3562350"/>
                  <a:gd name="connsiteY3-128" fmla="*/ 209179 h 1183291"/>
                  <a:gd name="connsiteX0-129" fmla="*/ 0 w 3867150"/>
                  <a:gd name="connsiteY0-130" fmla="*/ 383495 h 1357607"/>
                  <a:gd name="connsiteX1-131" fmla="*/ 3867150 w 3867150"/>
                  <a:gd name="connsiteY1-132" fmla="*/ 0 h 1357607"/>
                  <a:gd name="connsiteX2-133" fmla="*/ 1215390 w 3867150"/>
                  <a:gd name="connsiteY2-134" fmla="*/ 1357607 h 1357607"/>
                  <a:gd name="connsiteX3-135" fmla="*/ 0 w 3867150"/>
                  <a:gd name="connsiteY3-136" fmla="*/ 383495 h 1357607"/>
                  <a:gd name="connsiteX0-137" fmla="*/ 0 w 3619500"/>
                  <a:gd name="connsiteY0-138" fmla="*/ 716280 h 1357607"/>
                  <a:gd name="connsiteX1-139" fmla="*/ 3619500 w 3619500"/>
                  <a:gd name="connsiteY1-140" fmla="*/ 0 h 1357607"/>
                  <a:gd name="connsiteX2-141" fmla="*/ 967740 w 3619500"/>
                  <a:gd name="connsiteY2-142" fmla="*/ 1357607 h 1357607"/>
                  <a:gd name="connsiteX3-143" fmla="*/ 0 w 3619500"/>
                  <a:gd name="connsiteY3-144" fmla="*/ 716280 h 1357607"/>
                  <a:gd name="connsiteX0-145" fmla="*/ 0 w 5886450"/>
                  <a:gd name="connsiteY0-146" fmla="*/ 747974 h 1389301"/>
                  <a:gd name="connsiteX1-147" fmla="*/ 5886450 w 5886450"/>
                  <a:gd name="connsiteY1-148" fmla="*/ 0 h 1389301"/>
                  <a:gd name="connsiteX2-149" fmla="*/ 967740 w 5886450"/>
                  <a:gd name="connsiteY2-150" fmla="*/ 1389301 h 1389301"/>
                  <a:gd name="connsiteX3-151" fmla="*/ 0 w 5886450"/>
                  <a:gd name="connsiteY3-152" fmla="*/ 747974 h 1389301"/>
                  <a:gd name="connsiteX0-153" fmla="*/ 0 w 5886450"/>
                  <a:gd name="connsiteY0-154" fmla="*/ 747974 h 771272"/>
                  <a:gd name="connsiteX1-155" fmla="*/ 5886450 w 5886450"/>
                  <a:gd name="connsiteY1-156" fmla="*/ 0 h 771272"/>
                  <a:gd name="connsiteX2-157" fmla="*/ 2586990 w 5886450"/>
                  <a:gd name="connsiteY2-158" fmla="*/ 771272 h 771272"/>
                  <a:gd name="connsiteX3-159" fmla="*/ 0 w 5886450"/>
                  <a:gd name="connsiteY3-160" fmla="*/ 747974 h 771272"/>
                  <a:gd name="connsiteX0-161" fmla="*/ 0 w 5486400"/>
                  <a:gd name="connsiteY0-162" fmla="*/ 0 h 783950"/>
                  <a:gd name="connsiteX1-163" fmla="*/ 5486400 w 5486400"/>
                  <a:gd name="connsiteY1-164" fmla="*/ 12678 h 783950"/>
                  <a:gd name="connsiteX2-165" fmla="*/ 2186940 w 5486400"/>
                  <a:gd name="connsiteY2-166" fmla="*/ 783950 h 783950"/>
                  <a:gd name="connsiteX3-167" fmla="*/ 0 w 5486400"/>
                  <a:gd name="connsiteY3-168" fmla="*/ 0 h 783950"/>
                  <a:gd name="connsiteX0-169" fmla="*/ 0 w 5486400"/>
                  <a:gd name="connsiteY0-170" fmla="*/ 0 h 720562"/>
                  <a:gd name="connsiteX1-171" fmla="*/ 5486400 w 5486400"/>
                  <a:gd name="connsiteY1-172" fmla="*/ 12678 h 720562"/>
                  <a:gd name="connsiteX2-173" fmla="*/ 1920240 w 5486400"/>
                  <a:gd name="connsiteY2-174" fmla="*/ 720562 h 720562"/>
                  <a:gd name="connsiteX3-175" fmla="*/ 0 w 5486400"/>
                  <a:gd name="connsiteY3-176" fmla="*/ 0 h 720562"/>
                  <a:gd name="connsiteX0-177" fmla="*/ 0 w 5529262"/>
                  <a:gd name="connsiteY0-178" fmla="*/ 0 h 720562"/>
                  <a:gd name="connsiteX1-179" fmla="*/ 5529262 w 5529262"/>
                  <a:gd name="connsiteY1-180" fmla="*/ 12678 h 720562"/>
                  <a:gd name="connsiteX2-181" fmla="*/ 1920240 w 5529262"/>
                  <a:gd name="connsiteY2-182" fmla="*/ 720562 h 720562"/>
                  <a:gd name="connsiteX3-183" fmla="*/ 0 w 5529262"/>
                  <a:gd name="connsiteY3-184" fmla="*/ 0 h 720562"/>
                  <a:gd name="connsiteX0-185" fmla="*/ 0 w 5524500"/>
                  <a:gd name="connsiteY0-186" fmla="*/ 0 h 720562"/>
                  <a:gd name="connsiteX1-187" fmla="*/ 5524500 w 5524500"/>
                  <a:gd name="connsiteY1-188" fmla="*/ 8716 h 720562"/>
                  <a:gd name="connsiteX2-189" fmla="*/ 1920240 w 5524500"/>
                  <a:gd name="connsiteY2-190" fmla="*/ 720562 h 720562"/>
                  <a:gd name="connsiteX3-191" fmla="*/ 0 w 5524500"/>
                  <a:gd name="connsiteY3-192" fmla="*/ 0 h 720562"/>
                  <a:gd name="connsiteX0-193" fmla="*/ 0 w 5529263"/>
                  <a:gd name="connsiteY0-194" fmla="*/ 0 h 720562"/>
                  <a:gd name="connsiteX1-195" fmla="*/ 5529263 w 5529263"/>
                  <a:gd name="connsiteY1-196" fmla="*/ 8716 h 720562"/>
                  <a:gd name="connsiteX2-197" fmla="*/ 1920240 w 5529263"/>
                  <a:gd name="connsiteY2-198" fmla="*/ 720562 h 720562"/>
                  <a:gd name="connsiteX3-199" fmla="*/ 0 w 5529263"/>
                  <a:gd name="connsiteY3-200" fmla="*/ 0 h 72056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5529263" h="720562">
                    <a:moveTo>
                      <a:pt x="0" y="0"/>
                    </a:moveTo>
                    <a:lnTo>
                      <a:pt x="5529263" y="8716"/>
                    </a:lnTo>
                    <a:lnTo>
                      <a:pt x="1920240" y="72056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" name="等腰三角形 2"/>
              <p:cNvSpPr/>
              <p:nvPr/>
            </p:nvSpPr>
            <p:spPr>
              <a:xfrm rot="10800000">
                <a:off x="8021620" y="4745253"/>
                <a:ext cx="3256013" cy="2101835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  <a:gd name="connsiteX0-25" fmla="*/ 0 w 2971800"/>
                  <a:gd name="connsiteY0-26" fmla="*/ 1790700 h 1790700"/>
                  <a:gd name="connsiteX1-27" fmla="*/ 1828800 w 2971800"/>
                  <a:gd name="connsiteY1-28" fmla="*/ 0 h 1790700"/>
                  <a:gd name="connsiteX2-29" fmla="*/ 2971800 w 2971800"/>
                  <a:gd name="connsiteY2-30" fmla="*/ 628650 h 1790700"/>
                  <a:gd name="connsiteX3-31" fmla="*/ 0 w 2971800"/>
                  <a:gd name="connsiteY3-32" fmla="*/ 1790700 h 1790700"/>
                  <a:gd name="connsiteX0-33" fmla="*/ 0 w 2971800"/>
                  <a:gd name="connsiteY0-34" fmla="*/ 1162050 h 1162050"/>
                  <a:gd name="connsiteX1-35" fmla="*/ 1162050 w 2971800"/>
                  <a:gd name="connsiteY1-36" fmla="*/ 52767 h 1162050"/>
                  <a:gd name="connsiteX2-37" fmla="*/ 2971800 w 2971800"/>
                  <a:gd name="connsiteY2-38" fmla="*/ 0 h 1162050"/>
                  <a:gd name="connsiteX3-39" fmla="*/ 0 w 2971800"/>
                  <a:gd name="connsiteY3-40" fmla="*/ 1162050 h 1162050"/>
                  <a:gd name="connsiteX0-41" fmla="*/ 0 w 2628900"/>
                  <a:gd name="connsiteY0-42" fmla="*/ 1109283 h 1109283"/>
                  <a:gd name="connsiteX1-43" fmla="*/ 1162050 w 2628900"/>
                  <a:gd name="connsiteY1-44" fmla="*/ 0 h 1109283"/>
                  <a:gd name="connsiteX2-45" fmla="*/ 2628900 w 2628900"/>
                  <a:gd name="connsiteY2-46" fmla="*/ 295865 h 1109283"/>
                  <a:gd name="connsiteX3-47" fmla="*/ 0 w 2628900"/>
                  <a:gd name="connsiteY3-48" fmla="*/ 1109283 h 1109283"/>
                  <a:gd name="connsiteX0-49" fmla="*/ 0 w 2628900"/>
                  <a:gd name="connsiteY0-50" fmla="*/ 1159993 h 1159993"/>
                  <a:gd name="connsiteX1-51" fmla="*/ 1116330 w 2628900"/>
                  <a:gd name="connsiteY1-52" fmla="*/ 0 h 1159993"/>
                  <a:gd name="connsiteX2-53" fmla="*/ 2628900 w 2628900"/>
                  <a:gd name="connsiteY2-54" fmla="*/ 346575 h 1159993"/>
                  <a:gd name="connsiteX3-55" fmla="*/ 0 w 2628900"/>
                  <a:gd name="connsiteY3-56" fmla="*/ 1159993 h 1159993"/>
                  <a:gd name="connsiteX0-57" fmla="*/ 0 w 2651760"/>
                  <a:gd name="connsiteY0-58" fmla="*/ 1153654 h 1153654"/>
                  <a:gd name="connsiteX1-59" fmla="*/ 1139190 w 2651760"/>
                  <a:gd name="connsiteY1-60" fmla="*/ 0 h 1153654"/>
                  <a:gd name="connsiteX2-61" fmla="*/ 2651760 w 2651760"/>
                  <a:gd name="connsiteY2-62" fmla="*/ 346575 h 1153654"/>
                  <a:gd name="connsiteX3-63" fmla="*/ 0 w 2651760"/>
                  <a:gd name="connsiteY3-64" fmla="*/ 1153654 h 1153654"/>
                  <a:gd name="connsiteX0-65" fmla="*/ 0 w 4617720"/>
                  <a:gd name="connsiteY0-66" fmla="*/ 1166332 h 1166332"/>
                  <a:gd name="connsiteX1-67" fmla="*/ 3105150 w 4617720"/>
                  <a:gd name="connsiteY1-68" fmla="*/ 0 h 1166332"/>
                  <a:gd name="connsiteX2-69" fmla="*/ 4617720 w 4617720"/>
                  <a:gd name="connsiteY2-70" fmla="*/ 346575 h 1166332"/>
                  <a:gd name="connsiteX3-71" fmla="*/ 0 w 4617720"/>
                  <a:gd name="connsiteY3-72" fmla="*/ 1166332 h 1166332"/>
                  <a:gd name="connsiteX0-73" fmla="*/ 0 w 4617720"/>
                  <a:gd name="connsiteY0-74" fmla="*/ 893765 h 893765"/>
                  <a:gd name="connsiteX1-75" fmla="*/ 3272790 w 4617720"/>
                  <a:gd name="connsiteY1-76" fmla="*/ 0 h 893765"/>
                  <a:gd name="connsiteX2-77" fmla="*/ 4617720 w 4617720"/>
                  <a:gd name="connsiteY2-78" fmla="*/ 74008 h 893765"/>
                  <a:gd name="connsiteX3-79" fmla="*/ 0 w 4617720"/>
                  <a:gd name="connsiteY3-80" fmla="*/ 893765 h 893765"/>
                  <a:gd name="connsiteX0-81" fmla="*/ 0 w 4617720"/>
                  <a:gd name="connsiteY0-82" fmla="*/ 1001524 h 1001524"/>
                  <a:gd name="connsiteX1-83" fmla="*/ 3257550 w 4617720"/>
                  <a:gd name="connsiteY1-84" fmla="*/ 0 h 1001524"/>
                  <a:gd name="connsiteX2-85" fmla="*/ 4617720 w 4617720"/>
                  <a:gd name="connsiteY2-86" fmla="*/ 181767 h 1001524"/>
                  <a:gd name="connsiteX3-87" fmla="*/ 0 w 4617720"/>
                  <a:gd name="connsiteY3-88" fmla="*/ 1001524 h 1001524"/>
                  <a:gd name="connsiteX0-89" fmla="*/ 0 w 4472940"/>
                  <a:gd name="connsiteY0-90" fmla="*/ 1001524 h 1001524"/>
                  <a:gd name="connsiteX1-91" fmla="*/ 3257550 w 4472940"/>
                  <a:gd name="connsiteY1-92" fmla="*/ 0 h 1001524"/>
                  <a:gd name="connsiteX2-93" fmla="*/ 4472940 w 4472940"/>
                  <a:gd name="connsiteY2-94" fmla="*/ 993128 h 1001524"/>
                  <a:gd name="connsiteX3-95" fmla="*/ 0 w 4472940"/>
                  <a:gd name="connsiteY3-96" fmla="*/ 1001524 h 1001524"/>
                  <a:gd name="connsiteX0-97" fmla="*/ 0 w 5025390"/>
                  <a:gd name="connsiteY0-98" fmla="*/ 668739 h 993128"/>
                  <a:gd name="connsiteX1-99" fmla="*/ 3810000 w 5025390"/>
                  <a:gd name="connsiteY1-100" fmla="*/ 0 h 993128"/>
                  <a:gd name="connsiteX2-101" fmla="*/ 5025390 w 5025390"/>
                  <a:gd name="connsiteY2-102" fmla="*/ 993128 h 993128"/>
                  <a:gd name="connsiteX3-103" fmla="*/ 0 w 5025390"/>
                  <a:gd name="connsiteY3-104" fmla="*/ 668739 h 993128"/>
                  <a:gd name="connsiteX0-105" fmla="*/ 0 w 3810000"/>
                  <a:gd name="connsiteY0-106" fmla="*/ 668739 h 1642851"/>
                  <a:gd name="connsiteX1-107" fmla="*/ 3810000 w 3810000"/>
                  <a:gd name="connsiteY1-108" fmla="*/ 0 h 1642851"/>
                  <a:gd name="connsiteX2-109" fmla="*/ 1215390 w 3810000"/>
                  <a:gd name="connsiteY2-110" fmla="*/ 1642851 h 1642851"/>
                  <a:gd name="connsiteX3-111" fmla="*/ 0 w 3810000"/>
                  <a:gd name="connsiteY3-112" fmla="*/ 668739 h 1642851"/>
                  <a:gd name="connsiteX0-113" fmla="*/ 0 w 2419350"/>
                  <a:gd name="connsiteY0-114" fmla="*/ 335954 h 1310066"/>
                  <a:gd name="connsiteX1-115" fmla="*/ 2419350 w 2419350"/>
                  <a:gd name="connsiteY1-116" fmla="*/ 0 h 1310066"/>
                  <a:gd name="connsiteX2-117" fmla="*/ 1215390 w 2419350"/>
                  <a:gd name="connsiteY2-118" fmla="*/ 1310066 h 1310066"/>
                  <a:gd name="connsiteX3-119" fmla="*/ 0 w 2419350"/>
                  <a:gd name="connsiteY3-120" fmla="*/ 335954 h 1310066"/>
                  <a:gd name="connsiteX0-121" fmla="*/ 0 w 3562350"/>
                  <a:gd name="connsiteY0-122" fmla="*/ 209179 h 1183291"/>
                  <a:gd name="connsiteX1-123" fmla="*/ 3562350 w 3562350"/>
                  <a:gd name="connsiteY1-124" fmla="*/ 0 h 1183291"/>
                  <a:gd name="connsiteX2-125" fmla="*/ 1215390 w 3562350"/>
                  <a:gd name="connsiteY2-126" fmla="*/ 1183291 h 1183291"/>
                  <a:gd name="connsiteX3-127" fmla="*/ 0 w 3562350"/>
                  <a:gd name="connsiteY3-128" fmla="*/ 209179 h 1183291"/>
                  <a:gd name="connsiteX0-129" fmla="*/ 0 w 3867150"/>
                  <a:gd name="connsiteY0-130" fmla="*/ 383495 h 1357607"/>
                  <a:gd name="connsiteX1-131" fmla="*/ 3867150 w 3867150"/>
                  <a:gd name="connsiteY1-132" fmla="*/ 0 h 1357607"/>
                  <a:gd name="connsiteX2-133" fmla="*/ 1215390 w 3867150"/>
                  <a:gd name="connsiteY2-134" fmla="*/ 1357607 h 1357607"/>
                  <a:gd name="connsiteX3-135" fmla="*/ 0 w 3867150"/>
                  <a:gd name="connsiteY3-136" fmla="*/ 383495 h 1357607"/>
                  <a:gd name="connsiteX0-137" fmla="*/ 0 w 3619500"/>
                  <a:gd name="connsiteY0-138" fmla="*/ 716280 h 1357607"/>
                  <a:gd name="connsiteX1-139" fmla="*/ 3619500 w 3619500"/>
                  <a:gd name="connsiteY1-140" fmla="*/ 0 h 1357607"/>
                  <a:gd name="connsiteX2-141" fmla="*/ 967740 w 3619500"/>
                  <a:gd name="connsiteY2-142" fmla="*/ 1357607 h 1357607"/>
                  <a:gd name="connsiteX3-143" fmla="*/ 0 w 3619500"/>
                  <a:gd name="connsiteY3-144" fmla="*/ 716280 h 1357607"/>
                  <a:gd name="connsiteX0-145" fmla="*/ 0 w 5886450"/>
                  <a:gd name="connsiteY0-146" fmla="*/ 747974 h 1389301"/>
                  <a:gd name="connsiteX1-147" fmla="*/ 5886450 w 5886450"/>
                  <a:gd name="connsiteY1-148" fmla="*/ 0 h 1389301"/>
                  <a:gd name="connsiteX2-149" fmla="*/ 967740 w 5886450"/>
                  <a:gd name="connsiteY2-150" fmla="*/ 1389301 h 1389301"/>
                  <a:gd name="connsiteX3-151" fmla="*/ 0 w 5886450"/>
                  <a:gd name="connsiteY3-152" fmla="*/ 747974 h 1389301"/>
                  <a:gd name="connsiteX0-153" fmla="*/ 0 w 5886450"/>
                  <a:gd name="connsiteY0-154" fmla="*/ 747974 h 771272"/>
                  <a:gd name="connsiteX1-155" fmla="*/ 5886450 w 5886450"/>
                  <a:gd name="connsiteY1-156" fmla="*/ 0 h 771272"/>
                  <a:gd name="connsiteX2-157" fmla="*/ 2586990 w 5886450"/>
                  <a:gd name="connsiteY2-158" fmla="*/ 771272 h 771272"/>
                  <a:gd name="connsiteX3-159" fmla="*/ 0 w 5886450"/>
                  <a:gd name="connsiteY3-160" fmla="*/ 747974 h 771272"/>
                  <a:gd name="connsiteX0-161" fmla="*/ 0 w 5486400"/>
                  <a:gd name="connsiteY0-162" fmla="*/ 0 h 783950"/>
                  <a:gd name="connsiteX1-163" fmla="*/ 5486400 w 5486400"/>
                  <a:gd name="connsiteY1-164" fmla="*/ 12678 h 783950"/>
                  <a:gd name="connsiteX2-165" fmla="*/ 2186940 w 5486400"/>
                  <a:gd name="connsiteY2-166" fmla="*/ 783950 h 783950"/>
                  <a:gd name="connsiteX3-167" fmla="*/ 0 w 5486400"/>
                  <a:gd name="connsiteY3-168" fmla="*/ 0 h 783950"/>
                  <a:gd name="connsiteX0-169" fmla="*/ 0 w 5486400"/>
                  <a:gd name="connsiteY0-170" fmla="*/ 0 h 720562"/>
                  <a:gd name="connsiteX1-171" fmla="*/ 5486400 w 5486400"/>
                  <a:gd name="connsiteY1-172" fmla="*/ 12678 h 720562"/>
                  <a:gd name="connsiteX2-173" fmla="*/ 1920240 w 5486400"/>
                  <a:gd name="connsiteY2-174" fmla="*/ 720562 h 720562"/>
                  <a:gd name="connsiteX3-175" fmla="*/ 0 w 5486400"/>
                  <a:gd name="connsiteY3-176" fmla="*/ 0 h 720562"/>
                  <a:gd name="connsiteX0-177" fmla="*/ 0 w 5276850"/>
                  <a:gd name="connsiteY0-178" fmla="*/ 320106 h 1040668"/>
                  <a:gd name="connsiteX1-179" fmla="*/ 5276850 w 5276850"/>
                  <a:gd name="connsiteY1-180" fmla="*/ 0 h 1040668"/>
                  <a:gd name="connsiteX2-181" fmla="*/ 1920240 w 5276850"/>
                  <a:gd name="connsiteY2-182" fmla="*/ 1040668 h 1040668"/>
                  <a:gd name="connsiteX3-183" fmla="*/ 0 w 5276850"/>
                  <a:gd name="connsiteY3-184" fmla="*/ 320106 h 1040668"/>
                  <a:gd name="connsiteX0-185" fmla="*/ 1356360 w 3356610"/>
                  <a:gd name="connsiteY0-186" fmla="*/ 0 h 1750611"/>
                  <a:gd name="connsiteX1-187" fmla="*/ 3356610 w 3356610"/>
                  <a:gd name="connsiteY1-188" fmla="*/ 709943 h 1750611"/>
                  <a:gd name="connsiteX2-189" fmla="*/ 0 w 3356610"/>
                  <a:gd name="connsiteY2-190" fmla="*/ 1750611 h 1750611"/>
                  <a:gd name="connsiteX3-191" fmla="*/ 1356360 w 3356610"/>
                  <a:gd name="connsiteY3-192" fmla="*/ 0 h 1750611"/>
                  <a:gd name="connsiteX0-193" fmla="*/ 1356360 w 3310890"/>
                  <a:gd name="connsiteY0-194" fmla="*/ 0 h 1750611"/>
                  <a:gd name="connsiteX1-195" fmla="*/ 3310890 w 3310890"/>
                  <a:gd name="connsiteY1-196" fmla="*/ 728959 h 1750611"/>
                  <a:gd name="connsiteX2-197" fmla="*/ 0 w 3310890"/>
                  <a:gd name="connsiteY2-198" fmla="*/ 1750611 h 1750611"/>
                  <a:gd name="connsiteX3-199" fmla="*/ 1356360 w 3310890"/>
                  <a:gd name="connsiteY3-200" fmla="*/ 0 h 1750611"/>
                  <a:gd name="connsiteX0-201" fmla="*/ 1356360 w 3257550"/>
                  <a:gd name="connsiteY0-202" fmla="*/ 0 h 1750611"/>
                  <a:gd name="connsiteX1-203" fmla="*/ 3257550 w 3257550"/>
                  <a:gd name="connsiteY1-204" fmla="*/ 703604 h 1750611"/>
                  <a:gd name="connsiteX2-205" fmla="*/ 0 w 3257550"/>
                  <a:gd name="connsiteY2-206" fmla="*/ 1750611 h 1750611"/>
                  <a:gd name="connsiteX3-207" fmla="*/ 1356360 w 3257550"/>
                  <a:gd name="connsiteY3-208" fmla="*/ 0 h 175061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257550" h="1750611">
                    <a:moveTo>
                      <a:pt x="1356360" y="0"/>
                    </a:moveTo>
                    <a:lnTo>
                      <a:pt x="3257550" y="703604"/>
                    </a:lnTo>
                    <a:lnTo>
                      <a:pt x="0" y="1750611"/>
                    </a:lnTo>
                    <a:lnTo>
                      <a:pt x="1356360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" name="等腰三角形 2"/>
              <p:cNvSpPr/>
              <p:nvPr/>
            </p:nvSpPr>
            <p:spPr>
              <a:xfrm rot="10800000">
                <a:off x="9897417" y="4188739"/>
                <a:ext cx="2325063" cy="2658349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  <a:gd name="connsiteX0-25" fmla="*/ 0 w 2971800"/>
                  <a:gd name="connsiteY0-26" fmla="*/ 1790700 h 1790700"/>
                  <a:gd name="connsiteX1-27" fmla="*/ 1828800 w 2971800"/>
                  <a:gd name="connsiteY1-28" fmla="*/ 0 h 1790700"/>
                  <a:gd name="connsiteX2-29" fmla="*/ 2971800 w 2971800"/>
                  <a:gd name="connsiteY2-30" fmla="*/ 628650 h 1790700"/>
                  <a:gd name="connsiteX3-31" fmla="*/ 0 w 2971800"/>
                  <a:gd name="connsiteY3-32" fmla="*/ 1790700 h 1790700"/>
                  <a:gd name="connsiteX0-33" fmla="*/ 0 w 2971800"/>
                  <a:gd name="connsiteY0-34" fmla="*/ 1162050 h 1162050"/>
                  <a:gd name="connsiteX1-35" fmla="*/ 1162050 w 2971800"/>
                  <a:gd name="connsiteY1-36" fmla="*/ 52767 h 1162050"/>
                  <a:gd name="connsiteX2-37" fmla="*/ 2971800 w 2971800"/>
                  <a:gd name="connsiteY2-38" fmla="*/ 0 h 1162050"/>
                  <a:gd name="connsiteX3-39" fmla="*/ 0 w 2971800"/>
                  <a:gd name="connsiteY3-40" fmla="*/ 1162050 h 1162050"/>
                  <a:gd name="connsiteX0-41" fmla="*/ 0 w 2628900"/>
                  <a:gd name="connsiteY0-42" fmla="*/ 1109283 h 1109283"/>
                  <a:gd name="connsiteX1-43" fmla="*/ 1162050 w 2628900"/>
                  <a:gd name="connsiteY1-44" fmla="*/ 0 h 1109283"/>
                  <a:gd name="connsiteX2-45" fmla="*/ 2628900 w 2628900"/>
                  <a:gd name="connsiteY2-46" fmla="*/ 295865 h 1109283"/>
                  <a:gd name="connsiteX3-47" fmla="*/ 0 w 2628900"/>
                  <a:gd name="connsiteY3-48" fmla="*/ 1109283 h 1109283"/>
                  <a:gd name="connsiteX0-49" fmla="*/ 0 w 2628900"/>
                  <a:gd name="connsiteY0-50" fmla="*/ 1159993 h 1159993"/>
                  <a:gd name="connsiteX1-51" fmla="*/ 1116330 w 2628900"/>
                  <a:gd name="connsiteY1-52" fmla="*/ 0 h 1159993"/>
                  <a:gd name="connsiteX2-53" fmla="*/ 2628900 w 2628900"/>
                  <a:gd name="connsiteY2-54" fmla="*/ 346575 h 1159993"/>
                  <a:gd name="connsiteX3-55" fmla="*/ 0 w 2628900"/>
                  <a:gd name="connsiteY3-56" fmla="*/ 1159993 h 1159993"/>
                  <a:gd name="connsiteX0-57" fmla="*/ 0 w 2651760"/>
                  <a:gd name="connsiteY0-58" fmla="*/ 1153654 h 1153654"/>
                  <a:gd name="connsiteX1-59" fmla="*/ 1139190 w 2651760"/>
                  <a:gd name="connsiteY1-60" fmla="*/ 0 h 1153654"/>
                  <a:gd name="connsiteX2-61" fmla="*/ 2651760 w 2651760"/>
                  <a:gd name="connsiteY2-62" fmla="*/ 346575 h 1153654"/>
                  <a:gd name="connsiteX3-63" fmla="*/ 0 w 2651760"/>
                  <a:gd name="connsiteY3-64" fmla="*/ 1153654 h 1153654"/>
                  <a:gd name="connsiteX0-65" fmla="*/ 0 w 4617720"/>
                  <a:gd name="connsiteY0-66" fmla="*/ 1166332 h 1166332"/>
                  <a:gd name="connsiteX1-67" fmla="*/ 3105150 w 4617720"/>
                  <a:gd name="connsiteY1-68" fmla="*/ 0 h 1166332"/>
                  <a:gd name="connsiteX2-69" fmla="*/ 4617720 w 4617720"/>
                  <a:gd name="connsiteY2-70" fmla="*/ 346575 h 1166332"/>
                  <a:gd name="connsiteX3-71" fmla="*/ 0 w 4617720"/>
                  <a:gd name="connsiteY3-72" fmla="*/ 1166332 h 1166332"/>
                  <a:gd name="connsiteX0-73" fmla="*/ 0 w 4617720"/>
                  <a:gd name="connsiteY0-74" fmla="*/ 893765 h 893765"/>
                  <a:gd name="connsiteX1-75" fmla="*/ 3272790 w 4617720"/>
                  <a:gd name="connsiteY1-76" fmla="*/ 0 h 893765"/>
                  <a:gd name="connsiteX2-77" fmla="*/ 4617720 w 4617720"/>
                  <a:gd name="connsiteY2-78" fmla="*/ 74008 h 893765"/>
                  <a:gd name="connsiteX3-79" fmla="*/ 0 w 4617720"/>
                  <a:gd name="connsiteY3-80" fmla="*/ 893765 h 893765"/>
                  <a:gd name="connsiteX0-81" fmla="*/ 0 w 4617720"/>
                  <a:gd name="connsiteY0-82" fmla="*/ 1001524 h 1001524"/>
                  <a:gd name="connsiteX1-83" fmla="*/ 3257550 w 4617720"/>
                  <a:gd name="connsiteY1-84" fmla="*/ 0 h 1001524"/>
                  <a:gd name="connsiteX2-85" fmla="*/ 4617720 w 4617720"/>
                  <a:gd name="connsiteY2-86" fmla="*/ 181767 h 1001524"/>
                  <a:gd name="connsiteX3-87" fmla="*/ 0 w 4617720"/>
                  <a:gd name="connsiteY3-88" fmla="*/ 1001524 h 1001524"/>
                  <a:gd name="connsiteX0-89" fmla="*/ 0 w 4472940"/>
                  <a:gd name="connsiteY0-90" fmla="*/ 1001524 h 1001524"/>
                  <a:gd name="connsiteX1-91" fmla="*/ 3257550 w 4472940"/>
                  <a:gd name="connsiteY1-92" fmla="*/ 0 h 1001524"/>
                  <a:gd name="connsiteX2-93" fmla="*/ 4472940 w 4472940"/>
                  <a:gd name="connsiteY2-94" fmla="*/ 993128 h 1001524"/>
                  <a:gd name="connsiteX3-95" fmla="*/ 0 w 4472940"/>
                  <a:gd name="connsiteY3-96" fmla="*/ 1001524 h 1001524"/>
                  <a:gd name="connsiteX0-97" fmla="*/ 0 w 5025390"/>
                  <a:gd name="connsiteY0-98" fmla="*/ 668739 h 993128"/>
                  <a:gd name="connsiteX1-99" fmla="*/ 3810000 w 5025390"/>
                  <a:gd name="connsiteY1-100" fmla="*/ 0 h 993128"/>
                  <a:gd name="connsiteX2-101" fmla="*/ 5025390 w 5025390"/>
                  <a:gd name="connsiteY2-102" fmla="*/ 993128 h 993128"/>
                  <a:gd name="connsiteX3-103" fmla="*/ 0 w 5025390"/>
                  <a:gd name="connsiteY3-104" fmla="*/ 668739 h 993128"/>
                  <a:gd name="connsiteX0-105" fmla="*/ 0 w 3810000"/>
                  <a:gd name="connsiteY0-106" fmla="*/ 668739 h 1642851"/>
                  <a:gd name="connsiteX1-107" fmla="*/ 3810000 w 3810000"/>
                  <a:gd name="connsiteY1-108" fmla="*/ 0 h 1642851"/>
                  <a:gd name="connsiteX2-109" fmla="*/ 1215390 w 3810000"/>
                  <a:gd name="connsiteY2-110" fmla="*/ 1642851 h 1642851"/>
                  <a:gd name="connsiteX3-111" fmla="*/ 0 w 3810000"/>
                  <a:gd name="connsiteY3-112" fmla="*/ 668739 h 1642851"/>
                  <a:gd name="connsiteX0-113" fmla="*/ 0 w 2419350"/>
                  <a:gd name="connsiteY0-114" fmla="*/ 335954 h 1310066"/>
                  <a:gd name="connsiteX1-115" fmla="*/ 2419350 w 2419350"/>
                  <a:gd name="connsiteY1-116" fmla="*/ 0 h 1310066"/>
                  <a:gd name="connsiteX2-117" fmla="*/ 1215390 w 2419350"/>
                  <a:gd name="connsiteY2-118" fmla="*/ 1310066 h 1310066"/>
                  <a:gd name="connsiteX3-119" fmla="*/ 0 w 2419350"/>
                  <a:gd name="connsiteY3-120" fmla="*/ 335954 h 1310066"/>
                  <a:gd name="connsiteX0-121" fmla="*/ 0 w 3562350"/>
                  <a:gd name="connsiteY0-122" fmla="*/ 209179 h 1183291"/>
                  <a:gd name="connsiteX1-123" fmla="*/ 3562350 w 3562350"/>
                  <a:gd name="connsiteY1-124" fmla="*/ 0 h 1183291"/>
                  <a:gd name="connsiteX2-125" fmla="*/ 1215390 w 3562350"/>
                  <a:gd name="connsiteY2-126" fmla="*/ 1183291 h 1183291"/>
                  <a:gd name="connsiteX3-127" fmla="*/ 0 w 3562350"/>
                  <a:gd name="connsiteY3-128" fmla="*/ 209179 h 1183291"/>
                  <a:gd name="connsiteX0-129" fmla="*/ 0 w 3867150"/>
                  <a:gd name="connsiteY0-130" fmla="*/ 383495 h 1357607"/>
                  <a:gd name="connsiteX1-131" fmla="*/ 3867150 w 3867150"/>
                  <a:gd name="connsiteY1-132" fmla="*/ 0 h 1357607"/>
                  <a:gd name="connsiteX2-133" fmla="*/ 1215390 w 3867150"/>
                  <a:gd name="connsiteY2-134" fmla="*/ 1357607 h 1357607"/>
                  <a:gd name="connsiteX3-135" fmla="*/ 0 w 3867150"/>
                  <a:gd name="connsiteY3-136" fmla="*/ 383495 h 1357607"/>
                  <a:gd name="connsiteX0-137" fmla="*/ 0 w 3619500"/>
                  <a:gd name="connsiteY0-138" fmla="*/ 716280 h 1357607"/>
                  <a:gd name="connsiteX1-139" fmla="*/ 3619500 w 3619500"/>
                  <a:gd name="connsiteY1-140" fmla="*/ 0 h 1357607"/>
                  <a:gd name="connsiteX2-141" fmla="*/ 967740 w 3619500"/>
                  <a:gd name="connsiteY2-142" fmla="*/ 1357607 h 1357607"/>
                  <a:gd name="connsiteX3-143" fmla="*/ 0 w 3619500"/>
                  <a:gd name="connsiteY3-144" fmla="*/ 716280 h 1357607"/>
                  <a:gd name="connsiteX0-145" fmla="*/ 0 w 5886450"/>
                  <a:gd name="connsiteY0-146" fmla="*/ 747974 h 1389301"/>
                  <a:gd name="connsiteX1-147" fmla="*/ 5886450 w 5886450"/>
                  <a:gd name="connsiteY1-148" fmla="*/ 0 h 1389301"/>
                  <a:gd name="connsiteX2-149" fmla="*/ 967740 w 5886450"/>
                  <a:gd name="connsiteY2-150" fmla="*/ 1389301 h 1389301"/>
                  <a:gd name="connsiteX3-151" fmla="*/ 0 w 5886450"/>
                  <a:gd name="connsiteY3-152" fmla="*/ 747974 h 1389301"/>
                  <a:gd name="connsiteX0-153" fmla="*/ 0 w 5886450"/>
                  <a:gd name="connsiteY0-154" fmla="*/ 747974 h 771272"/>
                  <a:gd name="connsiteX1-155" fmla="*/ 5886450 w 5886450"/>
                  <a:gd name="connsiteY1-156" fmla="*/ 0 h 771272"/>
                  <a:gd name="connsiteX2-157" fmla="*/ 2586990 w 5886450"/>
                  <a:gd name="connsiteY2-158" fmla="*/ 771272 h 771272"/>
                  <a:gd name="connsiteX3-159" fmla="*/ 0 w 5886450"/>
                  <a:gd name="connsiteY3-160" fmla="*/ 747974 h 771272"/>
                  <a:gd name="connsiteX0-161" fmla="*/ 0 w 5486400"/>
                  <a:gd name="connsiteY0-162" fmla="*/ 0 h 783950"/>
                  <a:gd name="connsiteX1-163" fmla="*/ 5486400 w 5486400"/>
                  <a:gd name="connsiteY1-164" fmla="*/ 12678 h 783950"/>
                  <a:gd name="connsiteX2-165" fmla="*/ 2186940 w 5486400"/>
                  <a:gd name="connsiteY2-166" fmla="*/ 783950 h 783950"/>
                  <a:gd name="connsiteX3-167" fmla="*/ 0 w 5486400"/>
                  <a:gd name="connsiteY3-168" fmla="*/ 0 h 783950"/>
                  <a:gd name="connsiteX0-169" fmla="*/ 0 w 5486400"/>
                  <a:gd name="connsiteY0-170" fmla="*/ 0 h 720562"/>
                  <a:gd name="connsiteX1-171" fmla="*/ 5486400 w 5486400"/>
                  <a:gd name="connsiteY1-172" fmla="*/ 12678 h 720562"/>
                  <a:gd name="connsiteX2-173" fmla="*/ 1920240 w 5486400"/>
                  <a:gd name="connsiteY2-174" fmla="*/ 720562 h 720562"/>
                  <a:gd name="connsiteX3-175" fmla="*/ 0 w 5486400"/>
                  <a:gd name="connsiteY3-176" fmla="*/ 0 h 720562"/>
                  <a:gd name="connsiteX0-177" fmla="*/ 0 w 5276850"/>
                  <a:gd name="connsiteY0-178" fmla="*/ 320106 h 1040668"/>
                  <a:gd name="connsiteX1-179" fmla="*/ 5276850 w 5276850"/>
                  <a:gd name="connsiteY1-180" fmla="*/ 0 h 1040668"/>
                  <a:gd name="connsiteX2-181" fmla="*/ 1920240 w 5276850"/>
                  <a:gd name="connsiteY2-182" fmla="*/ 1040668 h 1040668"/>
                  <a:gd name="connsiteX3-183" fmla="*/ 0 w 5276850"/>
                  <a:gd name="connsiteY3-184" fmla="*/ 320106 h 1040668"/>
                  <a:gd name="connsiteX0-185" fmla="*/ 1356360 w 3356610"/>
                  <a:gd name="connsiteY0-186" fmla="*/ 0 h 1750611"/>
                  <a:gd name="connsiteX1-187" fmla="*/ 3356610 w 3356610"/>
                  <a:gd name="connsiteY1-188" fmla="*/ 709943 h 1750611"/>
                  <a:gd name="connsiteX2-189" fmla="*/ 0 w 3356610"/>
                  <a:gd name="connsiteY2-190" fmla="*/ 1750611 h 1750611"/>
                  <a:gd name="connsiteX3-191" fmla="*/ 1356360 w 3356610"/>
                  <a:gd name="connsiteY3-192" fmla="*/ 0 h 1750611"/>
                  <a:gd name="connsiteX0-193" fmla="*/ 1356360 w 3737610"/>
                  <a:gd name="connsiteY0-194" fmla="*/ 98249 h 1848860"/>
                  <a:gd name="connsiteX1-195" fmla="*/ 3737610 w 3737610"/>
                  <a:gd name="connsiteY1-196" fmla="*/ 0 h 1848860"/>
                  <a:gd name="connsiteX2-197" fmla="*/ 0 w 3737610"/>
                  <a:gd name="connsiteY2-198" fmla="*/ 1848860 h 1848860"/>
                  <a:gd name="connsiteX3-199" fmla="*/ 1356360 w 3737610"/>
                  <a:gd name="connsiteY3-200" fmla="*/ 98249 h 1848860"/>
                  <a:gd name="connsiteX0-201" fmla="*/ 0 w 2381250"/>
                  <a:gd name="connsiteY0-202" fmla="*/ 98249 h 2213339"/>
                  <a:gd name="connsiteX1-203" fmla="*/ 2381250 w 2381250"/>
                  <a:gd name="connsiteY1-204" fmla="*/ 0 h 2213339"/>
                  <a:gd name="connsiteX2-205" fmla="*/ 624840 w 2381250"/>
                  <a:gd name="connsiteY2-206" fmla="*/ 2213339 h 2213339"/>
                  <a:gd name="connsiteX3-207" fmla="*/ 0 w 2381250"/>
                  <a:gd name="connsiteY3-208" fmla="*/ 98249 h 2213339"/>
                  <a:gd name="connsiteX0-209" fmla="*/ 0 w 1962150"/>
                  <a:gd name="connsiteY0-210" fmla="*/ 0 h 2226018"/>
                  <a:gd name="connsiteX1-211" fmla="*/ 1962150 w 1962150"/>
                  <a:gd name="connsiteY1-212" fmla="*/ 12679 h 2226018"/>
                  <a:gd name="connsiteX2-213" fmla="*/ 205740 w 1962150"/>
                  <a:gd name="connsiteY2-214" fmla="*/ 2226018 h 2226018"/>
                  <a:gd name="connsiteX3-215" fmla="*/ 0 w 1962150"/>
                  <a:gd name="connsiteY3-216" fmla="*/ 0 h 2226018"/>
                  <a:gd name="connsiteX0-217" fmla="*/ 0 w 2247900"/>
                  <a:gd name="connsiteY0-218" fmla="*/ 3168 h 2213339"/>
                  <a:gd name="connsiteX1-219" fmla="*/ 2247900 w 2247900"/>
                  <a:gd name="connsiteY1-220" fmla="*/ 0 h 2213339"/>
                  <a:gd name="connsiteX2-221" fmla="*/ 491490 w 2247900"/>
                  <a:gd name="connsiteY2-222" fmla="*/ 2213339 h 2213339"/>
                  <a:gd name="connsiteX3-223" fmla="*/ 0 w 2247900"/>
                  <a:gd name="connsiteY3-224" fmla="*/ 3168 h 2213339"/>
                  <a:gd name="connsiteX0-225" fmla="*/ 0 w 2324100"/>
                  <a:gd name="connsiteY0-226" fmla="*/ 3168 h 2213339"/>
                  <a:gd name="connsiteX1-227" fmla="*/ 2324100 w 2324100"/>
                  <a:gd name="connsiteY1-228" fmla="*/ 0 h 2213339"/>
                  <a:gd name="connsiteX2-229" fmla="*/ 567690 w 2324100"/>
                  <a:gd name="connsiteY2-230" fmla="*/ 2213339 h 2213339"/>
                  <a:gd name="connsiteX3-231" fmla="*/ 0 w 2324100"/>
                  <a:gd name="connsiteY3-232" fmla="*/ 3168 h 221333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2324100" h="2213339">
                    <a:moveTo>
                      <a:pt x="0" y="3168"/>
                    </a:moveTo>
                    <a:lnTo>
                      <a:pt x="2324100" y="0"/>
                    </a:lnTo>
                    <a:lnTo>
                      <a:pt x="567690" y="2213339"/>
                    </a:lnTo>
                    <a:lnTo>
                      <a:pt x="0" y="3168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4" name="等腰三角形 2"/>
              <p:cNvSpPr/>
              <p:nvPr/>
            </p:nvSpPr>
            <p:spPr>
              <a:xfrm rot="10800000">
                <a:off x="11652795" y="4178801"/>
                <a:ext cx="555792" cy="2643441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  <a:gd name="connsiteX0-25" fmla="*/ 0 w 2971800"/>
                  <a:gd name="connsiteY0-26" fmla="*/ 1790700 h 1790700"/>
                  <a:gd name="connsiteX1-27" fmla="*/ 1828800 w 2971800"/>
                  <a:gd name="connsiteY1-28" fmla="*/ 0 h 1790700"/>
                  <a:gd name="connsiteX2-29" fmla="*/ 2971800 w 2971800"/>
                  <a:gd name="connsiteY2-30" fmla="*/ 628650 h 1790700"/>
                  <a:gd name="connsiteX3-31" fmla="*/ 0 w 2971800"/>
                  <a:gd name="connsiteY3-32" fmla="*/ 1790700 h 1790700"/>
                  <a:gd name="connsiteX0-33" fmla="*/ 0 w 2971800"/>
                  <a:gd name="connsiteY0-34" fmla="*/ 1162050 h 1162050"/>
                  <a:gd name="connsiteX1-35" fmla="*/ 1162050 w 2971800"/>
                  <a:gd name="connsiteY1-36" fmla="*/ 52767 h 1162050"/>
                  <a:gd name="connsiteX2-37" fmla="*/ 2971800 w 2971800"/>
                  <a:gd name="connsiteY2-38" fmla="*/ 0 h 1162050"/>
                  <a:gd name="connsiteX3-39" fmla="*/ 0 w 2971800"/>
                  <a:gd name="connsiteY3-40" fmla="*/ 1162050 h 1162050"/>
                  <a:gd name="connsiteX0-41" fmla="*/ 0 w 2628900"/>
                  <a:gd name="connsiteY0-42" fmla="*/ 1109283 h 1109283"/>
                  <a:gd name="connsiteX1-43" fmla="*/ 1162050 w 2628900"/>
                  <a:gd name="connsiteY1-44" fmla="*/ 0 h 1109283"/>
                  <a:gd name="connsiteX2-45" fmla="*/ 2628900 w 2628900"/>
                  <a:gd name="connsiteY2-46" fmla="*/ 295865 h 1109283"/>
                  <a:gd name="connsiteX3-47" fmla="*/ 0 w 2628900"/>
                  <a:gd name="connsiteY3-48" fmla="*/ 1109283 h 1109283"/>
                  <a:gd name="connsiteX0-49" fmla="*/ 0 w 2628900"/>
                  <a:gd name="connsiteY0-50" fmla="*/ 1159993 h 1159993"/>
                  <a:gd name="connsiteX1-51" fmla="*/ 1116330 w 2628900"/>
                  <a:gd name="connsiteY1-52" fmla="*/ 0 h 1159993"/>
                  <a:gd name="connsiteX2-53" fmla="*/ 2628900 w 2628900"/>
                  <a:gd name="connsiteY2-54" fmla="*/ 346575 h 1159993"/>
                  <a:gd name="connsiteX3-55" fmla="*/ 0 w 2628900"/>
                  <a:gd name="connsiteY3-56" fmla="*/ 1159993 h 1159993"/>
                  <a:gd name="connsiteX0-57" fmla="*/ 0 w 2651760"/>
                  <a:gd name="connsiteY0-58" fmla="*/ 1153654 h 1153654"/>
                  <a:gd name="connsiteX1-59" fmla="*/ 1139190 w 2651760"/>
                  <a:gd name="connsiteY1-60" fmla="*/ 0 h 1153654"/>
                  <a:gd name="connsiteX2-61" fmla="*/ 2651760 w 2651760"/>
                  <a:gd name="connsiteY2-62" fmla="*/ 346575 h 1153654"/>
                  <a:gd name="connsiteX3-63" fmla="*/ 0 w 2651760"/>
                  <a:gd name="connsiteY3-64" fmla="*/ 1153654 h 1153654"/>
                  <a:gd name="connsiteX0-65" fmla="*/ 0 w 4617720"/>
                  <a:gd name="connsiteY0-66" fmla="*/ 1166332 h 1166332"/>
                  <a:gd name="connsiteX1-67" fmla="*/ 3105150 w 4617720"/>
                  <a:gd name="connsiteY1-68" fmla="*/ 0 h 1166332"/>
                  <a:gd name="connsiteX2-69" fmla="*/ 4617720 w 4617720"/>
                  <a:gd name="connsiteY2-70" fmla="*/ 346575 h 1166332"/>
                  <a:gd name="connsiteX3-71" fmla="*/ 0 w 4617720"/>
                  <a:gd name="connsiteY3-72" fmla="*/ 1166332 h 1166332"/>
                  <a:gd name="connsiteX0-73" fmla="*/ 0 w 4617720"/>
                  <a:gd name="connsiteY0-74" fmla="*/ 893765 h 893765"/>
                  <a:gd name="connsiteX1-75" fmla="*/ 3272790 w 4617720"/>
                  <a:gd name="connsiteY1-76" fmla="*/ 0 h 893765"/>
                  <a:gd name="connsiteX2-77" fmla="*/ 4617720 w 4617720"/>
                  <a:gd name="connsiteY2-78" fmla="*/ 74008 h 893765"/>
                  <a:gd name="connsiteX3-79" fmla="*/ 0 w 4617720"/>
                  <a:gd name="connsiteY3-80" fmla="*/ 893765 h 893765"/>
                  <a:gd name="connsiteX0-81" fmla="*/ 0 w 4617720"/>
                  <a:gd name="connsiteY0-82" fmla="*/ 1001524 h 1001524"/>
                  <a:gd name="connsiteX1-83" fmla="*/ 3257550 w 4617720"/>
                  <a:gd name="connsiteY1-84" fmla="*/ 0 h 1001524"/>
                  <a:gd name="connsiteX2-85" fmla="*/ 4617720 w 4617720"/>
                  <a:gd name="connsiteY2-86" fmla="*/ 181767 h 1001524"/>
                  <a:gd name="connsiteX3-87" fmla="*/ 0 w 4617720"/>
                  <a:gd name="connsiteY3-88" fmla="*/ 1001524 h 1001524"/>
                  <a:gd name="connsiteX0-89" fmla="*/ 0 w 4472940"/>
                  <a:gd name="connsiteY0-90" fmla="*/ 1001524 h 1001524"/>
                  <a:gd name="connsiteX1-91" fmla="*/ 3257550 w 4472940"/>
                  <a:gd name="connsiteY1-92" fmla="*/ 0 h 1001524"/>
                  <a:gd name="connsiteX2-93" fmla="*/ 4472940 w 4472940"/>
                  <a:gd name="connsiteY2-94" fmla="*/ 993128 h 1001524"/>
                  <a:gd name="connsiteX3-95" fmla="*/ 0 w 4472940"/>
                  <a:gd name="connsiteY3-96" fmla="*/ 1001524 h 1001524"/>
                  <a:gd name="connsiteX0-97" fmla="*/ 0 w 5025390"/>
                  <a:gd name="connsiteY0-98" fmla="*/ 668739 h 993128"/>
                  <a:gd name="connsiteX1-99" fmla="*/ 3810000 w 5025390"/>
                  <a:gd name="connsiteY1-100" fmla="*/ 0 h 993128"/>
                  <a:gd name="connsiteX2-101" fmla="*/ 5025390 w 5025390"/>
                  <a:gd name="connsiteY2-102" fmla="*/ 993128 h 993128"/>
                  <a:gd name="connsiteX3-103" fmla="*/ 0 w 5025390"/>
                  <a:gd name="connsiteY3-104" fmla="*/ 668739 h 993128"/>
                  <a:gd name="connsiteX0-105" fmla="*/ 0 w 3810000"/>
                  <a:gd name="connsiteY0-106" fmla="*/ 668739 h 1642851"/>
                  <a:gd name="connsiteX1-107" fmla="*/ 3810000 w 3810000"/>
                  <a:gd name="connsiteY1-108" fmla="*/ 0 h 1642851"/>
                  <a:gd name="connsiteX2-109" fmla="*/ 1215390 w 3810000"/>
                  <a:gd name="connsiteY2-110" fmla="*/ 1642851 h 1642851"/>
                  <a:gd name="connsiteX3-111" fmla="*/ 0 w 3810000"/>
                  <a:gd name="connsiteY3-112" fmla="*/ 668739 h 1642851"/>
                  <a:gd name="connsiteX0-113" fmla="*/ 0 w 2419350"/>
                  <a:gd name="connsiteY0-114" fmla="*/ 335954 h 1310066"/>
                  <a:gd name="connsiteX1-115" fmla="*/ 2419350 w 2419350"/>
                  <a:gd name="connsiteY1-116" fmla="*/ 0 h 1310066"/>
                  <a:gd name="connsiteX2-117" fmla="*/ 1215390 w 2419350"/>
                  <a:gd name="connsiteY2-118" fmla="*/ 1310066 h 1310066"/>
                  <a:gd name="connsiteX3-119" fmla="*/ 0 w 2419350"/>
                  <a:gd name="connsiteY3-120" fmla="*/ 335954 h 1310066"/>
                  <a:gd name="connsiteX0-121" fmla="*/ 0 w 3562350"/>
                  <a:gd name="connsiteY0-122" fmla="*/ 209179 h 1183291"/>
                  <a:gd name="connsiteX1-123" fmla="*/ 3562350 w 3562350"/>
                  <a:gd name="connsiteY1-124" fmla="*/ 0 h 1183291"/>
                  <a:gd name="connsiteX2-125" fmla="*/ 1215390 w 3562350"/>
                  <a:gd name="connsiteY2-126" fmla="*/ 1183291 h 1183291"/>
                  <a:gd name="connsiteX3-127" fmla="*/ 0 w 3562350"/>
                  <a:gd name="connsiteY3-128" fmla="*/ 209179 h 1183291"/>
                  <a:gd name="connsiteX0-129" fmla="*/ 0 w 3867150"/>
                  <a:gd name="connsiteY0-130" fmla="*/ 383495 h 1357607"/>
                  <a:gd name="connsiteX1-131" fmla="*/ 3867150 w 3867150"/>
                  <a:gd name="connsiteY1-132" fmla="*/ 0 h 1357607"/>
                  <a:gd name="connsiteX2-133" fmla="*/ 1215390 w 3867150"/>
                  <a:gd name="connsiteY2-134" fmla="*/ 1357607 h 1357607"/>
                  <a:gd name="connsiteX3-135" fmla="*/ 0 w 3867150"/>
                  <a:gd name="connsiteY3-136" fmla="*/ 383495 h 1357607"/>
                  <a:gd name="connsiteX0-137" fmla="*/ 0 w 3619500"/>
                  <a:gd name="connsiteY0-138" fmla="*/ 716280 h 1357607"/>
                  <a:gd name="connsiteX1-139" fmla="*/ 3619500 w 3619500"/>
                  <a:gd name="connsiteY1-140" fmla="*/ 0 h 1357607"/>
                  <a:gd name="connsiteX2-141" fmla="*/ 967740 w 3619500"/>
                  <a:gd name="connsiteY2-142" fmla="*/ 1357607 h 1357607"/>
                  <a:gd name="connsiteX3-143" fmla="*/ 0 w 3619500"/>
                  <a:gd name="connsiteY3-144" fmla="*/ 716280 h 1357607"/>
                  <a:gd name="connsiteX0-145" fmla="*/ 0 w 5886450"/>
                  <a:gd name="connsiteY0-146" fmla="*/ 747974 h 1389301"/>
                  <a:gd name="connsiteX1-147" fmla="*/ 5886450 w 5886450"/>
                  <a:gd name="connsiteY1-148" fmla="*/ 0 h 1389301"/>
                  <a:gd name="connsiteX2-149" fmla="*/ 967740 w 5886450"/>
                  <a:gd name="connsiteY2-150" fmla="*/ 1389301 h 1389301"/>
                  <a:gd name="connsiteX3-151" fmla="*/ 0 w 5886450"/>
                  <a:gd name="connsiteY3-152" fmla="*/ 747974 h 1389301"/>
                  <a:gd name="connsiteX0-153" fmla="*/ 0 w 5886450"/>
                  <a:gd name="connsiteY0-154" fmla="*/ 747974 h 771272"/>
                  <a:gd name="connsiteX1-155" fmla="*/ 5886450 w 5886450"/>
                  <a:gd name="connsiteY1-156" fmla="*/ 0 h 771272"/>
                  <a:gd name="connsiteX2-157" fmla="*/ 2586990 w 5886450"/>
                  <a:gd name="connsiteY2-158" fmla="*/ 771272 h 771272"/>
                  <a:gd name="connsiteX3-159" fmla="*/ 0 w 5886450"/>
                  <a:gd name="connsiteY3-160" fmla="*/ 747974 h 771272"/>
                  <a:gd name="connsiteX0-161" fmla="*/ 0 w 5486400"/>
                  <a:gd name="connsiteY0-162" fmla="*/ 0 h 783950"/>
                  <a:gd name="connsiteX1-163" fmla="*/ 5486400 w 5486400"/>
                  <a:gd name="connsiteY1-164" fmla="*/ 12678 h 783950"/>
                  <a:gd name="connsiteX2-165" fmla="*/ 2186940 w 5486400"/>
                  <a:gd name="connsiteY2-166" fmla="*/ 783950 h 783950"/>
                  <a:gd name="connsiteX3-167" fmla="*/ 0 w 5486400"/>
                  <a:gd name="connsiteY3-168" fmla="*/ 0 h 783950"/>
                  <a:gd name="connsiteX0-169" fmla="*/ 0 w 5486400"/>
                  <a:gd name="connsiteY0-170" fmla="*/ 0 h 720562"/>
                  <a:gd name="connsiteX1-171" fmla="*/ 5486400 w 5486400"/>
                  <a:gd name="connsiteY1-172" fmla="*/ 12678 h 720562"/>
                  <a:gd name="connsiteX2-173" fmla="*/ 1920240 w 5486400"/>
                  <a:gd name="connsiteY2-174" fmla="*/ 720562 h 720562"/>
                  <a:gd name="connsiteX3-175" fmla="*/ 0 w 5486400"/>
                  <a:gd name="connsiteY3-176" fmla="*/ 0 h 720562"/>
                  <a:gd name="connsiteX0-177" fmla="*/ 0 w 5276850"/>
                  <a:gd name="connsiteY0-178" fmla="*/ 320106 h 1040668"/>
                  <a:gd name="connsiteX1-179" fmla="*/ 5276850 w 5276850"/>
                  <a:gd name="connsiteY1-180" fmla="*/ 0 h 1040668"/>
                  <a:gd name="connsiteX2-181" fmla="*/ 1920240 w 5276850"/>
                  <a:gd name="connsiteY2-182" fmla="*/ 1040668 h 1040668"/>
                  <a:gd name="connsiteX3-183" fmla="*/ 0 w 5276850"/>
                  <a:gd name="connsiteY3-184" fmla="*/ 320106 h 1040668"/>
                  <a:gd name="connsiteX0-185" fmla="*/ 1356360 w 3356610"/>
                  <a:gd name="connsiteY0-186" fmla="*/ 0 h 1750611"/>
                  <a:gd name="connsiteX1-187" fmla="*/ 3356610 w 3356610"/>
                  <a:gd name="connsiteY1-188" fmla="*/ 709943 h 1750611"/>
                  <a:gd name="connsiteX2-189" fmla="*/ 0 w 3356610"/>
                  <a:gd name="connsiteY2-190" fmla="*/ 1750611 h 1750611"/>
                  <a:gd name="connsiteX3-191" fmla="*/ 1356360 w 3356610"/>
                  <a:gd name="connsiteY3-192" fmla="*/ 0 h 1750611"/>
                  <a:gd name="connsiteX0-193" fmla="*/ 1356360 w 3737610"/>
                  <a:gd name="connsiteY0-194" fmla="*/ 98249 h 1848860"/>
                  <a:gd name="connsiteX1-195" fmla="*/ 3737610 w 3737610"/>
                  <a:gd name="connsiteY1-196" fmla="*/ 0 h 1848860"/>
                  <a:gd name="connsiteX2-197" fmla="*/ 0 w 3737610"/>
                  <a:gd name="connsiteY2-198" fmla="*/ 1848860 h 1848860"/>
                  <a:gd name="connsiteX3-199" fmla="*/ 1356360 w 3737610"/>
                  <a:gd name="connsiteY3-200" fmla="*/ 98249 h 1848860"/>
                  <a:gd name="connsiteX0-201" fmla="*/ 0 w 2381250"/>
                  <a:gd name="connsiteY0-202" fmla="*/ 98249 h 2213339"/>
                  <a:gd name="connsiteX1-203" fmla="*/ 2381250 w 2381250"/>
                  <a:gd name="connsiteY1-204" fmla="*/ 0 h 2213339"/>
                  <a:gd name="connsiteX2-205" fmla="*/ 624840 w 2381250"/>
                  <a:gd name="connsiteY2-206" fmla="*/ 2213339 h 2213339"/>
                  <a:gd name="connsiteX3-207" fmla="*/ 0 w 2381250"/>
                  <a:gd name="connsiteY3-208" fmla="*/ 98249 h 2213339"/>
                  <a:gd name="connsiteX0-209" fmla="*/ 0 w 1962150"/>
                  <a:gd name="connsiteY0-210" fmla="*/ 0 h 2226018"/>
                  <a:gd name="connsiteX1-211" fmla="*/ 1962150 w 1962150"/>
                  <a:gd name="connsiteY1-212" fmla="*/ 12679 h 2226018"/>
                  <a:gd name="connsiteX2-213" fmla="*/ 205740 w 1962150"/>
                  <a:gd name="connsiteY2-214" fmla="*/ 2226018 h 2226018"/>
                  <a:gd name="connsiteX3-215" fmla="*/ 0 w 1962150"/>
                  <a:gd name="connsiteY3-216" fmla="*/ 0 h 2226018"/>
                  <a:gd name="connsiteX0-217" fmla="*/ 0 w 2247900"/>
                  <a:gd name="connsiteY0-218" fmla="*/ 3168 h 2213339"/>
                  <a:gd name="connsiteX1-219" fmla="*/ 2247900 w 2247900"/>
                  <a:gd name="connsiteY1-220" fmla="*/ 0 h 2213339"/>
                  <a:gd name="connsiteX2-221" fmla="*/ 491490 w 2247900"/>
                  <a:gd name="connsiteY2-222" fmla="*/ 2213339 h 2213339"/>
                  <a:gd name="connsiteX3-223" fmla="*/ 0 w 2247900"/>
                  <a:gd name="connsiteY3-224" fmla="*/ 3168 h 2213339"/>
                  <a:gd name="connsiteX0-225" fmla="*/ 0 w 2324100"/>
                  <a:gd name="connsiteY0-226" fmla="*/ 3168 h 2213339"/>
                  <a:gd name="connsiteX1-227" fmla="*/ 2324100 w 2324100"/>
                  <a:gd name="connsiteY1-228" fmla="*/ 0 h 2213339"/>
                  <a:gd name="connsiteX2-229" fmla="*/ 567690 w 2324100"/>
                  <a:gd name="connsiteY2-230" fmla="*/ 2213339 h 2213339"/>
                  <a:gd name="connsiteX3-231" fmla="*/ 0 w 2324100"/>
                  <a:gd name="connsiteY3-232" fmla="*/ 3168 h 2213339"/>
                  <a:gd name="connsiteX0-233" fmla="*/ 0 w 1619250"/>
                  <a:gd name="connsiteY0-234" fmla="*/ 779666 h 2989837"/>
                  <a:gd name="connsiteX1-235" fmla="*/ 1619250 w 1619250"/>
                  <a:gd name="connsiteY1-236" fmla="*/ 0 h 2989837"/>
                  <a:gd name="connsiteX2-237" fmla="*/ 567690 w 1619250"/>
                  <a:gd name="connsiteY2-238" fmla="*/ 2989837 h 2989837"/>
                  <a:gd name="connsiteX3-239" fmla="*/ 0 w 1619250"/>
                  <a:gd name="connsiteY3-240" fmla="*/ 779666 h 2989837"/>
                  <a:gd name="connsiteX0-241" fmla="*/ 0 w 2110740"/>
                  <a:gd name="connsiteY0-242" fmla="*/ 779666 h 2181645"/>
                  <a:gd name="connsiteX1-243" fmla="*/ 1619250 w 2110740"/>
                  <a:gd name="connsiteY1-244" fmla="*/ 0 h 2181645"/>
                  <a:gd name="connsiteX2-245" fmla="*/ 2110740 w 2110740"/>
                  <a:gd name="connsiteY2-246" fmla="*/ 2181645 h 2181645"/>
                  <a:gd name="connsiteX3-247" fmla="*/ 0 w 2110740"/>
                  <a:gd name="connsiteY3-248" fmla="*/ 779666 h 2181645"/>
                  <a:gd name="connsiteX0-249" fmla="*/ 0 w 2110740"/>
                  <a:gd name="connsiteY0-250" fmla="*/ 858901 h 2260880"/>
                  <a:gd name="connsiteX1-251" fmla="*/ 1600200 w 2110740"/>
                  <a:gd name="connsiteY1-252" fmla="*/ 0 h 2260880"/>
                  <a:gd name="connsiteX2-253" fmla="*/ 2110740 w 2110740"/>
                  <a:gd name="connsiteY2-254" fmla="*/ 2260880 h 2260880"/>
                  <a:gd name="connsiteX3-255" fmla="*/ 0 w 2110740"/>
                  <a:gd name="connsiteY3-256" fmla="*/ 858901 h 2260880"/>
                  <a:gd name="connsiteX0-257" fmla="*/ 0 w 529590"/>
                  <a:gd name="connsiteY0-258" fmla="*/ 1841409 h 2260880"/>
                  <a:gd name="connsiteX1-259" fmla="*/ 19050 w 529590"/>
                  <a:gd name="connsiteY1-260" fmla="*/ 0 h 2260880"/>
                  <a:gd name="connsiteX2-261" fmla="*/ 529590 w 529590"/>
                  <a:gd name="connsiteY2-262" fmla="*/ 2260880 h 2260880"/>
                  <a:gd name="connsiteX3-263" fmla="*/ 0 w 529590"/>
                  <a:gd name="connsiteY3-264" fmla="*/ 1841409 h 2260880"/>
                  <a:gd name="connsiteX0-265" fmla="*/ 0 w 553402"/>
                  <a:gd name="connsiteY0-266" fmla="*/ 1841409 h 2201455"/>
                  <a:gd name="connsiteX1-267" fmla="*/ 19050 w 553402"/>
                  <a:gd name="connsiteY1-268" fmla="*/ 0 h 2201455"/>
                  <a:gd name="connsiteX2-269" fmla="*/ 553402 w 553402"/>
                  <a:gd name="connsiteY2-270" fmla="*/ 2201455 h 2201455"/>
                  <a:gd name="connsiteX3-271" fmla="*/ 0 w 553402"/>
                  <a:gd name="connsiteY3-272" fmla="*/ 1841409 h 2201455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553402" h="2201455">
                    <a:moveTo>
                      <a:pt x="0" y="1841409"/>
                    </a:moveTo>
                    <a:lnTo>
                      <a:pt x="19050" y="0"/>
                    </a:lnTo>
                    <a:lnTo>
                      <a:pt x="553402" y="2201455"/>
                    </a:lnTo>
                    <a:lnTo>
                      <a:pt x="0" y="1841409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</p:grpSp>
      <p:sp>
        <p:nvSpPr>
          <p:cNvPr id="33" name="流程图: 手动输入 36"/>
          <p:cNvSpPr/>
          <p:nvPr/>
        </p:nvSpPr>
        <p:spPr>
          <a:xfrm rot="5400000">
            <a:off x="13494" y="262731"/>
            <a:ext cx="771525" cy="836613"/>
          </a:xfrm>
          <a:prstGeom prst="flowChartManualInpu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4" name="文本占位符 18"/>
          <p:cNvSpPr>
            <a:spLocks noGrp="1"/>
          </p:cNvSpPr>
          <p:nvPr>
            <p:ph type="body" sz="quarter" idx="11" hasCustomPrompt="1"/>
          </p:nvPr>
        </p:nvSpPr>
        <p:spPr>
          <a:xfrm>
            <a:off x="720067" y="228599"/>
            <a:ext cx="677701" cy="904755"/>
          </a:xfrm>
          <a:prstGeom prst="rect">
            <a:avLst/>
          </a:prstGeom>
          <a:noFill/>
        </p:spPr>
        <p:txBody>
          <a:bodyPr/>
          <a:lstStyle>
            <a:lvl1pPr marL="0" indent="0" algn="l">
              <a:buNone/>
              <a:defRPr sz="72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fontAlgn="base"/>
            <a:r>
              <a:rPr lang="zh-CN" altLang="en-US" strike="noStrike" noProof="1"/>
              <a:t>编辑母版文本样式</a:t>
            </a:r>
            <a:endParaRPr lang="zh-CN" altLang="en-US" strike="noStrike" noProof="1"/>
          </a:p>
        </p:txBody>
      </p:sp>
      <p:sp>
        <p:nvSpPr>
          <p:cNvPr id="35" name="文本占位符 18"/>
          <p:cNvSpPr>
            <a:spLocks noGrp="1"/>
          </p:cNvSpPr>
          <p:nvPr>
            <p:ph type="body" sz="quarter" idx="12"/>
          </p:nvPr>
        </p:nvSpPr>
        <p:spPr>
          <a:xfrm>
            <a:off x="1397768" y="323365"/>
            <a:ext cx="3159122" cy="462392"/>
          </a:xfrm>
          <a:prstGeom prst="rect">
            <a:avLst/>
          </a:prstGeom>
          <a:noFill/>
        </p:spPr>
        <p:txBody>
          <a:bodyPr/>
          <a:lstStyle>
            <a:lvl1pPr marL="0" indent="0" algn="l">
              <a:buNone/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fontAlgn="base"/>
            <a:endParaRPr lang="zh-CN" altLang="en-US" strike="noStrike" noProof="1"/>
          </a:p>
        </p:txBody>
      </p:sp>
      <p:sp>
        <p:nvSpPr>
          <p:cNvPr id="36" name="文本占位符 18"/>
          <p:cNvSpPr>
            <a:spLocks noGrp="1"/>
          </p:cNvSpPr>
          <p:nvPr>
            <p:ph type="body" sz="quarter" idx="13"/>
          </p:nvPr>
        </p:nvSpPr>
        <p:spPr>
          <a:xfrm>
            <a:off x="1397768" y="782569"/>
            <a:ext cx="3159122" cy="350785"/>
          </a:xfrm>
          <a:prstGeom prst="rect">
            <a:avLst/>
          </a:prstGeom>
          <a:noFill/>
        </p:spPr>
        <p:txBody>
          <a:bodyPr/>
          <a:lstStyle>
            <a:lvl1pPr marL="0" indent="0" algn="l">
              <a:buNone/>
              <a:defRPr sz="14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fontAlgn="base"/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组合 5"/>
          <p:cNvGrpSpPr/>
          <p:nvPr userDrawn="1"/>
        </p:nvGrpSpPr>
        <p:grpSpPr>
          <a:xfrm>
            <a:off x="-55562" y="6019800"/>
            <a:ext cx="12628562" cy="884238"/>
            <a:chOff x="-54769" y="5829300"/>
            <a:chExt cx="13885070" cy="1078877"/>
          </a:xfrm>
        </p:grpSpPr>
        <p:grpSp>
          <p:nvGrpSpPr>
            <p:cNvPr id="15363" name="组合 6"/>
            <p:cNvGrpSpPr/>
            <p:nvPr/>
          </p:nvGrpSpPr>
          <p:grpSpPr>
            <a:xfrm>
              <a:off x="-54769" y="5943601"/>
              <a:ext cx="4641974" cy="950790"/>
              <a:chOff x="-54770" y="4178805"/>
              <a:chExt cx="12317593" cy="2735626"/>
            </a:xfrm>
          </p:grpSpPr>
          <p:sp>
            <p:nvSpPr>
              <p:cNvPr id="24" name="等腰三角形 2"/>
              <p:cNvSpPr/>
              <p:nvPr/>
            </p:nvSpPr>
            <p:spPr>
              <a:xfrm>
                <a:off x="-36244" y="4724899"/>
                <a:ext cx="1139376" cy="2151176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1143000" h="1790700">
                    <a:moveTo>
                      <a:pt x="0" y="1790700"/>
                    </a:moveTo>
                    <a:lnTo>
                      <a:pt x="0" y="0"/>
                    </a:lnTo>
                    <a:lnTo>
                      <a:pt x="1143000" y="628650"/>
                    </a:lnTo>
                    <a:lnTo>
                      <a:pt x="0" y="179070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5" name="等腰三角形 2"/>
              <p:cNvSpPr/>
              <p:nvPr/>
            </p:nvSpPr>
            <p:spPr>
              <a:xfrm>
                <a:off x="-54770" y="5482826"/>
                <a:ext cx="2667804" cy="1398820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  <a:gd name="connsiteX0-25" fmla="*/ 0 w 2971800"/>
                  <a:gd name="connsiteY0-26" fmla="*/ 1790700 h 1790700"/>
                  <a:gd name="connsiteX1-27" fmla="*/ 1828800 w 2971800"/>
                  <a:gd name="connsiteY1-28" fmla="*/ 0 h 1790700"/>
                  <a:gd name="connsiteX2-29" fmla="*/ 2971800 w 2971800"/>
                  <a:gd name="connsiteY2-30" fmla="*/ 628650 h 1790700"/>
                  <a:gd name="connsiteX3-31" fmla="*/ 0 w 2971800"/>
                  <a:gd name="connsiteY3-32" fmla="*/ 1790700 h 1790700"/>
                  <a:gd name="connsiteX0-33" fmla="*/ 0 w 2971800"/>
                  <a:gd name="connsiteY0-34" fmla="*/ 1162050 h 1162050"/>
                  <a:gd name="connsiteX1-35" fmla="*/ 1162050 w 2971800"/>
                  <a:gd name="connsiteY1-36" fmla="*/ 52767 h 1162050"/>
                  <a:gd name="connsiteX2-37" fmla="*/ 2971800 w 2971800"/>
                  <a:gd name="connsiteY2-38" fmla="*/ 0 h 1162050"/>
                  <a:gd name="connsiteX3-39" fmla="*/ 0 w 2971800"/>
                  <a:gd name="connsiteY3-40" fmla="*/ 1162050 h 1162050"/>
                  <a:gd name="connsiteX0-41" fmla="*/ 0 w 2628900"/>
                  <a:gd name="connsiteY0-42" fmla="*/ 1109283 h 1109283"/>
                  <a:gd name="connsiteX1-43" fmla="*/ 1162050 w 2628900"/>
                  <a:gd name="connsiteY1-44" fmla="*/ 0 h 1109283"/>
                  <a:gd name="connsiteX2-45" fmla="*/ 2628900 w 2628900"/>
                  <a:gd name="connsiteY2-46" fmla="*/ 295865 h 1109283"/>
                  <a:gd name="connsiteX3-47" fmla="*/ 0 w 2628900"/>
                  <a:gd name="connsiteY3-48" fmla="*/ 1109283 h 1109283"/>
                  <a:gd name="connsiteX0-49" fmla="*/ 0 w 2628900"/>
                  <a:gd name="connsiteY0-50" fmla="*/ 1159993 h 1159993"/>
                  <a:gd name="connsiteX1-51" fmla="*/ 1116330 w 2628900"/>
                  <a:gd name="connsiteY1-52" fmla="*/ 0 h 1159993"/>
                  <a:gd name="connsiteX2-53" fmla="*/ 2628900 w 2628900"/>
                  <a:gd name="connsiteY2-54" fmla="*/ 346575 h 1159993"/>
                  <a:gd name="connsiteX3-55" fmla="*/ 0 w 2628900"/>
                  <a:gd name="connsiteY3-56" fmla="*/ 1159993 h 1159993"/>
                  <a:gd name="connsiteX0-57" fmla="*/ 0 w 2651760"/>
                  <a:gd name="connsiteY0-58" fmla="*/ 1153654 h 1153654"/>
                  <a:gd name="connsiteX1-59" fmla="*/ 1139190 w 2651760"/>
                  <a:gd name="connsiteY1-60" fmla="*/ 0 h 1153654"/>
                  <a:gd name="connsiteX2-61" fmla="*/ 2651760 w 2651760"/>
                  <a:gd name="connsiteY2-62" fmla="*/ 346575 h 1153654"/>
                  <a:gd name="connsiteX3-63" fmla="*/ 0 w 2651760"/>
                  <a:gd name="connsiteY3-64" fmla="*/ 1153654 h 1153654"/>
                  <a:gd name="connsiteX0-65" fmla="*/ 0 w 2668429"/>
                  <a:gd name="connsiteY0-66" fmla="*/ 1165539 h 1165539"/>
                  <a:gd name="connsiteX1-67" fmla="*/ 1155859 w 2668429"/>
                  <a:gd name="connsiteY1-68" fmla="*/ 0 h 1165539"/>
                  <a:gd name="connsiteX2-69" fmla="*/ 2668429 w 2668429"/>
                  <a:gd name="connsiteY2-70" fmla="*/ 346575 h 1165539"/>
                  <a:gd name="connsiteX3-71" fmla="*/ 0 w 2668429"/>
                  <a:gd name="connsiteY3-72" fmla="*/ 1165539 h 116553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2668429" h="1165539">
                    <a:moveTo>
                      <a:pt x="0" y="1165539"/>
                    </a:moveTo>
                    <a:lnTo>
                      <a:pt x="1155859" y="0"/>
                    </a:lnTo>
                    <a:lnTo>
                      <a:pt x="2668429" y="346575"/>
                    </a:lnTo>
                    <a:lnTo>
                      <a:pt x="0" y="1165539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6" name="等腰三角形 2"/>
              <p:cNvSpPr/>
              <p:nvPr/>
            </p:nvSpPr>
            <p:spPr>
              <a:xfrm>
                <a:off x="-31611" y="5672308"/>
                <a:ext cx="4474125" cy="1203767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  <a:gd name="connsiteX0-25" fmla="*/ 0 w 2971800"/>
                  <a:gd name="connsiteY0-26" fmla="*/ 1790700 h 1790700"/>
                  <a:gd name="connsiteX1-27" fmla="*/ 1828800 w 2971800"/>
                  <a:gd name="connsiteY1-28" fmla="*/ 0 h 1790700"/>
                  <a:gd name="connsiteX2-29" fmla="*/ 2971800 w 2971800"/>
                  <a:gd name="connsiteY2-30" fmla="*/ 628650 h 1790700"/>
                  <a:gd name="connsiteX3-31" fmla="*/ 0 w 2971800"/>
                  <a:gd name="connsiteY3-32" fmla="*/ 1790700 h 1790700"/>
                  <a:gd name="connsiteX0-33" fmla="*/ 0 w 2971800"/>
                  <a:gd name="connsiteY0-34" fmla="*/ 1162050 h 1162050"/>
                  <a:gd name="connsiteX1-35" fmla="*/ 1162050 w 2971800"/>
                  <a:gd name="connsiteY1-36" fmla="*/ 52767 h 1162050"/>
                  <a:gd name="connsiteX2-37" fmla="*/ 2971800 w 2971800"/>
                  <a:gd name="connsiteY2-38" fmla="*/ 0 h 1162050"/>
                  <a:gd name="connsiteX3-39" fmla="*/ 0 w 2971800"/>
                  <a:gd name="connsiteY3-40" fmla="*/ 1162050 h 1162050"/>
                  <a:gd name="connsiteX0-41" fmla="*/ 0 w 2628900"/>
                  <a:gd name="connsiteY0-42" fmla="*/ 1109283 h 1109283"/>
                  <a:gd name="connsiteX1-43" fmla="*/ 1162050 w 2628900"/>
                  <a:gd name="connsiteY1-44" fmla="*/ 0 h 1109283"/>
                  <a:gd name="connsiteX2-45" fmla="*/ 2628900 w 2628900"/>
                  <a:gd name="connsiteY2-46" fmla="*/ 295865 h 1109283"/>
                  <a:gd name="connsiteX3-47" fmla="*/ 0 w 2628900"/>
                  <a:gd name="connsiteY3-48" fmla="*/ 1109283 h 1109283"/>
                  <a:gd name="connsiteX0-49" fmla="*/ 0 w 2628900"/>
                  <a:gd name="connsiteY0-50" fmla="*/ 1159993 h 1159993"/>
                  <a:gd name="connsiteX1-51" fmla="*/ 1116330 w 2628900"/>
                  <a:gd name="connsiteY1-52" fmla="*/ 0 h 1159993"/>
                  <a:gd name="connsiteX2-53" fmla="*/ 2628900 w 2628900"/>
                  <a:gd name="connsiteY2-54" fmla="*/ 346575 h 1159993"/>
                  <a:gd name="connsiteX3-55" fmla="*/ 0 w 2628900"/>
                  <a:gd name="connsiteY3-56" fmla="*/ 1159993 h 1159993"/>
                  <a:gd name="connsiteX0-57" fmla="*/ 0 w 2651760"/>
                  <a:gd name="connsiteY0-58" fmla="*/ 1153654 h 1153654"/>
                  <a:gd name="connsiteX1-59" fmla="*/ 1139190 w 2651760"/>
                  <a:gd name="connsiteY1-60" fmla="*/ 0 h 1153654"/>
                  <a:gd name="connsiteX2-61" fmla="*/ 2651760 w 2651760"/>
                  <a:gd name="connsiteY2-62" fmla="*/ 346575 h 1153654"/>
                  <a:gd name="connsiteX3-63" fmla="*/ 0 w 2651760"/>
                  <a:gd name="connsiteY3-64" fmla="*/ 1153654 h 1153654"/>
                  <a:gd name="connsiteX0-65" fmla="*/ 0 w 4617720"/>
                  <a:gd name="connsiteY0-66" fmla="*/ 1166332 h 1166332"/>
                  <a:gd name="connsiteX1-67" fmla="*/ 3105150 w 4617720"/>
                  <a:gd name="connsiteY1-68" fmla="*/ 0 h 1166332"/>
                  <a:gd name="connsiteX2-69" fmla="*/ 4617720 w 4617720"/>
                  <a:gd name="connsiteY2-70" fmla="*/ 346575 h 1166332"/>
                  <a:gd name="connsiteX3-71" fmla="*/ 0 w 4617720"/>
                  <a:gd name="connsiteY3-72" fmla="*/ 1166332 h 1166332"/>
                  <a:gd name="connsiteX0-73" fmla="*/ 0 w 4617720"/>
                  <a:gd name="connsiteY0-74" fmla="*/ 893765 h 893765"/>
                  <a:gd name="connsiteX1-75" fmla="*/ 3272790 w 4617720"/>
                  <a:gd name="connsiteY1-76" fmla="*/ 0 h 893765"/>
                  <a:gd name="connsiteX2-77" fmla="*/ 4617720 w 4617720"/>
                  <a:gd name="connsiteY2-78" fmla="*/ 74008 h 893765"/>
                  <a:gd name="connsiteX3-79" fmla="*/ 0 w 4617720"/>
                  <a:gd name="connsiteY3-80" fmla="*/ 893765 h 893765"/>
                  <a:gd name="connsiteX0-81" fmla="*/ 0 w 4617720"/>
                  <a:gd name="connsiteY0-82" fmla="*/ 1001524 h 1001524"/>
                  <a:gd name="connsiteX1-83" fmla="*/ 3257550 w 4617720"/>
                  <a:gd name="connsiteY1-84" fmla="*/ 0 h 1001524"/>
                  <a:gd name="connsiteX2-85" fmla="*/ 4617720 w 4617720"/>
                  <a:gd name="connsiteY2-86" fmla="*/ 181767 h 1001524"/>
                  <a:gd name="connsiteX3-87" fmla="*/ 0 w 4617720"/>
                  <a:gd name="connsiteY3-88" fmla="*/ 1001524 h 1001524"/>
                  <a:gd name="connsiteX0-89" fmla="*/ 0 w 4472940"/>
                  <a:gd name="connsiteY0-90" fmla="*/ 1001524 h 1001524"/>
                  <a:gd name="connsiteX1-91" fmla="*/ 3257550 w 4472940"/>
                  <a:gd name="connsiteY1-92" fmla="*/ 0 h 1001524"/>
                  <a:gd name="connsiteX2-93" fmla="*/ 4472940 w 4472940"/>
                  <a:gd name="connsiteY2-94" fmla="*/ 993128 h 1001524"/>
                  <a:gd name="connsiteX3-95" fmla="*/ 0 w 4472940"/>
                  <a:gd name="connsiteY3-96" fmla="*/ 1001524 h 100152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4472940" h="1001524">
                    <a:moveTo>
                      <a:pt x="0" y="1001524"/>
                    </a:moveTo>
                    <a:lnTo>
                      <a:pt x="3257550" y="0"/>
                    </a:lnTo>
                    <a:lnTo>
                      <a:pt x="4472940" y="993128"/>
                    </a:lnTo>
                    <a:lnTo>
                      <a:pt x="0" y="1001524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7" name="等腰三角形 2"/>
              <p:cNvSpPr/>
              <p:nvPr/>
            </p:nvSpPr>
            <p:spPr>
              <a:xfrm>
                <a:off x="3187353" y="5432667"/>
                <a:ext cx="3561699" cy="1421115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  <a:gd name="connsiteX0-25" fmla="*/ 0 w 2971800"/>
                  <a:gd name="connsiteY0-26" fmla="*/ 1790700 h 1790700"/>
                  <a:gd name="connsiteX1-27" fmla="*/ 1828800 w 2971800"/>
                  <a:gd name="connsiteY1-28" fmla="*/ 0 h 1790700"/>
                  <a:gd name="connsiteX2-29" fmla="*/ 2971800 w 2971800"/>
                  <a:gd name="connsiteY2-30" fmla="*/ 628650 h 1790700"/>
                  <a:gd name="connsiteX3-31" fmla="*/ 0 w 2971800"/>
                  <a:gd name="connsiteY3-32" fmla="*/ 1790700 h 1790700"/>
                  <a:gd name="connsiteX0-33" fmla="*/ 0 w 2971800"/>
                  <a:gd name="connsiteY0-34" fmla="*/ 1162050 h 1162050"/>
                  <a:gd name="connsiteX1-35" fmla="*/ 1162050 w 2971800"/>
                  <a:gd name="connsiteY1-36" fmla="*/ 52767 h 1162050"/>
                  <a:gd name="connsiteX2-37" fmla="*/ 2971800 w 2971800"/>
                  <a:gd name="connsiteY2-38" fmla="*/ 0 h 1162050"/>
                  <a:gd name="connsiteX3-39" fmla="*/ 0 w 2971800"/>
                  <a:gd name="connsiteY3-40" fmla="*/ 1162050 h 1162050"/>
                  <a:gd name="connsiteX0-41" fmla="*/ 0 w 2628900"/>
                  <a:gd name="connsiteY0-42" fmla="*/ 1109283 h 1109283"/>
                  <a:gd name="connsiteX1-43" fmla="*/ 1162050 w 2628900"/>
                  <a:gd name="connsiteY1-44" fmla="*/ 0 h 1109283"/>
                  <a:gd name="connsiteX2-45" fmla="*/ 2628900 w 2628900"/>
                  <a:gd name="connsiteY2-46" fmla="*/ 295865 h 1109283"/>
                  <a:gd name="connsiteX3-47" fmla="*/ 0 w 2628900"/>
                  <a:gd name="connsiteY3-48" fmla="*/ 1109283 h 1109283"/>
                  <a:gd name="connsiteX0-49" fmla="*/ 0 w 2628900"/>
                  <a:gd name="connsiteY0-50" fmla="*/ 1159993 h 1159993"/>
                  <a:gd name="connsiteX1-51" fmla="*/ 1116330 w 2628900"/>
                  <a:gd name="connsiteY1-52" fmla="*/ 0 h 1159993"/>
                  <a:gd name="connsiteX2-53" fmla="*/ 2628900 w 2628900"/>
                  <a:gd name="connsiteY2-54" fmla="*/ 346575 h 1159993"/>
                  <a:gd name="connsiteX3-55" fmla="*/ 0 w 2628900"/>
                  <a:gd name="connsiteY3-56" fmla="*/ 1159993 h 1159993"/>
                  <a:gd name="connsiteX0-57" fmla="*/ 0 w 2651760"/>
                  <a:gd name="connsiteY0-58" fmla="*/ 1153654 h 1153654"/>
                  <a:gd name="connsiteX1-59" fmla="*/ 1139190 w 2651760"/>
                  <a:gd name="connsiteY1-60" fmla="*/ 0 h 1153654"/>
                  <a:gd name="connsiteX2-61" fmla="*/ 2651760 w 2651760"/>
                  <a:gd name="connsiteY2-62" fmla="*/ 346575 h 1153654"/>
                  <a:gd name="connsiteX3-63" fmla="*/ 0 w 2651760"/>
                  <a:gd name="connsiteY3-64" fmla="*/ 1153654 h 1153654"/>
                  <a:gd name="connsiteX0-65" fmla="*/ 0 w 4617720"/>
                  <a:gd name="connsiteY0-66" fmla="*/ 1166332 h 1166332"/>
                  <a:gd name="connsiteX1-67" fmla="*/ 3105150 w 4617720"/>
                  <a:gd name="connsiteY1-68" fmla="*/ 0 h 1166332"/>
                  <a:gd name="connsiteX2-69" fmla="*/ 4617720 w 4617720"/>
                  <a:gd name="connsiteY2-70" fmla="*/ 346575 h 1166332"/>
                  <a:gd name="connsiteX3-71" fmla="*/ 0 w 4617720"/>
                  <a:gd name="connsiteY3-72" fmla="*/ 1166332 h 1166332"/>
                  <a:gd name="connsiteX0-73" fmla="*/ 0 w 4617720"/>
                  <a:gd name="connsiteY0-74" fmla="*/ 893765 h 893765"/>
                  <a:gd name="connsiteX1-75" fmla="*/ 3272790 w 4617720"/>
                  <a:gd name="connsiteY1-76" fmla="*/ 0 h 893765"/>
                  <a:gd name="connsiteX2-77" fmla="*/ 4617720 w 4617720"/>
                  <a:gd name="connsiteY2-78" fmla="*/ 74008 h 893765"/>
                  <a:gd name="connsiteX3-79" fmla="*/ 0 w 4617720"/>
                  <a:gd name="connsiteY3-80" fmla="*/ 893765 h 893765"/>
                  <a:gd name="connsiteX0-81" fmla="*/ 0 w 4617720"/>
                  <a:gd name="connsiteY0-82" fmla="*/ 1001524 h 1001524"/>
                  <a:gd name="connsiteX1-83" fmla="*/ 3257550 w 4617720"/>
                  <a:gd name="connsiteY1-84" fmla="*/ 0 h 1001524"/>
                  <a:gd name="connsiteX2-85" fmla="*/ 4617720 w 4617720"/>
                  <a:gd name="connsiteY2-86" fmla="*/ 181767 h 1001524"/>
                  <a:gd name="connsiteX3-87" fmla="*/ 0 w 4617720"/>
                  <a:gd name="connsiteY3-88" fmla="*/ 1001524 h 1001524"/>
                  <a:gd name="connsiteX0-89" fmla="*/ 0 w 4472940"/>
                  <a:gd name="connsiteY0-90" fmla="*/ 1001524 h 1001524"/>
                  <a:gd name="connsiteX1-91" fmla="*/ 3257550 w 4472940"/>
                  <a:gd name="connsiteY1-92" fmla="*/ 0 h 1001524"/>
                  <a:gd name="connsiteX2-93" fmla="*/ 4472940 w 4472940"/>
                  <a:gd name="connsiteY2-94" fmla="*/ 993128 h 1001524"/>
                  <a:gd name="connsiteX3-95" fmla="*/ 0 w 4472940"/>
                  <a:gd name="connsiteY3-96" fmla="*/ 1001524 h 1001524"/>
                  <a:gd name="connsiteX0-97" fmla="*/ 0 w 5025390"/>
                  <a:gd name="connsiteY0-98" fmla="*/ 668739 h 993128"/>
                  <a:gd name="connsiteX1-99" fmla="*/ 3810000 w 5025390"/>
                  <a:gd name="connsiteY1-100" fmla="*/ 0 h 993128"/>
                  <a:gd name="connsiteX2-101" fmla="*/ 5025390 w 5025390"/>
                  <a:gd name="connsiteY2-102" fmla="*/ 993128 h 993128"/>
                  <a:gd name="connsiteX3-103" fmla="*/ 0 w 5025390"/>
                  <a:gd name="connsiteY3-104" fmla="*/ 668739 h 993128"/>
                  <a:gd name="connsiteX0-105" fmla="*/ 0 w 3810000"/>
                  <a:gd name="connsiteY0-106" fmla="*/ 668739 h 1642851"/>
                  <a:gd name="connsiteX1-107" fmla="*/ 3810000 w 3810000"/>
                  <a:gd name="connsiteY1-108" fmla="*/ 0 h 1642851"/>
                  <a:gd name="connsiteX2-109" fmla="*/ 1215390 w 3810000"/>
                  <a:gd name="connsiteY2-110" fmla="*/ 1642851 h 1642851"/>
                  <a:gd name="connsiteX3-111" fmla="*/ 0 w 3810000"/>
                  <a:gd name="connsiteY3-112" fmla="*/ 668739 h 1642851"/>
                  <a:gd name="connsiteX0-113" fmla="*/ 0 w 2419350"/>
                  <a:gd name="connsiteY0-114" fmla="*/ 335954 h 1310066"/>
                  <a:gd name="connsiteX1-115" fmla="*/ 2419350 w 2419350"/>
                  <a:gd name="connsiteY1-116" fmla="*/ 0 h 1310066"/>
                  <a:gd name="connsiteX2-117" fmla="*/ 1215390 w 2419350"/>
                  <a:gd name="connsiteY2-118" fmla="*/ 1310066 h 1310066"/>
                  <a:gd name="connsiteX3-119" fmla="*/ 0 w 2419350"/>
                  <a:gd name="connsiteY3-120" fmla="*/ 335954 h 1310066"/>
                  <a:gd name="connsiteX0-121" fmla="*/ 0 w 3562350"/>
                  <a:gd name="connsiteY0-122" fmla="*/ 209179 h 1183291"/>
                  <a:gd name="connsiteX1-123" fmla="*/ 3562350 w 3562350"/>
                  <a:gd name="connsiteY1-124" fmla="*/ 0 h 1183291"/>
                  <a:gd name="connsiteX2-125" fmla="*/ 1215390 w 3562350"/>
                  <a:gd name="connsiteY2-126" fmla="*/ 1183291 h 1183291"/>
                  <a:gd name="connsiteX3-127" fmla="*/ 0 w 3562350"/>
                  <a:gd name="connsiteY3-128" fmla="*/ 209179 h 118329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2350" h="1183291">
                    <a:moveTo>
                      <a:pt x="0" y="209179"/>
                    </a:moveTo>
                    <a:lnTo>
                      <a:pt x="3562350" y="0"/>
                    </a:lnTo>
                    <a:lnTo>
                      <a:pt x="1215390" y="1183291"/>
                    </a:lnTo>
                    <a:lnTo>
                      <a:pt x="0" y="20917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8" name="等腰三角形 2"/>
              <p:cNvSpPr/>
              <p:nvPr/>
            </p:nvSpPr>
            <p:spPr>
              <a:xfrm rot="10800000">
                <a:off x="4391569" y="5232040"/>
                <a:ext cx="3635804" cy="1632889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  <a:gd name="connsiteX0-25" fmla="*/ 0 w 2971800"/>
                  <a:gd name="connsiteY0-26" fmla="*/ 1790700 h 1790700"/>
                  <a:gd name="connsiteX1-27" fmla="*/ 1828800 w 2971800"/>
                  <a:gd name="connsiteY1-28" fmla="*/ 0 h 1790700"/>
                  <a:gd name="connsiteX2-29" fmla="*/ 2971800 w 2971800"/>
                  <a:gd name="connsiteY2-30" fmla="*/ 628650 h 1790700"/>
                  <a:gd name="connsiteX3-31" fmla="*/ 0 w 2971800"/>
                  <a:gd name="connsiteY3-32" fmla="*/ 1790700 h 1790700"/>
                  <a:gd name="connsiteX0-33" fmla="*/ 0 w 2971800"/>
                  <a:gd name="connsiteY0-34" fmla="*/ 1162050 h 1162050"/>
                  <a:gd name="connsiteX1-35" fmla="*/ 1162050 w 2971800"/>
                  <a:gd name="connsiteY1-36" fmla="*/ 52767 h 1162050"/>
                  <a:gd name="connsiteX2-37" fmla="*/ 2971800 w 2971800"/>
                  <a:gd name="connsiteY2-38" fmla="*/ 0 h 1162050"/>
                  <a:gd name="connsiteX3-39" fmla="*/ 0 w 2971800"/>
                  <a:gd name="connsiteY3-40" fmla="*/ 1162050 h 1162050"/>
                  <a:gd name="connsiteX0-41" fmla="*/ 0 w 2628900"/>
                  <a:gd name="connsiteY0-42" fmla="*/ 1109283 h 1109283"/>
                  <a:gd name="connsiteX1-43" fmla="*/ 1162050 w 2628900"/>
                  <a:gd name="connsiteY1-44" fmla="*/ 0 h 1109283"/>
                  <a:gd name="connsiteX2-45" fmla="*/ 2628900 w 2628900"/>
                  <a:gd name="connsiteY2-46" fmla="*/ 295865 h 1109283"/>
                  <a:gd name="connsiteX3-47" fmla="*/ 0 w 2628900"/>
                  <a:gd name="connsiteY3-48" fmla="*/ 1109283 h 1109283"/>
                  <a:gd name="connsiteX0-49" fmla="*/ 0 w 2628900"/>
                  <a:gd name="connsiteY0-50" fmla="*/ 1159993 h 1159993"/>
                  <a:gd name="connsiteX1-51" fmla="*/ 1116330 w 2628900"/>
                  <a:gd name="connsiteY1-52" fmla="*/ 0 h 1159993"/>
                  <a:gd name="connsiteX2-53" fmla="*/ 2628900 w 2628900"/>
                  <a:gd name="connsiteY2-54" fmla="*/ 346575 h 1159993"/>
                  <a:gd name="connsiteX3-55" fmla="*/ 0 w 2628900"/>
                  <a:gd name="connsiteY3-56" fmla="*/ 1159993 h 1159993"/>
                  <a:gd name="connsiteX0-57" fmla="*/ 0 w 2651760"/>
                  <a:gd name="connsiteY0-58" fmla="*/ 1153654 h 1153654"/>
                  <a:gd name="connsiteX1-59" fmla="*/ 1139190 w 2651760"/>
                  <a:gd name="connsiteY1-60" fmla="*/ 0 h 1153654"/>
                  <a:gd name="connsiteX2-61" fmla="*/ 2651760 w 2651760"/>
                  <a:gd name="connsiteY2-62" fmla="*/ 346575 h 1153654"/>
                  <a:gd name="connsiteX3-63" fmla="*/ 0 w 2651760"/>
                  <a:gd name="connsiteY3-64" fmla="*/ 1153654 h 1153654"/>
                  <a:gd name="connsiteX0-65" fmla="*/ 0 w 4617720"/>
                  <a:gd name="connsiteY0-66" fmla="*/ 1166332 h 1166332"/>
                  <a:gd name="connsiteX1-67" fmla="*/ 3105150 w 4617720"/>
                  <a:gd name="connsiteY1-68" fmla="*/ 0 h 1166332"/>
                  <a:gd name="connsiteX2-69" fmla="*/ 4617720 w 4617720"/>
                  <a:gd name="connsiteY2-70" fmla="*/ 346575 h 1166332"/>
                  <a:gd name="connsiteX3-71" fmla="*/ 0 w 4617720"/>
                  <a:gd name="connsiteY3-72" fmla="*/ 1166332 h 1166332"/>
                  <a:gd name="connsiteX0-73" fmla="*/ 0 w 4617720"/>
                  <a:gd name="connsiteY0-74" fmla="*/ 893765 h 893765"/>
                  <a:gd name="connsiteX1-75" fmla="*/ 3272790 w 4617720"/>
                  <a:gd name="connsiteY1-76" fmla="*/ 0 h 893765"/>
                  <a:gd name="connsiteX2-77" fmla="*/ 4617720 w 4617720"/>
                  <a:gd name="connsiteY2-78" fmla="*/ 74008 h 893765"/>
                  <a:gd name="connsiteX3-79" fmla="*/ 0 w 4617720"/>
                  <a:gd name="connsiteY3-80" fmla="*/ 893765 h 893765"/>
                  <a:gd name="connsiteX0-81" fmla="*/ 0 w 4617720"/>
                  <a:gd name="connsiteY0-82" fmla="*/ 1001524 h 1001524"/>
                  <a:gd name="connsiteX1-83" fmla="*/ 3257550 w 4617720"/>
                  <a:gd name="connsiteY1-84" fmla="*/ 0 h 1001524"/>
                  <a:gd name="connsiteX2-85" fmla="*/ 4617720 w 4617720"/>
                  <a:gd name="connsiteY2-86" fmla="*/ 181767 h 1001524"/>
                  <a:gd name="connsiteX3-87" fmla="*/ 0 w 4617720"/>
                  <a:gd name="connsiteY3-88" fmla="*/ 1001524 h 1001524"/>
                  <a:gd name="connsiteX0-89" fmla="*/ 0 w 4472940"/>
                  <a:gd name="connsiteY0-90" fmla="*/ 1001524 h 1001524"/>
                  <a:gd name="connsiteX1-91" fmla="*/ 3257550 w 4472940"/>
                  <a:gd name="connsiteY1-92" fmla="*/ 0 h 1001524"/>
                  <a:gd name="connsiteX2-93" fmla="*/ 4472940 w 4472940"/>
                  <a:gd name="connsiteY2-94" fmla="*/ 993128 h 1001524"/>
                  <a:gd name="connsiteX3-95" fmla="*/ 0 w 4472940"/>
                  <a:gd name="connsiteY3-96" fmla="*/ 1001524 h 1001524"/>
                  <a:gd name="connsiteX0-97" fmla="*/ 0 w 5025390"/>
                  <a:gd name="connsiteY0-98" fmla="*/ 668739 h 993128"/>
                  <a:gd name="connsiteX1-99" fmla="*/ 3810000 w 5025390"/>
                  <a:gd name="connsiteY1-100" fmla="*/ 0 h 993128"/>
                  <a:gd name="connsiteX2-101" fmla="*/ 5025390 w 5025390"/>
                  <a:gd name="connsiteY2-102" fmla="*/ 993128 h 993128"/>
                  <a:gd name="connsiteX3-103" fmla="*/ 0 w 5025390"/>
                  <a:gd name="connsiteY3-104" fmla="*/ 668739 h 993128"/>
                  <a:gd name="connsiteX0-105" fmla="*/ 0 w 3810000"/>
                  <a:gd name="connsiteY0-106" fmla="*/ 668739 h 1642851"/>
                  <a:gd name="connsiteX1-107" fmla="*/ 3810000 w 3810000"/>
                  <a:gd name="connsiteY1-108" fmla="*/ 0 h 1642851"/>
                  <a:gd name="connsiteX2-109" fmla="*/ 1215390 w 3810000"/>
                  <a:gd name="connsiteY2-110" fmla="*/ 1642851 h 1642851"/>
                  <a:gd name="connsiteX3-111" fmla="*/ 0 w 3810000"/>
                  <a:gd name="connsiteY3-112" fmla="*/ 668739 h 1642851"/>
                  <a:gd name="connsiteX0-113" fmla="*/ 0 w 2419350"/>
                  <a:gd name="connsiteY0-114" fmla="*/ 335954 h 1310066"/>
                  <a:gd name="connsiteX1-115" fmla="*/ 2419350 w 2419350"/>
                  <a:gd name="connsiteY1-116" fmla="*/ 0 h 1310066"/>
                  <a:gd name="connsiteX2-117" fmla="*/ 1215390 w 2419350"/>
                  <a:gd name="connsiteY2-118" fmla="*/ 1310066 h 1310066"/>
                  <a:gd name="connsiteX3-119" fmla="*/ 0 w 2419350"/>
                  <a:gd name="connsiteY3-120" fmla="*/ 335954 h 1310066"/>
                  <a:gd name="connsiteX0-121" fmla="*/ 0 w 3562350"/>
                  <a:gd name="connsiteY0-122" fmla="*/ 209179 h 1183291"/>
                  <a:gd name="connsiteX1-123" fmla="*/ 3562350 w 3562350"/>
                  <a:gd name="connsiteY1-124" fmla="*/ 0 h 1183291"/>
                  <a:gd name="connsiteX2-125" fmla="*/ 1215390 w 3562350"/>
                  <a:gd name="connsiteY2-126" fmla="*/ 1183291 h 1183291"/>
                  <a:gd name="connsiteX3-127" fmla="*/ 0 w 3562350"/>
                  <a:gd name="connsiteY3-128" fmla="*/ 209179 h 1183291"/>
                  <a:gd name="connsiteX0-129" fmla="*/ 0 w 3867150"/>
                  <a:gd name="connsiteY0-130" fmla="*/ 383495 h 1357607"/>
                  <a:gd name="connsiteX1-131" fmla="*/ 3867150 w 3867150"/>
                  <a:gd name="connsiteY1-132" fmla="*/ 0 h 1357607"/>
                  <a:gd name="connsiteX2-133" fmla="*/ 1215390 w 3867150"/>
                  <a:gd name="connsiteY2-134" fmla="*/ 1357607 h 1357607"/>
                  <a:gd name="connsiteX3-135" fmla="*/ 0 w 3867150"/>
                  <a:gd name="connsiteY3-136" fmla="*/ 383495 h 1357607"/>
                  <a:gd name="connsiteX0-137" fmla="*/ 0 w 3619500"/>
                  <a:gd name="connsiteY0-138" fmla="*/ 716280 h 1357607"/>
                  <a:gd name="connsiteX1-139" fmla="*/ 3619500 w 3619500"/>
                  <a:gd name="connsiteY1-140" fmla="*/ 0 h 1357607"/>
                  <a:gd name="connsiteX2-141" fmla="*/ 967740 w 3619500"/>
                  <a:gd name="connsiteY2-142" fmla="*/ 1357607 h 1357607"/>
                  <a:gd name="connsiteX3-143" fmla="*/ 0 w 3619500"/>
                  <a:gd name="connsiteY3-144" fmla="*/ 716280 h 1357607"/>
                  <a:gd name="connsiteX0-145" fmla="*/ 0 w 3633787"/>
                  <a:gd name="connsiteY0-146" fmla="*/ 716280 h 1357607"/>
                  <a:gd name="connsiteX1-147" fmla="*/ 3633787 w 3633787"/>
                  <a:gd name="connsiteY1-148" fmla="*/ 0 h 1357607"/>
                  <a:gd name="connsiteX2-149" fmla="*/ 967740 w 3633787"/>
                  <a:gd name="connsiteY2-150" fmla="*/ 1357607 h 1357607"/>
                  <a:gd name="connsiteX3-151" fmla="*/ 0 w 3633787"/>
                  <a:gd name="connsiteY3-152" fmla="*/ 716280 h 1357607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633787" h="1357607">
                    <a:moveTo>
                      <a:pt x="0" y="716280"/>
                    </a:moveTo>
                    <a:lnTo>
                      <a:pt x="3633787" y="0"/>
                    </a:lnTo>
                    <a:lnTo>
                      <a:pt x="967740" y="1357607"/>
                    </a:lnTo>
                    <a:lnTo>
                      <a:pt x="0" y="71628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9" name="等腰三角形 2"/>
              <p:cNvSpPr/>
              <p:nvPr/>
            </p:nvSpPr>
            <p:spPr>
              <a:xfrm rot="10800000">
                <a:off x="4442515" y="5995542"/>
                <a:ext cx="5525500" cy="869387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  <a:gd name="connsiteX0-25" fmla="*/ 0 w 2971800"/>
                  <a:gd name="connsiteY0-26" fmla="*/ 1790700 h 1790700"/>
                  <a:gd name="connsiteX1-27" fmla="*/ 1828800 w 2971800"/>
                  <a:gd name="connsiteY1-28" fmla="*/ 0 h 1790700"/>
                  <a:gd name="connsiteX2-29" fmla="*/ 2971800 w 2971800"/>
                  <a:gd name="connsiteY2-30" fmla="*/ 628650 h 1790700"/>
                  <a:gd name="connsiteX3-31" fmla="*/ 0 w 2971800"/>
                  <a:gd name="connsiteY3-32" fmla="*/ 1790700 h 1790700"/>
                  <a:gd name="connsiteX0-33" fmla="*/ 0 w 2971800"/>
                  <a:gd name="connsiteY0-34" fmla="*/ 1162050 h 1162050"/>
                  <a:gd name="connsiteX1-35" fmla="*/ 1162050 w 2971800"/>
                  <a:gd name="connsiteY1-36" fmla="*/ 52767 h 1162050"/>
                  <a:gd name="connsiteX2-37" fmla="*/ 2971800 w 2971800"/>
                  <a:gd name="connsiteY2-38" fmla="*/ 0 h 1162050"/>
                  <a:gd name="connsiteX3-39" fmla="*/ 0 w 2971800"/>
                  <a:gd name="connsiteY3-40" fmla="*/ 1162050 h 1162050"/>
                  <a:gd name="connsiteX0-41" fmla="*/ 0 w 2628900"/>
                  <a:gd name="connsiteY0-42" fmla="*/ 1109283 h 1109283"/>
                  <a:gd name="connsiteX1-43" fmla="*/ 1162050 w 2628900"/>
                  <a:gd name="connsiteY1-44" fmla="*/ 0 h 1109283"/>
                  <a:gd name="connsiteX2-45" fmla="*/ 2628900 w 2628900"/>
                  <a:gd name="connsiteY2-46" fmla="*/ 295865 h 1109283"/>
                  <a:gd name="connsiteX3-47" fmla="*/ 0 w 2628900"/>
                  <a:gd name="connsiteY3-48" fmla="*/ 1109283 h 1109283"/>
                  <a:gd name="connsiteX0-49" fmla="*/ 0 w 2628900"/>
                  <a:gd name="connsiteY0-50" fmla="*/ 1159993 h 1159993"/>
                  <a:gd name="connsiteX1-51" fmla="*/ 1116330 w 2628900"/>
                  <a:gd name="connsiteY1-52" fmla="*/ 0 h 1159993"/>
                  <a:gd name="connsiteX2-53" fmla="*/ 2628900 w 2628900"/>
                  <a:gd name="connsiteY2-54" fmla="*/ 346575 h 1159993"/>
                  <a:gd name="connsiteX3-55" fmla="*/ 0 w 2628900"/>
                  <a:gd name="connsiteY3-56" fmla="*/ 1159993 h 1159993"/>
                  <a:gd name="connsiteX0-57" fmla="*/ 0 w 2651760"/>
                  <a:gd name="connsiteY0-58" fmla="*/ 1153654 h 1153654"/>
                  <a:gd name="connsiteX1-59" fmla="*/ 1139190 w 2651760"/>
                  <a:gd name="connsiteY1-60" fmla="*/ 0 h 1153654"/>
                  <a:gd name="connsiteX2-61" fmla="*/ 2651760 w 2651760"/>
                  <a:gd name="connsiteY2-62" fmla="*/ 346575 h 1153654"/>
                  <a:gd name="connsiteX3-63" fmla="*/ 0 w 2651760"/>
                  <a:gd name="connsiteY3-64" fmla="*/ 1153654 h 1153654"/>
                  <a:gd name="connsiteX0-65" fmla="*/ 0 w 4617720"/>
                  <a:gd name="connsiteY0-66" fmla="*/ 1166332 h 1166332"/>
                  <a:gd name="connsiteX1-67" fmla="*/ 3105150 w 4617720"/>
                  <a:gd name="connsiteY1-68" fmla="*/ 0 h 1166332"/>
                  <a:gd name="connsiteX2-69" fmla="*/ 4617720 w 4617720"/>
                  <a:gd name="connsiteY2-70" fmla="*/ 346575 h 1166332"/>
                  <a:gd name="connsiteX3-71" fmla="*/ 0 w 4617720"/>
                  <a:gd name="connsiteY3-72" fmla="*/ 1166332 h 1166332"/>
                  <a:gd name="connsiteX0-73" fmla="*/ 0 w 4617720"/>
                  <a:gd name="connsiteY0-74" fmla="*/ 893765 h 893765"/>
                  <a:gd name="connsiteX1-75" fmla="*/ 3272790 w 4617720"/>
                  <a:gd name="connsiteY1-76" fmla="*/ 0 h 893765"/>
                  <a:gd name="connsiteX2-77" fmla="*/ 4617720 w 4617720"/>
                  <a:gd name="connsiteY2-78" fmla="*/ 74008 h 893765"/>
                  <a:gd name="connsiteX3-79" fmla="*/ 0 w 4617720"/>
                  <a:gd name="connsiteY3-80" fmla="*/ 893765 h 893765"/>
                  <a:gd name="connsiteX0-81" fmla="*/ 0 w 4617720"/>
                  <a:gd name="connsiteY0-82" fmla="*/ 1001524 h 1001524"/>
                  <a:gd name="connsiteX1-83" fmla="*/ 3257550 w 4617720"/>
                  <a:gd name="connsiteY1-84" fmla="*/ 0 h 1001524"/>
                  <a:gd name="connsiteX2-85" fmla="*/ 4617720 w 4617720"/>
                  <a:gd name="connsiteY2-86" fmla="*/ 181767 h 1001524"/>
                  <a:gd name="connsiteX3-87" fmla="*/ 0 w 4617720"/>
                  <a:gd name="connsiteY3-88" fmla="*/ 1001524 h 1001524"/>
                  <a:gd name="connsiteX0-89" fmla="*/ 0 w 4472940"/>
                  <a:gd name="connsiteY0-90" fmla="*/ 1001524 h 1001524"/>
                  <a:gd name="connsiteX1-91" fmla="*/ 3257550 w 4472940"/>
                  <a:gd name="connsiteY1-92" fmla="*/ 0 h 1001524"/>
                  <a:gd name="connsiteX2-93" fmla="*/ 4472940 w 4472940"/>
                  <a:gd name="connsiteY2-94" fmla="*/ 993128 h 1001524"/>
                  <a:gd name="connsiteX3-95" fmla="*/ 0 w 4472940"/>
                  <a:gd name="connsiteY3-96" fmla="*/ 1001524 h 1001524"/>
                  <a:gd name="connsiteX0-97" fmla="*/ 0 w 5025390"/>
                  <a:gd name="connsiteY0-98" fmla="*/ 668739 h 993128"/>
                  <a:gd name="connsiteX1-99" fmla="*/ 3810000 w 5025390"/>
                  <a:gd name="connsiteY1-100" fmla="*/ 0 h 993128"/>
                  <a:gd name="connsiteX2-101" fmla="*/ 5025390 w 5025390"/>
                  <a:gd name="connsiteY2-102" fmla="*/ 993128 h 993128"/>
                  <a:gd name="connsiteX3-103" fmla="*/ 0 w 5025390"/>
                  <a:gd name="connsiteY3-104" fmla="*/ 668739 h 993128"/>
                  <a:gd name="connsiteX0-105" fmla="*/ 0 w 3810000"/>
                  <a:gd name="connsiteY0-106" fmla="*/ 668739 h 1642851"/>
                  <a:gd name="connsiteX1-107" fmla="*/ 3810000 w 3810000"/>
                  <a:gd name="connsiteY1-108" fmla="*/ 0 h 1642851"/>
                  <a:gd name="connsiteX2-109" fmla="*/ 1215390 w 3810000"/>
                  <a:gd name="connsiteY2-110" fmla="*/ 1642851 h 1642851"/>
                  <a:gd name="connsiteX3-111" fmla="*/ 0 w 3810000"/>
                  <a:gd name="connsiteY3-112" fmla="*/ 668739 h 1642851"/>
                  <a:gd name="connsiteX0-113" fmla="*/ 0 w 2419350"/>
                  <a:gd name="connsiteY0-114" fmla="*/ 335954 h 1310066"/>
                  <a:gd name="connsiteX1-115" fmla="*/ 2419350 w 2419350"/>
                  <a:gd name="connsiteY1-116" fmla="*/ 0 h 1310066"/>
                  <a:gd name="connsiteX2-117" fmla="*/ 1215390 w 2419350"/>
                  <a:gd name="connsiteY2-118" fmla="*/ 1310066 h 1310066"/>
                  <a:gd name="connsiteX3-119" fmla="*/ 0 w 2419350"/>
                  <a:gd name="connsiteY3-120" fmla="*/ 335954 h 1310066"/>
                  <a:gd name="connsiteX0-121" fmla="*/ 0 w 3562350"/>
                  <a:gd name="connsiteY0-122" fmla="*/ 209179 h 1183291"/>
                  <a:gd name="connsiteX1-123" fmla="*/ 3562350 w 3562350"/>
                  <a:gd name="connsiteY1-124" fmla="*/ 0 h 1183291"/>
                  <a:gd name="connsiteX2-125" fmla="*/ 1215390 w 3562350"/>
                  <a:gd name="connsiteY2-126" fmla="*/ 1183291 h 1183291"/>
                  <a:gd name="connsiteX3-127" fmla="*/ 0 w 3562350"/>
                  <a:gd name="connsiteY3-128" fmla="*/ 209179 h 1183291"/>
                  <a:gd name="connsiteX0-129" fmla="*/ 0 w 3867150"/>
                  <a:gd name="connsiteY0-130" fmla="*/ 383495 h 1357607"/>
                  <a:gd name="connsiteX1-131" fmla="*/ 3867150 w 3867150"/>
                  <a:gd name="connsiteY1-132" fmla="*/ 0 h 1357607"/>
                  <a:gd name="connsiteX2-133" fmla="*/ 1215390 w 3867150"/>
                  <a:gd name="connsiteY2-134" fmla="*/ 1357607 h 1357607"/>
                  <a:gd name="connsiteX3-135" fmla="*/ 0 w 3867150"/>
                  <a:gd name="connsiteY3-136" fmla="*/ 383495 h 1357607"/>
                  <a:gd name="connsiteX0-137" fmla="*/ 0 w 3619500"/>
                  <a:gd name="connsiteY0-138" fmla="*/ 716280 h 1357607"/>
                  <a:gd name="connsiteX1-139" fmla="*/ 3619500 w 3619500"/>
                  <a:gd name="connsiteY1-140" fmla="*/ 0 h 1357607"/>
                  <a:gd name="connsiteX2-141" fmla="*/ 967740 w 3619500"/>
                  <a:gd name="connsiteY2-142" fmla="*/ 1357607 h 1357607"/>
                  <a:gd name="connsiteX3-143" fmla="*/ 0 w 3619500"/>
                  <a:gd name="connsiteY3-144" fmla="*/ 716280 h 1357607"/>
                  <a:gd name="connsiteX0-145" fmla="*/ 0 w 5886450"/>
                  <a:gd name="connsiteY0-146" fmla="*/ 747974 h 1389301"/>
                  <a:gd name="connsiteX1-147" fmla="*/ 5886450 w 5886450"/>
                  <a:gd name="connsiteY1-148" fmla="*/ 0 h 1389301"/>
                  <a:gd name="connsiteX2-149" fmla="*/ 967740 w 5886450"/>
                  <a:gd name="connsiteY2-150" fmla="*/ 1389301 h 1389301"/>
                  <a:gd name="connsiteX3-151" fmla="*/ 0 w 5886450"/>
                  <a:gd name="connsiteY3-152" fmla="*/ 747974 h 1389301"/>
                  <a:gd name="connsiteX0-153" fmla="*/ 0 w 5886450"/>
                  <a:gd name="connsiteY0-154" fmla="*/ 747974 h 771272"/>
                  <a:gd name="connsiteX1-155" fmla="*/ 5886450 w 5886450"/>
                  <a:gd name="connsiteY1-156" fmla="*/ 0 h 771272"/>
                  <a:gd name="connsiteX2-157" fmla="*/ 2586990 w 5886450"/>
                  <a:gd name="connsiteY2-158" fmla="*/ 771272 h 771272"/>
                  <a:gd name="connsiteX3-159" fmla="*/ 0 w 5886450"/>
                  <a:gd name="connsiteY3-160" fmla="*/ 747974 h 771272"/>
                  <a:gd name="connsiteX0-161" fmla="*/ 0 w 5486400"/>
                  <a:gd name="connsiteY0-162" fmla="*/ 0 h 783950"/>
                  <a:gd name="connsiteX1-163" fmla="*/ 5486400 w 5486400"/>
                  <a:gd name="connsiteY1-164" fmla="*/ 12678 h 783950"/>
                  <a:gd name="connsiteX2-165" fmla="*/ 2186940 w 5486400"/>
                  <a:gd name="connsiteY2-166" fmla="*/ 783950 h 783950"/>
                  <a:gd name="connsiteX3-167" fmla="*/ 0 w 5486400"/>
                  <a:gd name="connsiteY3-168" fmla="*/ 0 h 783950"/>
                  <a:gd name="connsiteX0-169" fmla="*/ 0 w 5486400"/>
                  <a:gd name="connsiteY0-170" fmla="*/ 0 h 720562"/>
                  <a:gd name="connsiteX1-171" fmla="*/ 5486400 w 5486400"/>
                  <a:gd name="connsiteY1-172" fmla="*/ 12678 h 720562"/>
                  <a:gd name="connsiteX2-173" fmla="*/ 1920240 w 5486400"/>
                  <a:gd name="connsiteY2-174" fmla="*/ 720562 h 720562"/>
                  <a:gd name="connsiteX3-175" fmla="*/ 0 w 5486400"/>
                  <a:gd name="connsiteY3-176" fmla="*/ 0 h 720562"/>
                  <a:gd name="connsiteX0-177" fmla="*/ 0 w 5529262"/>
                  <a:gd name="connsiteY0-178" fmla="*/ 0 h 720562"/>
                  <a:gd name="connsiteX1-179" fmla="*/ 5529262 w 5529262"/>
                  <a:gd name="connsiteY1-180" fmla="*/ 12678 h 720562"/>
                  <a:gd name="connsiteX2-181" fmla="*/ 1920240 w 5529262"/>
                  <a:gd name="connsiteY2-182" fmla="*/ 720562 h 720562"/>
                  <a:gd name="connsiteX3-183" fmla="*/ 0 w 5529262"/>
                  <a:gd name="connsiteY3-184" fmla="*/ 0 h 720562"/>
                  <a:gd name="connsiteX0-185" fmla="*/ 0 w 5524500"/>
                  <a:gd name="connsiteY0-186" fmla="*/ 0 h 720562"/>
                  <a:gd name="connsiteX1-187" fmla="*/ 5524500 w 5524500"/>
                  <a:gd name="connsiteY1-188" fmla="*/ 8716 h 720562"/>
                  <a:gd name="connsiteX2-189" fmla="*/ 1920240 w 5524500"/>
                  <a:gd name="connsiteY2-190" fmla="*/ 720562 h 720562"/>
                  <a:gd name="connsiteX3-191" fmla="*/ 0 w 5524500"/>
                  <a:gd name="connsiteY3-192" fmla="*/ 0 h 720562"/>
                  <a:gd name="connsiteX0-193" fmla="*/ 0 w 5529263"/>
                  <a:gd name="connsiteY0-194" fmla="*/ 0 h 720562"/>
                  <a:gd name="connsiteX1-195" fmla="*/ 5529263 w 5529263"/>
                  <a:gd name="connsiteY1-196" fmla="*/ 8716 h 720562"/>
                  <a:gd name="connsiteX2-197" fmla="*/ 1920240 w 5529263"/>
                  <a:gd name="connsiteY2-198" fmla="*/ 720562 h 720562"/>
                  <a:gd name="connsiteX3-199" fmla="*/ 0 w 5529263"/>
                  <a:gd name="connsiteY3-200" fmla="*/ 0 h 72056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5529263" h="720562">
                    <a:moveTo>
                      <a:pt x="0" y="0"/>
                    </a:moveTo>
                    <a:lnTo>
                      <a:pt x="5529263" y="8716"/>
                    </a:lnTo>
                    <a:lnTo>
                      <a:pt x="1920240" y="72056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0" name="等腰三角形 2"/>
              <p:cNvSpPr/>
              <p:nvPr/>
            </p:nvSpPr>
            <p:spPr>
              <a:xfrm rot="10800000">
                <a:off x="8018110" y="4741616"/>
                <a:ext cx="3256016" cy="2106592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  <a:gd name="connsiteX0-25" fmla="*/ 0 w 2971800"/>
                  <a:gd name="connsiteY0-26" fmla="*/ 1790700 h 1790700"/>
                  <a:gd name="connsiteX1-27" fmla="*/ 1828800 w 2971800"/>
                  <a:gd name="connsiteY1-28" fmla="*/ 0 h 1790700"/>
                  <a:gd name="connsiteX2-29" fmla="*/ 2971800 w 2971800"/>
                  <a:gd name="connsiteY2-30" fmla="*/ 628650 h 1790700"/>
                  <a:gd name="connsiteX3-31" fmla="*/ 0 w 2971800"/>
                  <a:gd name="connsiteY3-32" fmla="*/ 1790700 h 1790700"/>
                  <a:gd name="connsiteX0-33" fmla="*/ 0 w 2971800"/>
                  <a:gd name="connsiteY0-34" fmla="*/ 1162050 h 1162050"/>
                  <a:gd name="connsiteX1-35" fmla="*/ 1162050 w 2971800"/>
                  <a:gd name="connsiteY1-36" fmla="*/ 52767 h 1162050"/>
                  <a:gd name="connsiteX2-37" fmla="*/ 2971800 w 2971800"/>
                  <a:gd name="connsiteY2-38" fmla="*/ 0 h 1162050"/>
                  <a:gd name="connsiteX3-39" fmla="*/ 0 w 2971800"/>
                  <a:gd name="connsiteY3-40" fmla="*/ 1162050 h 1162050"/>
                  <a:gd name="connsiteX0-41" fmla="*/ 0 w 2628900"/>
                  <a:gd name="connsiteY0-42" fmla="*/ 1109283 h 1109283"/>
                  <a:gd name="connsiteX1-43" fmla="*/ 1162050 w 2628900"/>
                  <a:gd name="connsiteY1-44" fmla="*/ 0 h 1109283"/>
                  <a:gd name="connsiteX2-45" fmla="*/ 2628900 w 2628900"/>
                  <a:gd name="connsiteY2-46" fmla="*/ 295865 h 1109283"/>
                  <a:gd name="connsiteX3-47" fmla="*/ 0 w 2628900"/>
                  <a:gd name="connsiteY3-48" fmla="*/ 1109283 h 1109283"/>
                  <a:gd name="connsiteX0-49" fmla="*/ 0 w 2628900"/>
                  <a:gd name="connsiteY0-50" fmla="*/ 1159993 h 1159993"/>
                  <a:gd name="connsiteX1-51" fmla="*/ 1116330 w 2628900"/>
                  <a:gd name="connsiteY1-52" fmla="*/ 0 h 1159993"/>
                  <a:gd name="connsiteX2-53" fmla="*/ 2628900 w 2628900"/>
                  <a:gd name="connsiteY2-54" fmla="*/ 346575 h 1159993"/>
                  <a:gd name="connsiteX3-55" fmla="*/ 0 w 2628900"/>
                  <a:gd name="connsiteY3-56" fmla="*/ 1159993 h 1159993"/>
                  <a:gd name="connsiteX0-57" fmla="*/ 0 w 2651760"/>
                  <a:gd name="connsiteY0-58" fmla="*/ 1153654 h 1153654"/>
                  <a:gd name="connsiteX1-59" fmla="*/ 1139190 w 2651760"/>
                  <a:gd name="connsiteY1-60" fmla="*/ 0 h 1153654"/>
                  <a:gd name="connsiteX2-61" fmla="*/ 2651760 w 2651760"/>
                  <a:gd name="connsiteY2-62" fmla="*/ 346575 h 1153654"/>
                  <a:gd name="connsiteX3-63" fmla="*/ 0 w 2651760"/>
                  <a:gd name="connsiteY3-64" fmla="*/ 1153654 h 1153654"/>
                  <a:gd name="connsiteX0-65" fmla="*/ 0 w 4617720"/>
                  <a:gd name="connsiteY0-66" fmla="*/ 1166332 h 1166332"/>
                  <a:gd name="connsiteX1-67" fmla="*/ 3105150 w 4617720"/>
                  <a:gd name="connsiteY1-68" fmla="*/ 0 h 1166332"/>
                  <a:gd name="connsiteX2-69" fmla="*/ 4617720 w 4617720"/>
                  <a:gd name="connsiteY2-70" fmla="*/ 346575 h 1166332"/>
                  <a:gd name="connsiteX3-71" fmla="*/ 0 w 4617720"/>
                  <a:gd name="connsiteY3-72" fmla="*/ 1166332 h 1166332"/>
                  <a:gd name="connsiteX0-73" fmla="*/ 0 w 4617720"/>
                  <a:gd name="connsiteY0-74" fmla="*/ 893765 h 893765"/>
                  <a:gd name="connsiteX1-75" fmla="*/ 3272790 w 4617720"/>
                  <a:gd name="connsiteY1-76" fmla="*/ 0 h 893765"/>
                  <a:gd name="connsiteX2-77" fmla="*/ 4617720 w 4617720"/>
                  <a:gd name="connsiteY2-78" fmla="*/ 74008 h 893765"/>
                  <a:gd name="connsiteX3-79" fmla="*/ 0 w 4617720"/>
                  <a:gd name="connsiteY3-80" fmla="*/ 893765 h 893765"/>
                  <a:gd name="connsiteX0-81" fmla="*/ 0 w 4617720"/>
                  <a:gd name="connsiteY0-82" fmla="*/ 1001524 h 1001524"/>
                  <a:gd name="connsiteX1-83" fmla="*/ 3257550 w 4617720"/>
                  <a:gd name="connsiteY1-84" fmla="*/ 0 h 1001524"/>
                  <a:gd name="connsiteX2-85" fmla="*/ 4617720 w 4617720"/>
                  <a:gd name="connsiteY2-86" fmla="*/ 181767 h 1001524"/>
                  <a:gd name="connsiteX3-87" fmla="*/ 0 w 4617720"/>
                  <a:gd name="connsiteY3-88" fmla="*/ 1001524 h 1001524"/>
                  <a:gd name="connsiteX0-89" fmla="*/ 0 w 4472940"/>
                  <a:gd name="connsiteY0-90" fmla="*/ 1001524 h 1001524"/>
                  <a:gd name="connsiteX1-91" fmla="*/ 3257550 w 4472940"/>
                  <a:gd name="connsiteY1-92" fmla="*/ 0 h 1001524"/>
                  <a:gd name="connsiteX2-93" fmla="*/ 4472940 w 4472940"/>
                  <a:gd name="connsiteY2-94" fmla="*/ 993128 h 1001524"/>
                  <a:gd name="connsiteX3-95" fmla="*/ 0 w 4472940"/>
                  <a:gd name="connsiteY3-96" fmla="*/ 1001524 h 1001524"/>
                  <a:gd name="connsiteX0-97" fmla="*/ 0 w 5025390"/>
                  <a:gd name="connsiteY0-98" fmla="*/ 668739 h 993128"/>
                  <a:gd name="connsiteX1-99" fmla="*/ 3810000 w 5025390"/>
                  <a:gd name="connsiteY1-100" fmla="*/ 0 h 993128"/>
                  <a:gd name="connsiteX2-101" fmla="*/ 5025390 w 5025390"/>
                  <a:gd name="connsiteY2-102" fmla="*/ 993128 h 993128"/>
                  <a:gd name="connsiteX3-103" fmla="*/ 0 w 5025390"/>
                  <a:gd name="connsiteY3-104" fmla="*/ 668739 h 993128"/>
                  <a:gd name="connsiteX0-105" fmla="*/ 0 w 3810000"/>
                  <a:gd name="connsiteY0-106" fmla="*/ 668739 h 1642851"/>
                  <a:gd name="connsiteX1-107" fmla="*/ 3810000 w 3810000"/>
                  <a:gd name="connsiteY1-108" fmla="*/ 0 h 1642851"/>
                  <a:gd name="connsiteX2-109" fmla="*/ 1215390 w 3810000"/>
                  <a:gd name="connsiteY2-110" fmla="*/ 1642851 h 1642851"/>
                  <a:gd name="connsiteX3-111" fmla="*/ 0 w 3810000"/>
                  <a:gd name="connsiteY3-112" fmla="*/ 668739 h 1642851"/>
                  <a:gd name="connsiteX0-113" fmla="*/ 0 w 2419350"/>
                  <a:gd name="connsiteY0-114" fmla="*/ 335954 h 1310066"/>
                  <a:gd name="connsiteX1-115" fmla="*/ 2419350 w 2419350"/>
                  <a:gd name="connsiteY1-116" fmla="*/ 0 h 1310066"/>
                  <a:gd name="connsiteX2-117" fmla="*/ 1215390 w 2419350"/>
                  <a:gd name="connsiteY2-118" fmla="*/ 1310066 h 1310066"/>
                  <a:gd name="connsiteX3-119" fmla="*/ 0 w 2419350"/>
                  <a:gd name="connsiteY3-120" fmla="*/ 335954 h 1310066"/>
                  <a:gd name="connsiteX0-121" fmla="*/ 0 w 3562350"/>
                  <a:gd name="connsiteY0-122" fmla="*/ 209179 h 1183291"/>
                  <a:gd name="connsiteX1-123" fmla="*/ 3562350 w 3562350"/>
                  <a:gd name="connsiteY1-124" fmla="*/ 0 h 1183291"/>
                  <a:gd name="connsiteX2-125" fmla="*/ 1215390 w 3562350"/>
                  <a:gd name="connsiteY2-126" fmla="*/ 1183291 h 1183291"/>
                  <a:gd name="connsiteX3-127" fmla="*/ 0 w 3562350"/>
                  <a:gd name="connsiteY3-128" fmla="*/ 209179 h 1183291"/>
                  <a:gd name="connsiteX0-129" fmla="*/ 0 w 3867150"/>
                  <a:gd name="connsiteY0-130" fmla="*/ 383495 h 1357607"/>
                  <a:gd name="connsiteX1-131" fmla="*/ 3867150 w 3867150"/>
                  <a:gd name="connsiteY1-132" fmla="*/ 0 h 1357607"/>
                  <a:gd name="connsiteX2-133" fmla="*/ 1215390 w 3867150"/>
                  <a:gd name="connsiteY2-134" fmla="*/ 1357607 h 1357607"/>
                  <a:gd name="connsiteX3-135" fmla="*/ 0 w 3867150"/>
                  <a:gd name="connsiteY3-136" fmla="*/ 383495 h 1357607"/>
                  <a:gd name="connsiteX0-137" fmla="*/ 0 w 3619500"/>
                  <a:gd name="connsiteY0-138" fmla="*/ 716280 h 1357607"/>
                  <a:gd name="connsiteX1-139" fmla="*/ 3619500 w 3619500"/>
                  <a:gd name="connsiteY1-140" fmla="*/ 0 h 1357607"/>
                  <a:gd name="connsiteX2-141" fmla="*/ 967740 w 3619500"/>
                  <a:gd name="connsiteY2-142" fmla="*/ 1357607 h 1357607"/>
                  <a:gd name="connsiteX3-143" fmla="*/ 0 w 3619500"/>
                  <a:gd name="connsiteY3-144" fmla="*/ 716280 h 1357607"/>
                  <a:gd name="connsiteX0-145" fmla="*/ 0 w 5886450"/>
                  <a:gd name="connsiteY0-146" fmla="*/ 747974 h 1389301"/>
                  <a:gd name="connsiteX1-147" fmla="*/ 5886450 w 5886450"/>
                  <a:gd name="connsiteY1-148" fmla="*/ 0 h 1389301"/>
                  <a:gd name="connsiteX2-149" fmla="*/ 967740 w 5886450"/>
                  <a:gd name="connsiteY2-150" fmla="*/ 1389301 h 1389301"/>
                  <a:gd name="connsiteX3-151" fmla="*/ 0 w 5886450"/>
                  <a:gd name="connsiteY3-152" fmla="*/ 747974 h 1389301"/>
                  <a:gd name="connsiteX0-153" fmla="*/ 0 w 5886450"/>
                  <a:gd name="connsiteY0-154" fmla="*/ 747974 h 771272"/>
                  <a:gd name="connsiteX1-155" fmla="*/ 5886450 w 5886450"/>
                  <a:gd name="connsiteY1-156" fmla="*/ 0 h 771272"/>
                  <a:gd name="connsiteX2-157" fmla="*/ 2586990 w 5886450"/>
                  <a:gd name="connsiteY2-158" fmla="*/ 771272 h 771272"/>
                  <a:gd name="connsiteX3-159" fmla="*/ 0 w 5886450"/>
                  <a:gd name="connsiteY3-160" fmla="*/ 747974 h 771272"/>
                  <a:gd name="connsiteX0-161" fmla="*/ 0 w 5486400"/>
                  <a:gd name="connsiteY0-162" fmla="*/ 0 h 783950"/>
                  <a:gd name="connsiteX1-163" fmla="*/ 5486400 w 5486400"/>
                  <a:gd name="connsiteY1-164" fmla="*/ 12678 h 783950"/>
                  <a:gd name="connsiteX2-165" fmla="*/ 2186940 w 5486400"/>
                  <a:gd name="connsiteY2-166" fmla="*/ 783950 h 783950"/>
                  <a:gd name="connsiteX3-167" fmla="*/ 0 w 5486400"/>
                  <a:gd name="connsiteY3-168" fmla="*/ 0 h 783950"/>
                  <a:gd name="connsiteX0-169" fmla="*/ 0 w 5486400"/>
                  <a:gd name="connsiteY0-170" fmla="*/ 0 h 720562"/>
                  <a:gd name="connsiteX1-171" fmla="*/ 5486400 w 5486400"/>
                  <a:gd name="connsiteY1-172" fmla="*/ 12678 h 720562"/>
                  <a:gd name="connsiteX2-173" fmla="*/ 1920240 w 5486400"/>
                  <a:gd name="connsiteY2-174" fmla="*/ 720562 h 720562"/>
                  <a:gd name="connsiteX3-175" fmla="*/ 0 w 5486400"/>
                  <a:gd name="connsiteY3-176" fmla="*/ 0 h 720562"/>
                  <a:gd name="connsiteX0-177" fmla="*/ 0 w 5276850"/>
                  <a:gd name="connsiteY0-178" fmla="*/ 320106 h 1040668"/>
                  <a:gd name="connsiteX1-179" fmla="*/ 5276850 w 5276850"/>
                  <a:gd name="connsiteY1-180" fmla="*/ 0 h 1040668"/>
                  <a:gd name="connsiteX2-181" fmla="*/ 1920240 w 5276850"/>
                  <a:gd name="connsiteY2-182" fmla="*/ 1040668 h 1040668"/>
                  <a:gd name="connsiteX3-183" fmla="*/ 0 w 5276850"/>
                  <a:gd name="connsiteY3-184" fmla="*/ 320106 h 1040668"/>
                  <a:gd name="connsiteX0-185" fmla="*/ 1356360 w 3356610"/>
                  <a:gd name="connsiteY0-186" fmla="*/ 0 h 1750611"/>
                  <a:gd name="connsiteX1-187" fmla="*/ 3356610 w 3356610"/>
                  <a:gd name="connsiteY1-188" fmla="*/ 709943 h 1750611"/>
                  <a:gd name="connsiteX2-189" fmla="*/ 0 w 3356610"/>
                  <a:gd name="connsiteY2-190" fmla="*/ 1750611 h 1750611"/>
                  <a:gd name="connsiteX3-191" fmla="*/ 1356360 w 3356610"/>
                  <a:gd name="connsiteY3-192" fmla="*/ 0 h 1750611"/>
                  <a:gd name="connsiteX0-193" fmla="*/ 1356360 w 3310890"/>
                  <a:gd name="connsiteY0-194" fmla="*/ 0 h 1750611"/>
                  <a:gd name="connsiteX1-195" fmla="*/ 3310890 w 3310890"/>
                  <a:gd name="connsiteY1-196" fmla="*/ 728959 h 1750611"/>
                  <a:gd name="connsiteX2-197" fmla="*/ 0 w 3310890"/>
                  <a:gd name="connsiteY2-198" fmla="*/ 1750611 h 1750611"/>
                  <a:gd name="connsiteX3-199" fmla="*/ 1356360 w 3310890"/>
                  <a:gd name="connsiteY3-200" fmla="*/ 0 h 1750611"/>
                  <a:gd name="connsiteX0-201" fmla="*/ 1356360 w 3257550"/>
                  <a:gd name="connsiteY0-202" fmla="*/ 0 h 1750611"/>
                  <a:gd name="connsiteX1-203" fmla="*/ 3257550 w 3257550"/>
                  <a:gd name="connsiteY1-204" fmla="*/ 703604 h 1750611"/>
                  <a:gd name="connsiteX2-205" fmla="*/ 0 w 3257550"/>
                  <a:gd name="connsiteY2-206" fmla="*/ 1750611 h 1750611"/>
                  <a:gd name="connsiteX3-207" fmla="*/ 1356360 w 3257550"/>
                  <a:gd name="connsiteY3-208" fmla="*/ 0 h 175061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257550" h="1750611">
                    <a:moveTo>
                      <a:pt x="1356360" y="0"/>
                    </a:moveTo>
                    <a:lnTo>
                      <a:pt x="3257550" y="703604"/>
                    </a:lnTo>
                    <a:lnTo>
                      <a:pt x="0" y="1750611"/>
                    </a:lnTo>
                    <a:lnTo>
                      <a:pt x="1356360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1" name="等腰三角形 2"/>
              <p:cNvSpPr/>
              <p:nvPr/>
            </p:nvSpPr>
            <p:spPr>
              <a:xfrm rot="10800000">
                <a:off x="9898539" y="4184317"/>
                <a:ext cx="2320433" cy="2663891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  <a:gd name="connsiteX0-25" fmla="*/ 0 w 2971800"/>
                  <a:gd name="connsiteY0-26" fmla="*/ 1790700 h 1790700"/>
                  <a:gd name="connsiteX1-27" fmla="*/ 1828800 w 2971800"/>
                  <a:gd name="connsiteY1-28" fmla="*/ 0 h 1790700"/>
                  <a:gd name="connsiteX2-29" fmla="*/ 2971800 w 2971800"/>
                  <a:gd name="connsiteY2-30" fmla="*/ 628650 h 1790700"/>
                  <a:gd name="connsiteX3-31" fmla="*/ 0 w 2971800"/>
                  <a:gd name="connsiteY3-32" fmla="*/ 1790700 h 1790700"/>
                  <a:gd name="connsiteX0-33" fmla="*/ 0 w 2971800"/>
                  <a:gd name="connsiteY0-34" fmla="*/ 1162050 h 1162050"/>
                  <a:gd name="connsiteX1-35" fmla="*/ 1162050 w 2971800"/>
                  <a:gd name="connsiteY1-36" fmla="*/ 52767 h 1162050"/>
                  <a:gd name="connsiteX2-37" fmla="*/ 2971800 w 2971800"/>
                  <a:gd name="connsiteY2-38" fmla="*/ 0 h 1162050"/>
                  <a:gd name="connsiteX3-39" fmla="*/ 0 w 2971800"/>
                  <a:gd name="connsiteY3-40" fmla="*/ 1162050 h 1162050"/>
                  <a:gd name="connsiteX0-41" fmla="*/ 0 w 2628900"/>
                  <a:gd name="connsiteY0-42" fmla="*/ 1109283 h 1109283"/>
                  <a:gd name="connsiteX1-43" fmla="*/ 1162050 w 2628900"/>
                  <a:gd name="connsiteY1-44" fmla="*/ 0 h 1109283"/>
                  <a:gd name="connsiteX2-45" fmla="*/ 2628900 w 2628900"/>
                  <a:gd name="connsiteY2-46" fmla="*/ 295865 h 1109283"/>
                  <a:gd name="connsiteX3-47" fmla="*/ 0 w 2628900"/>
                  <a:gd name="connsiteY3-48" fmla="*/ 1109283 h 1109283"/>
                  <a:gd name="connsiteX0-49" fmla="*/ 0 w 2628900"/>
                  <a:gd name="connsiteY0-50" fmla="*/ 1159993 h 1159993"/>
                  <a:gd name="connsiteX1-51" fmla="*/ 1116330 w 2628900"/>
                  <a:gd name="connsiteY1-52" fmla="*/ 0 h 1159993"/>
                  <a:gd name="connsiteX2-53" fmla="*/ 2628900 w 2628900"/>
                  <a:gd name="connsiteY2-54" fmla="*/ 346575 h 1159993"/>
                  <a:gd name="connsiteX3-55" fmla="*/ 0 w 2628900"/>
                  <a:gd name="connsiteY3-56" fmla="*/ 1159993 h 1159993"/>
                  <a:gd name="connsiteX0-57" fmla="*/ 0 w 2651760"/>
                  <a:gd name="connsiteY0-58" fmla="*/ 1153654 h 1153654"/>
                  <a:gd name="connsiteX1-59" fmla="*/ 1139190 w 2651760"/>
                  <a:gd name="connsiteY1-60" fmla="*/ 0 h 1153654"/>
                  <a:gd name="connsiteX2-61" fmla="*/ 2651760 w 2651760"/>
                  <a:gd name="connsiteY2-62" fmla="*/ 346575 h 1153654"/>
                  <a:gd name="connsiteX3-63" fmla="*/ 0 w 2651760"/>
                  <a:gd name="connsiteY3-64" fmla="*/ 1153654 h 1153654"/>
                  <a:gd name="connsiteX0-65" fmla="*/ 0 w 4617720"/>
                  <a:gd name="connsiteY0-66" fmla="*/ 1166332 h 1166332"/>
                  <a:gd name="connsiteX1-67" fmla="*/ 3105150 w 4617720"/>
                  <a:gd name="connsiteY1-68" fmla="*/ 0 h 1166332"/>
                  <a:gd name="connsiteX2-69" fmla="*/ 4617720 w 4617720"/>
                  <a:gd name="connsiteY2-70" fmla="*/ 346575 h 1166332"/>
                  <a:gd name="connsiteX3-71" fmla="*/ 0 w 4617720"/>
                  <a:gd name="connsiteY3-72" fmla="*/ 1166332 h 1166332"/>
                  <a:gd name="connsiteX0-73" fmla="*/ 0 w 4617720"/>
                  <a:gd name="connsiteY0-74" fmla="*/ 893765 h 893765"/>
                  <a:gd name="connsiteX1-75" fmla="*/ 3272790 w 4617720"/>
                  <a:gd name="connsiteY1-76" fmla="*/ 0 h 893765"/>
                  <a:gd name="connsiteX2-77" fmla="*/ 4617720 w 4617720"/>
                  <a:gd name="connsiteY2-78" fmla="*/ 74008 h 893765"/>
                  <a:gd name="connsiteX3-79" fmla="*/ 0 w 4617720"/>
                  <a:gd name="connsiteY3-80" fmla="*/ 893765 h 893765"/>
                  <a:gd name="connsiteX0-81" fmla="*/ 0 w 4617720"/>
                  <a:gd name="connsiteY0-82" fmla="*/ 1001524 h 1001524"/>
                  <a:gd name="connsiteX1-83" fmla="*/ 3257550 w 4617720"/>
                  <a:gd name="connsiteY1-84" fmla="*/ 0 h 1001524"/>
                  <a:gd name="connsiteX2-85" fmla="*/ 4617720 w 4617720"/>
                  <a:gd name="connsiteY2-86" fmla="*/ 181767 h 1001524"/>
                  <a:gd name="connsiteX3-87" fmla="*/ 0 w 4617720"/>
                  <a:gd name="connsiteY3-88" fmla="*/ 1001524 h 1001524"/>
                  <a:gd name="connsiteX0-89" fmla="*/ 0 w 4472940"/>
                  <a:gd name="connsiteY0-90" fmla="*/ 1001524 h 1001524"/>
                  <a:gd name="connsiteX1-91" fmla="*/ 3257550 w 4472940"/>
                  <a:gd name="connsiteY1-92" fmla="*/ 0 h 1001524"/>
                  <a:gd name="connsiteX2-93" fmla="*/ 4472940 w 4472940"/>
                  <a:gd name="connsiteY2-94" fmla="*/ 993128 h 1001524"/>
                  <a:gd name="connsiteX3-95" fmla="*/ 0 w 4472940"/>
                  <a:gd name="connsiteY3-96" fmla="*/ 1001524 h 1001524"/>
                  <a:gd name="connsiteX0-97" fmla="*/ 0 w 5025390"/>
                  <a:gd name="connsiteY0-98" fmla="*/ 668739 h 993128"/>
                  <a:gd name="connsiteX1-99" fmla="*/ 3810000 w 5025390"/>
                  <a:gd name="connsiteY1-100" fmla="*/ 0 h 993128"/>
                  <a:gd name="connsiteX2-101" fmla="*/ 5025390 w 5025390"/>
                  <a:gd name="connsiteY2-102" fmla="*/ 993128 h 993128"/>
                  <a:gd name="connsiteX3-103" fmla="*/ 0 w 5025390"/>
                  <a:gd name="connsiteY3-104" fmla="*/ 668739 h 993128"/>
                  <a:gd name="connsiteX0-105" fmla="*/ 0 w 3810000"/>
                  <a:gd name="connsiteY0-106" fmla="*/ 668739 h 1642851"/>
                  <a:gd name="connsiteX1-107" fmla="*/ 3810000 w 3810000"/>
                  <a:gd name="connsiteY1-108" fmla="*/ 0 h 1642851"/>
                  <a:gd name="connsiteX2-109" fmla="*/ 1215390 w 3810000"/>
                  <a:gd name="connsiteY2-110" fmla="*/ 1642851 h 1642851"/>
                  <a:gd name="connsiteX3-111" fmla="*/ 0 w 3810000"/>
                  <a:gd name="connsiteY3-112" fmla="*/ 668739 h 1642851"/>
                  <a:gd name="connsiteX0-113" fmla="*/ 0 w 2419350"/>
                  <a:gd name="connsiteY0-114" fmla="*/ 335954 h 1310066"/>
                  <a:gd name="connsiteX1-115" fmla="*/ 2419350 w 2419350"/>
                  <a:gd name="connsiteY1-116" fmla="*/ 0 h 1310066"/>
                  <a:gd name="connsiteX2-117" fmla="*/ 1215390 w 2419350"/>
                  <a:gd name="connsiteY2-118" fmla="*/ 1310066 h 1310066"/>
                  <a:gd name="connsiteX3-119" fmla="*/ 0 w 2419350"/>
                  <a:gd name="connsiteY3-120" fmla="*/ 335954 h 1310066"/>
                  <a:gd name="connsiteX0-121" fmla="*/ 0 w 3562350"/>
                  <a:gd name="connsiteY0-122" fmla="*/ 209179 h 1183291"/>
                  <a:gd name="connsiteX1-123" fmla="*/ 3562350 w 3562350"/>
                  <a:gd name="connsiteY1-124" fmla="*/ 0 h 1183291"/>
                  <a:gd name="connsiteX2-125" fmla="*/ 1215390 w 3562350"/>
                  <a:gd name="connsiteY2-126" fmla="*/ 1183291 h 1183291"/>
                  <a:gd name="connsiteX3-127" fmla="*/ 0 w 3562350"/>
                  <a:gd name="connsiteY3-128" fmla="*/ 209179 h 1183291"/>
                  <a:gd name="connsiteX0-129" fmla="*/ 0 w 3867150"/>
                  <a:gd name="connsiteY0-130" fmla="*/ 383495 h 1357607"/>
                  <a:gd name="connsiteX1-131" fmla="*/ 3867150 w 3867150"/>
                  <a:gd name="connsiteY1-132" fmla="*/ 0 h 1357607"/>
                  <a:gd name="connsiteX2-133" fmla="*/ 1215390 w 3867150"/>
                  <a:gd name="connsiteY2-134" fmla="*/ 1357607 h 1357607"/>
                  <a:gd name="connsiteX3-135" fmla="*/ 0 w 3867150"/>
                  <a:gd name="connsiteY3-136" fmla="*/ 383495 h 1357607"/>
                  <a:gd name="connsiteX0-137" fmla="*/ 0 w 3619500"/>
                  <a:gd name="connsiteY0-138" fmla="*/ 716280 h 1357607"/>
                  <a:gd name="connsiteX1-139" fmla="*/ 3619500 w 3619500"/>
                  <a:gd name="connsiteY1-140" fmla="*/ 0 h 1357607"/>
                  <a:gd name="connsiteX2-141" fmla="*/ 967740 w 3619500"/>
                  <a:gd name="connsiteY2-142" fmla="*/ 1357607 h 1357607"/>
                  <a:gd name="connsiteX3-143" fmla="*/ 0 w 3619500"/>
                  <a:gd name="connsiteY3-144" fmla="*/ 716280 h 1357607"/>
                  <a:gd name="connsiteX0-145" fmla="*/ 0 w 5886450"/>
                  <a:gd name="connsiteY0-146" fmla="*/ 747974 h 1389301"/>
                  <a:gd name="connsiteX1-147" fmla="*/ 5886450 w 5886450"/>
                  <a:gd name="connsiteY1-148" fmla="*/ 0 h 1389301"/>
                  <a:gd name="connsiteX2-149" fmla="*/ 967740 w 5886450"/>
                  <a:gd name="connsiteY2-150" fmla="*/ 1389301 h 1389301"/>
                  <a:gd name="connsiteX3-151" fmla="*/ 0 w 5886450"/>
                  <a:gd name="connsiteY3-152" fmla="*/ 747974 h 1389301"/>
                  <a:gd name="connsiteX0-153" fmla="*/ 0 w 5886450"/>
                  <a:gd name="connsiteY0-154" fmla="*/ 747974 h 771272"/>
                  <a:gd name="connsiteX1-155" fmla="*/ 5886450 w 5886450"/>
                  <a:gd name="connsiteY1-156" fmla="*/ 0 h 771272"/>
                  <a:gd name="connsiteX2-157" fmla="*/ 2586990 w 5886450"/>
                  <a:gd name="connsiteY2-158" fmla="*/ 771272 h 771272"/>
                  <a:gd name="connsiteX3-159" fmla="*/ 0 w 5886450"/>
                  <a:gd name="connsiteY3-160" fmla="*/ 747974 h 771272"/>
                  <a:gd name="connsiteX0-161" fmla="*/ 0 w 5486400"/>
                  <a:gd name="connsiteY0-162" fmla="*/ 0 h 783950"/>
                  <a:gd name="connsiteX1-163" fmla="*/ 5486400 w 5486400"/>
                  <a:gd name="connsiteY1-164" fmla="*/ 12678 h 783950"/>
                  <a:gd name="connsiteX2-165" fmla="*/ 2186940 w 5486400"/>
                  <a:gd name="connsiteY2-166" fmla="*/ 783950 h 783950"/>
                  <a:gd name="connsiteX3-167" fmla="*/ 0 w 5486400"/>
                  <a:gd name="connsiteY3-168" fmla="*/ 0 h 783950"/>
                  <a:gd name="connsiteX0-169" fmla="*/ 0 w 5486400"/>
                  <a:gd name="connsiteY0-170" fmla="*/ 0 h 720562"/>
                  <a:gd name="connsiteX1-171" fmla="*/ 5486400 w 5486400"/>
                  <a:gd name="connsiteY1-172" fmla="*/ 12678 h 720562"/>
                  <a:gd name="connsiteX2-173" fmla="*/ 1920240 w 5486400"/>
                  <a:gd name="connsiteY2-174" fmla="*/ 720562 h 720562"/>
                  <a:gd name="connsiteX3-175" fmla="*/ 0 w 5486400"/>
                  <a:gd name="connsiteY3-176" fmla="*/ 0 h 720562"/>
                  <a:gd name="connsiteX0-177" fmla="*/ 0 w 5276850"/>
                  <a:gd name="connsiteY0-178" fmla="*/ 320106 h 1040668"/>
                  <a:gd name="connsiteX1-179" fmla="*/ 5276850 w 5276850"/>
                  <a:gd name="connsiteY1-180" fmla="*/ 0 h 1040668"/>
                  <a:gd name="connsiteX2-181" fmla="*/ 1920240 w 5276850"/>
                  <a:gd name="connsiteY2-182" fmla="*/ 1040668 h 1040668"/>
                  <a:gd name="connsiteX3-183" fmla="*/ 0 w 5276850"/>
                  <a:gd name="connsiteY3-184" fmla="*/ 320106 h 1040668"/>
                  <a:gd name="connsiteX0-185" fmla="*/ 1356360 w 3356610"/>
                  <a:gd name="connsiteY0-186" fmla="*/ 0 h 1750611"/>
                  <a:gd name="connsiteX1-187" fmla="*/ 3356610 w 3356610"/>
                  <a:gd name="connsiteY1-188" fmla="*/ 709943 h 1750611"/>
                  <a:gd name="connsiteX2-189" fmla="*/ 0 w 3356610"/>
                  <a:gd name="connsiteY2-190" fmla="*/ 1750611 h 1750611"/>
                  <a:gd name="connsiteX3-191" fmla="*/ 1356360 w 3356610"/>
                  <a:gd name="connsiteY3-192" fmla="*/ 0 h 1750611"/>
                  <a:gd name="connsiteX0-193" fmla="*/ 1356360 w 3737610"/>
                  <a:gd name="connsiteY0-194" fmla="*/ 98249 h 1848860"/>
                  <a:gd name="connsiteX1-195" fmla="*/ 3737610 w 3737610"/>
                  <a:gd name="connsiteY1-196" fmla="*/ 0 h 1848860"/>
                  <a:gd name="connsiteX2-197" fmla="*/ 0 w 3737610"/>
                  <a:gd name="connsiteY2-198" fmla="*/ 1848860 h 1848860"/>
                  <a:gd name="connsiteX3-199" fmla="*/ 1356360 w 3737610"/>
                  <a:gd name="connsiteY3-200" fmla="*/ 98249 h 1848860"/>
                  <a:gd name="connsiteX0-201" fmla="*/ 0 w 2381250"/>
                  <a:gd name="connsiteY0-202" fmla="*/ 98249 h 2213339"/>
                  <a:gd name="connsiteX1-203" fmla="*/ 2381250 w 2381250"/>
                  <a:gd name="connsiteY1-204" fmla="*/ 0 h 2213339"/>
                  <a:gd name="connsiteX2-205" fmla="*/ 624840 w 2381250"/>
                  <a:gd name="connsiteY2-206" fmla="*/ 2213339 h 2213339"/>
                  <a:gd name="connsiteX3-207" fmla="*/ 0 w 2381250"/>
                  <a:gd name="connsiteY3-208" fmla="*/ 98249 h 2213339"/>
                  <a:gd name="connsiteX0-209" fmla="*/ 0 w 1962150"/>
                  <a:gd name="connsiteY0-210" fmla="*/ 0 h 2226018"/>
                  <a:gd name="connsiteX1-211" fmla="*/ 1962150 w 1962150"/>
                  <a:gd name="connsiteY1-212" fmla="*/ 12679 h 2226018"/>
                  <a:gd name="connsiteX2-213" fmla="*/ 205740 w 1962150"/>
                  <a:gd name="connsiteY2-214" fmla="*/ 2226018 h 2226018"/>
                  <a:gd name="connsiteX3-215" fmla="*/ 0 w 1962150"/>
                  <a:gd name="connsiteY3-216" fmla="*/ 0 h 2226018"/>
                  <a:gd name="connsiteX0-217" fmla="*/ 0 w 2247900"/>
                  <a:gd name="connsiteY0-218" fmla="*/ 3168 h 2213339"/>
                  <a:gd name="connsiteX1-219" fmla="*/ 2247900 w 2247900"/>
                  <a:gd name="connsiteY1-220" fmla="*/ 0 h 2213339"/>
                  <a:gd name="connsiteX2-221" fmla="*/ 491490 w 2247900"/>
                  <a:gd name="connsiteY2-222" fmla="*/ 2213339 h 2213339"/>
                  <a:gd name="connsiteX3-223" fmla="*/ 0 w 2247900"/>
                  <a:gd name="connsiteY3-224" fmla="*/ 3168 h 2213339"/>
                  <a:gd name="connsiteX0-225" fmla="*/ 0 w 2324100"/>
                  <a:gd name="connsiteY0-226" fmla="*/ 3168 h 2213339"/>
                  <a:gd name="connsiteX1-227" fmla="*/ 2324100 w 2324100"/>
                  <a:gd name="connsiteY1-228" fmla="*/ 0 h 2213339"/>
                  <a:gd name="connsiteX2-229" fmla="*/ 567690 w 2324100"/>
                  <a:gd name="connsiteY2-230" fmla="*/ 2213339 h 2213339"/>
                  <a:gd name="connsiteX3-231" fmla="*/ 0 w 2324100"/>
                  <a:gd name="connsiteY3-232" fmla="*/ 3168 h 221333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2324100" h="2213339">
                    <a:moveTo>
                      <a:pt x="0" y="3168"/>
                    </a:moveTo>
                    <a:lnTo>
                      <a:pt x="2324100" y="0"/>
                    </a:lnTo>
                    <a:lnTo>
                      <a:pt x="567690" y="2213339"/>
                    </a:lnTo>
                    <a:lnTo>
                      <a:pt x="0" y="3168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2" name="等腰三角形 2"/>
              <p:cNvSpPr/>
              <p:nvPr/>
            </p:nvSpPr>
            <p:spPr>
              <a:xfrm rot="10800000">
                <a:off x="11653917" y="4178745"/>
                <a:ext cx="606738" cy="2736339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  <a:gd name="connsiteX0-25" fmla="*/ 0 w 2971800"/>
                  <a:gd name="connsiteY0-26" fmla="*/ 1790700 h 1790700"/>
                  <a:gd name="connsiteX1-27" fmla="*/ 1828800 w 2971800"/>
                  <a:gd name="connsiteY1-28" fmla="*/ 0 h 1790700"/>
                  <a:gd name="connsiteX2-29" fmla="*/ 2971800 w 2971800"/>
                  <a:gd name="connsiteY2-30" fmla="*/ 628650 h 1790700"/>
                  <a:gd name="connsiteX3-31" fmla="*/ 0 w 2971800"/>
                  <a:gd name="connsiteY3-32" fmla="*/ 1790700 h 1790700"/>
                  <a:gd name="connsiteX0-33" fmla="*/ 0 w 2971800"/>
                  <a:gd name="connsiteY0-34" fmla="*/ 1162050 h 1162050"/>
                  <a:gd name="connsiteX1-35" fmla="*/ 1162050 w 2971800"/>
                  <a:gd name="connsiteY1-36" fmla="*/ 52767 h 1162050"/>
                  <a:gd name="connsiteX2-37" fmla="*/ 2971800 w 2971800"/>
                  <a:gd name="connsiteY2-38" fmla="*/ 0 h 1162050"/>
                  <a:gd name="connsiteX3-39" fmla="*/ 0 w 2971800"/>
                  <a:gd name="connsiteY3-40" fmla="*/ 1162050 h 1162050"/>
                  <a:gd name="connsiteX0-41" fmla="*/ 0 w 2628900"/>
                  <a:gd name="connsiteY0-42" fmla="*/ 1109283 h 1109283"/>
                  <a:gd name="connsiteX1-43" fmla="*/ 1162050 w 2628900"/>
                  <a:gd name="connsiteY1-44" fmla="*/ 0 h 1109283"/>
                  <a:gd name="connsiteX2-45" fmla="*/ 2628900 w 2628900"/>
                  <a:gd name="connsiteY2-46" fmla="*/ 295865 h 1109283"/>
                  <a:gd name="connsiteX3-47" fmla="*/ 0 w 2628900"/>
                  <a:gd name="connsiteY3-48" fmla="*/ 1109283 h 1109283"/>
                  <a:gd name="connsiteX0-49" fmla="*/ 0 w 2628900"/>
                  <a:gd name="connsiteY0-50" fmla="*/ 1159993 h 1159993"/>
                  <a:gd name="connsiteX1-51" fmla="*/ 1116330 w 2628900"/>
                  <a:gd name="connsiteY1-52" fmla="*/ 0 h 1159993"/>
                  <a:gd name="connsiteX2-53" fmla="*/ 2628900 w 2628900"/>
                  <a:gd name="connsiteY2-54" fmla="*/ 346575 h 1159993"/>
                  <a:gd name="connsiteX3-55" fmla="*/ 0 w 2628900"/>
                  <a:gd name="connsiteY3-56" fmla="*/ 1159993 h 1159993"/>
                  <a:gd name="connsiteX0-57" fmla="*/ 0 w 2651760"/>
                  <a:gd name="connsiteY0-58" fmla="*/ 1153654 h 1153654"/>
                  <a:gd name="connsiteX1-59" fmla="*/ 1139190 w 2651760"/>
                  <a:gd name="connsiteY1-60" fmla="*/ 0 h 1153654"/>
                  <a:gd name="connsiteX2-61" fmla="*/ 2651760 w 2651760"/>
                  <a:gd name="connsiteY2-62" fmla="*/ 346575 h 1153654"/>
                  <a:gd name="connsiteX3-63" fmla="*/ 0 w 2651760"/>
                  <a:gd name="connsiteY3-64" fmla="*/ 1153654 h 1153654"/>
                  <a:gd name="connsiteX0-65" fmla="*/ 0 w 4617720"/>
                  <a:gd name="connsiteY0-66" fmla="*/ 1166332 h 1166332"/>
                  <a:gd name="connsiteX1-67" fmla="*/ 3105150 w 4617720"/>
                  <a:gd name="connsiteY1-68" fmla="*/ 0 h 1166332"/>
                  <a:gd name="connsiteX2-69" fmla="*/ 4617720 w 4617720"/>
                  <a:gd name="connsiteY2-70" fmla="*/ 346575 h 1166332"/>
                  <a:gd name="connsiteX3-71" fmla="*/ 0 w 4617720"/>
                  <a:gd name="connsiteY3-72" fmla="*/ 1166332 h 1166332"/>
                  <a:gd name="connsiteX0-73" fmla="*/ 0 w 4617720"/>
                  <a:gd name="connsiteY0-74" fmla="*/ 893765 h 893765"/>
                  <a:gd name="connsiteX1-75" fmla="*/ 3272790 w 4617720"/>
                  <a:gd name="connsiteY1-76" fmla="*/ 0 h 893765"/>
                  <a:gd name="connsiteX2-77" fmla="*/ 4617720 w 4617720"/>
                  <a:gd name="connsiteY2-78" fmla="*/ 74008 h 893765"/>
                  <a:gd name="connsiteX3-79" fmla="*/ 0 w 4617720"/>
                  <a:gd name="connsiteY3-80" fmla="*/ 893765 h 893765"/>
                  <a:gd name="connsiteX0-81" fmla="*/ 0 w 4617720"/>
                  <a:gd name="connsiteY0-82" fmla="*/ 1001524 h 1001524"/>
                  <a:gd name="connsiteX1-83" fmla="*/ 3257550 w 4617720"/>
                  <a:gd name="connsiteY1-84" fmla="*/ 0 h 1001524"/>
                  <a:gd name="connsiteX2-85" fmla="*/ 4617720 w 4617720"/>
                  <a:gd name="connsiteY2-86" fmla="*/ 181767 h 1001524"/>
                  <a:gd name="connsiteX3-87" fmla="*/ 0 w 4617720"/>
                  <a:gd name="connsiteY3-88" fmla="*/ 1001524 h 1001524"/>
                  <a:gd name="connsiteX0-89" fmla="*/ 0 w 4472940"/>
                  <a:gd name="connsiteY0-90" fmla="*/ 1001524 h 1001524"/>
                  <a:gd name="connsiteX1-91" fmla="*/ 3257550 w 4472940"/>
                  <a:gd name="connsiteY1-92" fmla="*/ 0 h 1001524"/>
                  <a:gd name="connsiteX2-93" fmla="*/ 4472940 w 4472940"/>
                  <a:gd name="connsiteY2-94" fmla="*/ 993128 h 1001524"/>
                  <a:gd name="connsiteX3-95" fmla="*/ 0 w 4472940"/>
                  <a:gd name="connsiteY3-96" fmla="*/ 1001524 h 1001524"/>
                  <a:gd name="connsiteX0-97" fmla="*/ 0 w 5025390"/>
                  <a:gd name="connsiteY0-98" fmla="*/ 668739 h 993128"/>
                  <a:gd name="connsiteX1-99" fmla="*/ 3810000 w 5025390"/>
                  <a:gd name="connsiteY1-100" fmla="*/ 0 h 993128"/>
                  <a:gd name="connsiteX2-101" fmla="*/ 5025390 w 5025390"/>
                  <a:gd name="connsiteY2-102" fmla="*/ 993128 h 993128"/>
                  <a:gd name="connsiteX3-103" fmla="*/ 0 w 5025390"/>
                  <a:gd name="connsiteY3-104" fmla="*/ 668739 h 993128"/>
                  <a:gd name="connsiteX0-105" fmla="*/ 0 w 3810000"/>
                  <a:gd name="connsiteY0-106" fmla="*/ 668739 h 1642851"/>
                  <a:gd name="connsiteX1-107" fmla="*/ 3810000 w 3810000"/>
                  <a:gd name="connsiteY1-108" fmla="*/ 0 h 1642851"/>
                  <a:gd name="connsiteX2-109" fmla="*/ 1215390 w 3810000"/>
                  <a:gd name="connsiteY2-110" fmla="*/ 1642851 h 1642851"/>
                  <a:gd name="connsiteX3-111" fmla="*/ 0 w 3810000"/>
                  <a:gd name="connsiteY3-112" fmla="*/ 668739 h 1642851"/>
                  <a:gd name="connsiteX0-113" fmla="*/ 0 w 2419350"/>
                  <a:gd name="connsiteY0-114" fmla="*/ 335954 h 1310066"/>
                  <a:gd name="connsiteX1-115" fmla="*/ 2419350 w 2419350"/>
                  <a:gd name="connsiteY1-116" fmla="*/ 0 h 1310066"/>
                  <a:gd name="connsiteX2-117" fmla="*/ 1215390 w 2419350"/>
                  <a:gd name="connsiteY2-118" fmla="*/ 1310066 h 1310066"/>
                  <a:gd name="connsiteX3-119" fmla="*/ 0 w 2419350"/>
                  <a:gd name="connsiteY3-120" fmla="*/ 335954 h 1310066"/>
                  <a:gd name="connsiteX0-121" fmla="*/ 0 w 3562350"/>
                  <a:gd name="connsiteY0-122" fmla="*/ 209179 h 1183291"/>
                  <a:gd name="connsiteX1-123" fmla="*/ 3562350 w 3562350"/>
                  <a:gd name="connsiteY1-124" fmla="*/ 0 h 1183291"/>
                  <a:gd name="connsiteX2-125" fmla="*/ 1215390 w 3562350"/>
                  <a:gd name="connsiteY2-126" fmla="*/ 1183291 h 1183291"/>
                  <a:gd name="connsiteX3-127" fmla="*/ 0 w 3562350"/>
                  <a:gd name="connsiteY3-128" fmla="*/ 209179 h 1183291"/>
                  <a:gd name="connsiteX0-129" fmla="*/ 0 w 3867150"/>
                  <a:gd name="connsiteY0-130" fmla="*/ 383495 h 1357607"/>
                  <a:gd name="connsiteX1-131" fmla="*/ 3867150 w 3867150"/>
                  <a:gd name="connsiteY1-132" fmla="*/ 0 h 1357607"/>
                  <a:gd name="connsiteX2-133" fmla="*/ 1215390 w 3867150"/>
                  <a:gd name="connsiteY2-134" fmla="*/ 1357607 h 1357607"/>
                  <a:gd name="connsiteX3-135" fmla="*/ 0 w 3867150"/>
                  <a:gd name="connsiteY3-136" fmla="*/ 383495 h 1357607"/>
                  <a:gd name="connsiteX0-137" fmla="*/ 0 w 3619500"/>
                  <a:gd name="connsiteY0-138" fmla="*/ 716280 h 1357607"/>
                  <a:gd name="connsiteX1-139" fmla="*/ 3619500 w 3619500"/>
                  <a:gd name="connsiteY1-140" fmla="*/ 0 h 1357607"/>
                  <a:gd name="connsiteX2-141" fmla="*/ 967740 w 3619500"/>
                  <a:gd name="connsiteY2-142" fmla="*/ 1357607 h 1357607"/>
                  <a:gd name="connsiteX3-143" fmla="*/ 0 w 3619500"/>
                  <a:gd name="connsiteY3-144" fmla="*/ 716280 h 1357607"/>
                  <a:gd name="connsiteX0-145" fmla="*/ 0 w 5886450"/>
                  <a:gd name="connsiteY0-146" fmla="*/ 747974 h 1389301"/>
                  <a:gd name="connsiteX1-147" fmla="*/ 5886450 w 5886450"/>
                  <a:gd name="connsiteY1-148" fmla="*/ 0 h 1389301"/>
                  <a:gd name="connsiteX2-149" fmla="*/ 967740 w 5886450"/>
                  <a:gd name="connsiteY2-150" fmla="*/ 1389301 h 1389301"/>
                  <a:gd name="connsiteX3-151" fmla="*/ 0 w 5886450"/>
                  <a:gd name="connsiteY3-152" fmla="*/ 747974 h 1389301"/>
                  <a:gd name="connsiteX0-153" fmla="*/ 0 w 5886450"/>
                  <a:gd name="connsiteY0-154" fmla="*/ 747974 h 771272"/>
                  <a:gd name="connsiteX1-155" fmla="*/ 5886450 w 5886450"/>
                  <a:gd name="connsiteY1-156" fmla="*/ 0 h 771272"/>
                  <a:gd name="connsiteX2-157" fmla="*/ 2586990 w 5886450"/>
                  <a:gd name="connsiteY2-158" fmla="*/ 771272 h 771272"/>
                  <a:gd name="connsiteX3-159" fmla="*/ 0 w 5886450"/>
                  <a:gd name="connsiteY3-160" fmla="*/ 747974 h 771272"/>
                  <a:gd name="connsiteX0-161" fmla="*/ 0 w 5486400"/>
                  <a:gd name="connsiteY0-162" fmla="*/ 0 h 783950"/>
                  <a:gd name="connsiteX1-163" fmla="*/ 5486400 w 5486400"/>
                  <a:gd name="connsiteY1-164" fmla="*/ 12678 h 783950"/>
                  <a:gd name="connsiteX2-165" fmla="*/ 2186940 w 5486400"/>
                  <a:gd name="connsiteY2-166" fmla="*/ 783950 h 783950"/>
                  <a:gd name="connsiteX3-167" fmla="*/ 0 w 5486400"/>
                  <a:gd name="connsiteY3-168" fmla="*/ 0 h 783950"/>
                  <a:gd name="connsiteX0-169" fmla="*/ 0 w 5486400"/>
                  <a:gd name="connsiteY0-170" fmla="*/ 0 h 720562"/>
                  <a:gd name="connsiteX1-171" fmla="*/ 5486400 w 5486400"/>
                  <a:gd name="connsiteY1-172" fmla="*/ 12678 h 720562"/>
                  <a:gd name="connsiteX2-173" fmla="*/ 1920240 w 5486400"/>
                  <a:gd name="connsiteY2-174" fmla="*/ 720562 h 720562"/>
                  <a:gd name="connsiteX3-175" fmla="*/ 0 w 5486400"/>
                  <a:gd name="connsiteY3-176" fmla="*/ 0 h 720562"/>
                  <a:gd name="connsiteX0-177" fmla="*/ 0 w 5276850"/>
                  <a:gd name="connsiteY0-178" fmla="*/ 320106 h 1040668"/>
                  <a:gd name="connsiteX1-179" fmla="*/ 5276850 w 5276850"/>
                  <a:gd name="connsiteY1-180" fmla="*/ 0 h 1040668"/>
                  <a:gd name="connsiteX2-181" fmla="*/ 1920240 w 5276850"/>
                  <a:gd name="connsiteY2-182" fmla="*/ 1040668 h 1040668"/>
                  <a:gd name="connsiteX3-183" fmla="*/ 0 w 5276850"/>
                  <a:gd name="connsiteY3-184" fmla="*/ 320106 h 1040668"/>
                  <a:gd name="connsiteX0-185" fmla="*/ 1356360 w 3356610"/>
                  <a:gd name="connsiteY0-186" fmla="*/ 0 h 1750611"/>
                  <a:gd name="connsiteX1-187" fmla="*/ 3356610 w 3356610"/>
                  <a:gd name="connsiteY1-188" fmla="*/ 709943 h 1750611"/>
                  <a:gd name="connsiteX2-189" fmla="*/ 0 w 3356610"/>
                  <a:gd name="connsiteY2-190" fmla="*/ 1750611 h 1750611"/>
                  <a:gd name="connsiteX3-191" fmla="*/ 1356360 w 3356610"/>
                  <a:gd name="connsiteY3-192" fmla="*/ 0 h 1750611"/>
                  <a:gd name="connsiteX0-193" fmla="*/ 1356360 w 3737610"/>
                  <a:gd name="connsiteY0-194" fmla="*/ 98249 h 1848860"/>
                  <a:gd name="connsiteX1-195" fmla="*/ 3737610 w 3737610"/>
                  <a:gd name="connsiteY1-196" fmla="*/ 0 h 1848860"/>
                  <a:gd name="connsiteX2-197" fmla="*/ 0 w 3737610"/>
                  <a:gd name="connsiteY2-198" fmla="*/ 1848860 h 1848860"/>
                  <a:gd name="connsiteX3-199" fmla="*/ 1356360 w 3737610"/>
                  <a:gd name="connsiteY3-200" fmla="*/ 98249 h 1848860"/>
                  <a:gd name="connsiteX0-201" fmla="*/ 0 w 2381250"/>
                  <a:gd name="connsiteY0-202" fmla="*/ 98249 h 2213339"/>
                  <a:gd name="connsiteX1-203" fmla="*/ 2381250 w 2381250"/>
                  <a:gd name="connsiteY1-204" fmla="*/ 0 h 2213339"/>
                  <a:gd name="connsiteX2-205" fmla="*/ 624840 w 2381250"/>
                  <a:gd name="connsiteY2-206" fmla="*/ 2213339 h 2213339"/>
                  <a:gd name="connsiteX3-207" fmla="*/ 0 w 2381250"/>
                  <a:gd name="connsiteY3-208" fmla="*/ 98249 h 2213339"/>
                  <a:gd name="connsiteX0-209" fmla="*/ 0 w 1962150"/>
                  <a:gd name="connsiteY0-210" fmla="*/ 0 h 2226018"/>
                  <a:gd name="connsiteX1-211" fmla="*/ 1962150 w 1962150"/>
                  <a:gd name="connsiteY1-212" fmla="*/ 12679 h 2226018"/>
                  <a:gd name="connsiteX2-213" fmla="*/ 205740 w 1962150"/>
                  <a:gd name="connsiteY2-214" fmla="*/ 2226018 h 2226018"/>
                  <a:gd name="connsiteX3-215" fmla="*/ 0 w 1962150"/>
                  <a:gd name="connsiteY3-216" fmla="*/ 0 h 2226018"/>
                  <a:gd name="connsiteX0-217" fmla="*/ 0 w 2247900"/>
                  <a:gd name="connsiteY0-218" fmla="*/ 3168 h 2213339"/>
                  <a:gd name="connsiteX1-219" fmla="*/ 2247900 w 2247900"/>
                  <a:gd name="connsiteY1-220" fmla="*/ 0 h 2213339"/>
                  <a:gd name="connsiteX2-221" fmla="*/ 491490 w 2247900"/>
                  <a:gd name="connsiteY2-222" fmla="*/ 2213339 h 2213339"/>
                  <a:gd name="connsiteX3-223" fmla="*/ 0 w 2247900"/>
                  <a:gd name="connsiteY3-224" fmla="*/ 3168 h 2213339"/>
                  <a:gd name="connsiteX0-225" fmla="*/ 0 w 2324100"/>
                  <a:gd name="connsiteY0-226" fmla="*/ 3168 h 2213339"/>
                  <a:gd name="connsiteX1-227" fmla="*/ 2324100 w 2324100"/>
                  <a:gd name="connsiteY1-228" fmla="*/ 0 h 2213339"/>
                  <a:gd name="connsiteX2-229" fmla="*/ 567690 w 2324100"/>
                  <a:gd name="connsiteY2-230" fmla="*/ 2213339 h 2213339"/>
                  <a:gd name="connsiteX3-231" fmla="*/ 0 w 2324100"/>
                  <a:gd name="connsiteY3-232" fmla="*/ 3168 h 2213339"/>
                  <a:gd name="connsiteX0-233" fmla="*/ 0 w 1619250"/>
                  <a:gd name="connsiteY0-234" fmla="*/ 779666 h 2989837"/>
                  <a:gd name="connsiteX1-235" fmla="*/ 1619250 w 1619250"/>
                  <a:gd name="connsiteY1-236" fmla="*/ 0 h 2989837"/>
                  <a:gd name="connsiteX2-237" fmla="*/ 567690 w 1619250"/>
                  <a:gd name="connsiteY2-238" fmla="*/ 2989837 h 2989837"/>
                  <a:gd name="connsiteX3-239" fmla="*/ 0 w 1619250"/>
                  <a:gd name="connsiteY3-240" fmla="*/ 779666 h 2989837"/>
                  <a:gd name="connsiteX0-241" fmla="*/ 0 w 2110740"/>
                  <a:gd name="connsiteY0-242" fmla="*/ 779666 h 2181645"/>
                  <a:gd name="connsiteX1-243" fmla="*/ 1619250 w 2110740"/>
                  <a:gd name="connsiteY1-244" fmla="*/ 0 h 2181645"/>
                  <a:gd name="connsiteX2-245" fmla="*/ 2110740 w 2110740"/>
                  <a:gd name="connsiteY2-246" fmla="*/ 2181645 h 2181645"/>
                  <a:gd name="connsiteX3-247" fmla="*/ 0 w 2110740"/>
                  <a:gd name="connsiteY3-248" fmla="*/ 779666 h 2181645"/>
                  <a:gd name="connsiteX0-249" fmla="*/ 0 w 2110740"/>
                  <a:gd name="connsiteY0-250" fmla="*/ 858901 h 2260880"/>
                  <a:gd name="connsiteX1-251" fmla="*/ 1600200 w 2110740"/>
                  <a:gd name="connsiteY1-252" fmla="*/ 0 h 2260880"/>
                  <a:gd name="connsiteX2-253" fmla="*/ 2110740 w 2110740"/>
                  <a:gd name="connsiteY2-254" fmla="*/ 2260880 h 2260880"/>
                  <a:gd name="connsiteX3-255" fmla="*/ 0 w 2110740"/>
                  <a:gd name="connsiteY3-256" fmla="*/ 858901 h 2260880"/>
                  <a:gd name="connsiteX0-257" fmla="*/ 0 w 529590"/>
                  <a:gd name="connsiteY0-258" fmla="*/ 1841409 h 2260880"/>
                  <a:gd name="connsiteX1-259" fmla="*/ 19050 w 529590"/>
                  <a:gd name="connsiteY1-260" fmla="*/ 0 h 2260880"/>
                  <a:gd name="connsiteX2-261" fmla="*/ 529590 w 529590"/>
                  <a:gd name="connsiteY2-262" fmla="*/ 2260880 h 2260880"/>
                  <a:gd name="connsiteX3-263" fmla="*/ 0 w 529590"/>
                  <a:gd name="connsiteY3-264" fmla="*/ 1841409 h 2260880"/>
                  <a:gd name="connsiteX0-265" fmla="*/ 0 w 553402"/>
                  <a:gd name="connsiteY0-266" fmla="*/ 1841409 h 2201455"/>
                  <a:gd name="connsiteX1-267" fmla="*/ 19050 w 553402"/>
                  <a:gd name="connsiteY1-268" fmla="*/ 0 h 2201455"/>
                  <a:gd name="connsiteX2-269" fmla="*/ 553402 w 553402"/>
                  <a:gd name="connsiteY2-270" fmla="*/ 2201455 h 2201455"/>
                  <a:gd name="connsiteX3-271" fmla="*/ 0 w 553402"/>
                  <a:gd name="connsiteY3-272" fmla="*/ 1841409 h 2201455"/>
                  <a:gd name="connsiteX0-273" fmla="*/ 0 w 608985"/>
                  <a:gd name="connsiteY0-274" fmla="*/ 1887782 h 2201455"/>
                  <a:gd name="connsiteX1-275" fmla="*/ 74633 w 608985"/>
                  <a:gd name="connsiteY1-276" fmla="*/ 0 h 2201455"/>
                  <a:gd name="connsiteX2-277" fmla="*/ 608985 w 608985"/>
                  <a:gd name="connsiteY2-278" fmla="*/ 2201455 h 2201455"/>
                  <a:gd name="connsiteX3-279" fmla="*/ 0 w 608985"/>
                  <a:gd name="connsiteY3-280" fmla="*/ 1887782 h 2201455"/>
                  <a:gd name="connsiteX0-281" fmla="*/ 0 w 608985"/>
                  <a:gd name="connsiteY0-282" fmla="*/ 1934156 h 2247829"/>
                  <a:gd name="connsiteX1-283" fmla="*/ 19050 w 608985"/>
                  <a:gd name="connsiteY1-284" fmla="*/ 0 h 2247829"/>
                  <a:gd name="connsiteX2-285" fmla="*/ 608985 w 608985"/>
                  <a:gd name="connsiteY2-286" fmla="*/ 2247829 h 2247829"/>
                  <a:gd name="connsiteX3-287" fmla="*/ 0 w 608985"/>
                  <a:gd name="connsiteY3-288" fmla="*/ 1934156 h 2247829"/>
                  <a:gd name="connsiteX0-289" fmla="*/ 0 w 608985"/>
                  <a:gd name="connsiteY0-290" fmla="*/ 1961980 h 2275653"/>
                  <a:gd name="connsiteX1-291" fmla="*/ 19050 w 608985"/>
                  <a:gd name="connsiteY1-292" fmla="*/ 0 h 2275653"/>
                  <a:gd name="connsiteX2-293" fmla="*/ 608985 w 608985"/>
                  <a:gd name="connsiteY2-294" fmla="*/ 2275653 h 2275653"/>
                  <a:gd name="connsiteX3-295" fmla="*/ 0 w 608985"/>
                  <a:gd name="connsiteY3-296" fmla="*/ 1961980 h 227565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608985" h="2275653">
                    <a:moveTo>
                      <a:pt x="0" y="1961980"/>
                    </a:moveTo>
                    <a:lnTo>
                      <a:pt x="19050" y="0"/>
                    </a:lnTo>
                    <a:lnTo>
                      <a:pt x="608985" y="2275653"/>
                    </a:lnTo>
                    <a:lnTo>
                      <a:pt x="0" y="196198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15373" name="组合 7"/>
            <p:cNvGrpSpPr/>
            <p:nvPr/>
          </p:nvGrpSpPr>
          <p:grpSpPr>
            <a:xfrm>
              <a:off x="4574381" y="5864350"/>
              <a:ext cx="4645466" cy="1043827"/>
              <a:chOff x="-54770" y="4178801"/>
              <a:chExt cx="12326860" cy="2769823"/>
            </a:xfrm>
          </p:grpSpPr>
          <p:sp>
            <p:nvSpPr>
              <p:cNvPr id="15" name="等腰三角形 2"/>
              <p:cNvSpPr/>
              <p:nvPr/>
            </p:nvSpPr>
            <p:spPr>
              <a:xfrm>
                <a:off x="-36804" y="4723120"/>
                <a:ext cx="1139374" cy="2153548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1143000" h="1790700">
                    <a:moveTo>
                      <a:pt x="0" y="1790700"/>
                    </a:moveTo>
                    <a:lnTo>
                      <a:pt x="0" y="0"/>
                    </a:lnTo>
                    <a:lnTo>
                      <a:pt x="1143000" y="628650"/>
                    </a:lnTo>
                    <a:lnTo>
                      <a:pt x="0" y="179070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6" name="等腰三角形 2"/>
              <p:cNvSpPr/>
              <p:nvPr/>
            </p:nvSpPr>
            <p:spPr>
              <a:xfrm>
                <a:off x="-55330" y="5483800"/>
                <a:ext cx="2667802" cy="1398006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  <a:gd name="connsiteX0-25" fmla="*/ 0 w 2971800"/>
                  <a:gd name="connsiteY0-26" fmla="*/ 1790700 h 1790700"/>
                  <a:gd name="connsiteX1-27" fmla="*/ 1828800 w 2971800"/>
                  <a:gd name="connsiteY1-28" fmla="*/ 0 h 1790700"/>
                  <a:gd name="connsiteX2-29" fmla="*/ 2971800 w 2971800"/>
                  <a:gd name="connsiteY2-30" fmla="*/ 628650 h 1790700"/>
                  <a:gd name="connsiteX3-31" fmla="*/ 0 w 2971800"/>
                  <a:gd name="connsiteY3-32" fmla="*/ 1790700 h 1790700"/>
                  <a:gd name="connsiteX0-33" fmla="*/ 0 w 2971800"/>
                  <a:gd name="connsiteY0-34" fmla="*/ 1162050 h 1162050"/>
                  <a:gd name="connsiteX1-35" fmla="*/ 1162050 w 2971800"/>
                  <a:gd name="connsiteY1-36" fmla="*/ 52767 h 1162050"/>
                  <a:gd name="connsiteX2-37" fmla="*/ 2971800 w 2971800"/>
                  <a:gd name="connsiteY2-38" fmla="*/ 0 h 1162050"/>
                  <a:gd name="connsiteX3-39" fmla="*/ 0 w 2971800"/>
                  <a:gd name="connsiteY3-40" fmla="*/ 1162050 h 1162050"/>
                  <a:gd name="connsiteX0-41" fmla="*/ 0 w 2628900"/>
                  <a:gd name="connsiteY0-42" fmla="*/ 1109283 h 1109283"/>
                  <a:gd name="connsiteX1-43" fmla="*/ 1162050 w 2628900"/>
                  <a:gd name="connsiteY1-44" fmla="*/ 0 h 1109283"/>
                  <a:gd name="connsiteX2-45" fmla="*/ 2628900 w 2628900"/>
                  <a:gd name="connsiteY2-46" fmla="*/ 295865 h 1109283"/>
                  <a:gd name="connsiteX3-47" fmla="*/ 0 w 2628900"/>
                  <a:gd name="connsiteY3-48" fmla="*/ 1109283 h 1109283"/>
                  <a:gd name="connsiteX0-49" fmla="*/ 0 w 2628900"/>
                  <a:gd name="connsiteY0-50" fmla="*/ 1159993 h 1159993"/>
                  <a:gd name="connsiteX1-51" fmla="*/ 1116330 w 2628900"/>
                  <a:gd name="connsiteY1-52" fmla="*/ 0 h 1159993"/>
                  <a:gd name="connsiteX2-53" fmla="*/ 2628900 w 2628900"/>
                  <a:gd name="connsiteY2-54" fmla="*/ 346575 h 1159993"/>
                  <a:gd name="connsiteX3-55" fmla="*/ 0 w 2628900"/>
                  <a:gd name="connsiteY3-56" fmla="*/ 1159993 h 1159993"/>
                  <a:gd name="connsiteX0-57" fmla="*/ 0 w 2651760"/>
                  <a:gd name="connsiteY0-58" fmla="*/ 1153654 h 1153654"/>
                  <a:gd name="connsiteX1-59" fmla="*/ 1139190 w 2651760"/>
                  <a:gd name="connsiteY1-60" fmla="*/ 0 h 1153654"/>
                  <a:gd name="connsiteX2-61" fmla="*/ 2651760 w 2651760"/>
                  <a:gd name="connsiteY2-62" fmla="*/ 346575 h 1153654"/>
                  <a:gd name="connsiteX3-63" fmla="*/ 0 w 2651760"/>
                  <a:gd name="connsiteY3-64" fmla="*/ 1153654 h 1153654"/>
                  <a:gd name="connsiteX0-65" fmla="*/ 0 w 2668429"/>
                  <a:gd name="connsiteY0-66" fmla="*/ 1165539 h 1165539"/>
                  <a:gd name="connsiteX1-67" fmla="*/ 1155859 w 2668429"/>
                  <a:gd name="connsiteY1-68" fmla="*/ 0 h 1165539"/>
                  <a:gd name="connsiteX2-69" fmla="*/ 2668429 w 2668429"/>
                  <a:gd name="connsiteY2-70" fmla="*/ 346575 h 1165539"/>
                  <a:gd name="connsiteX3-71" fmla="*/ 0 w 2668429"/>
                  <a:gd name="connsiteY3-72" fmla="*/ 1165539 h 116553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2668429" h="1165539">
                    <a:moveTo>
                      <a:pt x="0" y="1165539"/>
                    </a:moveTo>
                    <a:lnTo>
                      <a:pt x="1155859" y="0"/>
                    </a:lnTo>
                    <a:lnTo>
                      <a:pt x="2668429" y="346575"/>
                    </a:lnTo>
                    <a:lnTo>
                      <a:pt x="0" y="1165539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7" name="等腰三角形 2"/>
              <p:cNvSpPr/>
              <p:nvPr/>
            </p:nvSpPr>
            <p:spPr>
              <a:xfrm>
                <a:off x="-32174" y="5668830"/>
                <a:ext cx="4474126" cy="1202696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  <a:gd name="connsiteX0-25" fmla="*/ 0 w 2971800"/>
                  <a:gd name="connsiteY0-26" fmla="*/ 1790700 h 1790700"/>
                  <a:gd name="connsiteX1-27" fmla="*/ 1828800 w 2971800"/>
                  <a:gd name="connsiteY1-28" fmla="*/ 0 h 1790700"/>
                  <a:gd name="connsiteX2-29" fmla="*/ 2971800 w 2971800"/>
                  <a:gd name="connsiteY2-30" fmla="*/ 628650 h 1790700"/>
                  <a:gd name="connsiteX3-31" fmla="*/ 0 w 2971800"/>
                  <a:gd name="connsiteY3-32" fmla="*/ 1790700 h 1790700"/>
                  <a:gd name="connsiteX0-33" fmla="*/ 0 w 2971800"/>
                  <a:gd name="connsiteY0-34" fmla="*/ 1162050 h 1162050"/>
                  <a:gd name="connsiteX1-35" fmla="*/ 1162050 w 2971800"/>
                  <a:gd name="connsiteY1-36" fmla="*/ 52767 h 1162050"/>
                  <a:gd name="connsiteX2-37" fmla="*/ 2971800 w 2971800"/>
                  <a:gd name="connsiteY2-38" fmla="*/ 0 h 1162050"/>
                  <a:gd name="connsiteX3-39" fmla="*/ 0 w 2971800"/>
                  <a:gd name="connsiteY3-40" fmla="*/ 1162050 h 1162050"/>
                  <a:gd name="connsiteX0-41" fmla="*/ 0 w 2628900"/>
                  <a:gd name="connsiteY0-42" fmla="*/ 1109283 h 1109283"/>
                  <a:gd name="connsiteX1-43" fmla="*/ 1162050 w 2628900"/>
                  <a:gd name="connsiteY1-44" fmla="*/ 0 h 1109283"/>
                  <a:gd name="connsiteX2-45" fmla="*/ 2628900 w 2628900"/>
                  <a:gd name="connsiteY2-46" fmla="*/ 295865 h 1109283"/>
                  <a:gd name="connsiteX3-47" fmla="*/ 0 w 2628900"/>
                  <a:gd name="connsiteY3-48" fmla="*/ 1109283 h 1109283"/>
                  <a:gd name="connsiteX0-49" fmla="*/ 0 w 2628900"/>
                  <a:gd name="connsiteY0-50" fmla="*/ 1159993 h 1159993"/>
                  <a:gd name="connsiteX1-51" fmla="*/ 1116330 w 2628900"/>
                  <a:gd name="connsiteY1-52" fmla="*/ 0 h 1159993"/>
                  <a:gd name="connsiteX2-53" fmla="*/ 2628900 w 2628900"/>
                  <a:gd name="connsiteY2-54" fmla="*/ 346575 h 1159993"/>
                  <a:gd name="connsiteX3-55" fmla="*/ 0 w 2628900"/>
                  <a:gd name="connsiteY3-56" fmla="*/ 1159993 h 1159993"/>
                  <a:gd name="connsiteX0-57" fmla="*/ 0 w 2651760"/>
                  <a:gd name="connsiteY0-58" fmla="*/ 1153654 h 1153654"/>
                  <a:gd name="connsiteX1-59" fmla="*/ 1139190 w 2651760"/>
                  <a:gd name="connsiteY1-60" fmla="*/ 0 h 1153654"/>
                  <a:gd name="connsiteX2-61" fmla="*/ 2651760 w 2651760"/>
                  <a:gd name="connsiteY2-62" fmla="*/ 346575 h 1153654"/>
                  <a:gd name="connsiteX3-63" fmla="*/ 0 w 2651760"/>
                  <a:gd name="connsiteY3-64" fmla="*/ 1153654 h 1153654"/>
                  <a:gd name="connsiteX0-65" fmla="*/ 0 w 4617720"/>
                  <a:gd name="connsiteY0-66" fmla="*/ 1166332 h 1166332"/>
                  <a:gd name="connsiteX1-67" fmla="*/ 3105150 w 4617720"/>
                  <a:gd name="connsiteY1-68" fmla="*/ 0 h 1166332"/>
                  <a:gd name="connsiteX2-69" fmla="*/ 4617720 w 4617720"/>
                  <a:gd name="connsiteY2-70" fmla="*/ 346575 h 1166332"/>
                  <a:gd name="connsiteX3-71" fmla="*/ 0 w 4617720"/>
                  <a:gd name="connsiteY3-72" fmla="*/ 1166332 h 1166332"/>
                  <a:gd name="connsiteX0-73" fmla="*/ 0 w 4617720"/>
                  <a:gd name="connsiteY0-74" fmla="*/ 893765 h 893765"/>
                  <a:gd name="connsiteX1-75" fmla="*/ 3272790 w 4617720"/>
                  <a:gd name="connsiteY1-76" fmla="*/ 0 h 893765"/>
                  <a:gd name="connsiteX2-77" fmla="*/ 4617720 w 4617720"/>
                  <a:gd name="connsiteY2-78" fmla="*/ 74008 h 893765"/>
                  <a:gd name="connsiteX3-79" fmla="*/ 0 w 4617720"/>
                  <a:gd name="connsiteY3-80" fmla="*/ 893765 h 893765"/>
                  <a:gd name="connsiteX0-81" fmla="*/ 0 w 4617720"/>
                  <a:gd name="connsiteY0-82" fmla="*/ 1001524 h 1001524"/>
                  <a:gd name="connsiteX1-83" fmla="*/ 3257550 w 4617720"/>
                  <a:gd name="connsiteY1-84" fmla="*/ 0 h 1001524"/>
                  <a:gd name="connsiteX2-85" fmla="*/ 4617720 w 4617720"/>
                  <a:gd name="connsiteY2-86" fmla="*/ 181767 h 1001524"/>
                  <a:gd name="connsiteX3-87" fmla="*/ 0 w 4617720"/>
                  <a:gd name="connsiteY3-88" fmla="*/ 1001524 h 1001524"/>
                  <a:gd name="connsiteX0-89" fmla="*/ 0 w 4472940"/>
                  <a:gd name="connsiteY0-90" fmla="*/ 1001524 h 1001524"/>
                  <a:gd name="connsiteX1-91" fmla="*/ 3257550 w 4472940"/>
                  <a:gd name="connsiteY1-92" fmla="*/ 0 h 1001524"/>
                  <a:gd name="connsiteX2-93" fmla="*/ 4472940 w 4472940"/>
                  <a:gd name="connsiteY2-94" fmla="*/ 993128 h 1001524"/>
                  <a:gd name="connsiteX3-95" fmla="*/ 0 w 4472940"/>
                  <a:gd name="connsiteY3-96" fmla="*/ 1001524 h 100152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4472940" h="1001524">
                    <a:moveTo>
                      <a:pt x="0" y="1001524"/>
                    </a:moveTo>
                    <a:lnTo>
                      <a:pt x="3257550" y="0"/>
                    </a:lnTo>
                    <a:lnTo>
                      <a:pt x="4472940" y="993128"/>
                    </a:lnTo>
                    <a:lnTo>
                      <a:pt x="0" y="1001524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8" name="等腰三角形 2"/>
              <p:cNvSpPr/>
              <p:nvPr/>
            </p:nvSpPr>
            <p:spPr>
              <a:xfrm>
                <a:off x="3186790" y="5432403"/>
                <a:ext cx="3566332" cy="1423706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  <a:gd name="connsiteX0-25" fmla="*/ 0 w 2971800"/>
                  <a:gd name="connsiteY0-26" fmla="*/ 1790700 h 1790700"/>
                  <a:gd name="connsiteX1-27" fmla="*/ 1828800 w 2971800"/>
                  <a:gd name="connsiteY1-28" fmla="*/ 0 h 1790700"/>
                  <a:gd name="connsiteX2-29" fmla="*/ 2971800 w 2971800"/>
                  <a:gd name="connsiteY2-30" fmla="*/ 628650 h 1790700"/>
                  <a:gd name="connsiteX3-31" fmla="*/ 0 w 2971800"/>
                  <a:gd name="connsiteY3-32" fmla="*/ 1790700 h 1790700"/>
                  <a:gd name="connsiteX0-33" fmla="*/ 0 w 2971800"/>
                  <a:gd name="connsiteY0-34" fmla="*/ 1162050 h 1162050"/>
                  <a:gd name="connsiteX1-35" fmla="*/ 1162050 w 2971800"/>
                  <a:gd name="connsiteY1-36" fmla="*/ 52767 h 1162050"/>
                  <a:gd name="connsiteX2-37" fmla="*/ 2971800 w 2971800"/>
                  <a:gd name="connsiteY2-38" fmla="*/ 0 h 1162050"/>
                  <a:gd name="connsiteX3-39" fmla="*/ 0 w 2971800"/>
                  <a:gd name="connsiteY3-40" fmla="*/ 1162050 h 1162050"/>
                  <a:gd name="connsiteX0-41" fmla="*/ 0 w 2628900"/>
                  <a:gd name="connsiteY0-42" fmla="*/ 1109283 h 1109283"/>
                  <a:gd name="connsiteX1-43" fmla="*/ 1162050 w 2628900"/>
                  <a:gd name="connsiteY1-44" fmla="*/ 0 h 1109283"/>
                  <a:gd name="connsiteX2-45" fmla="*/ 2628900 w 2628900"/>
                  <a:gd name="connsiteY2-46" fmla="*/ 295865 h 1109283"/>
                  <a:gd name="connsiteX3-47" fmla="*/ 0 w 2628900"/>
                  <a:gd name="connsiteY3-48" fmla="*/ 1109283 h 1109283"/>
                  <a:gd name="connsiteX0-49" fmla="*/ 0 w 2628900"/>
                  <a:gd name="connsiteY0-50" fmla="*/ 1159993 h 1159993"/>
                  <a:gd name="connsiteX1-51" fmla="*/ 1116330 w 2628900"/>
                  <a:gd name="connsiteY1-52" fmla="*/ 0 h 1159993"/>
                  <a:gd name="connsiteX2-53" fmla="*/ 2628900 w 2628900"/>
                  <a:gd name="connsiteY2-54" fmla="*/ 346575 h 1159993"/>
                  <a:gd name="connsiteX3-55" fmla="*/ 0 w 2628900"/>
                  <a:gd name="connsiteY3-56" fmla="*/ 1159993 h 1159993"/>
                  <a:gd name="connsiteX0-57" fmla="*/ 0 w 2651760"/>
                  <a:gd name="connsiteY0-58" fmla="*/ 1153654 h 1153654"/>
                  <a:gd name="connsiteX1-59" fmla="*/ 1139190 w 2651760"/>
                  <a:gd name="connsiteY1-60" fmla="*/ 0 h 1153654"/>
                  <a:gd name="connsiteX2-61" fmla="*/ 2651760 w 2651760"/>
                  <a:gd name="connsiteY2-62" fmla="*/ 346575 h 1153654"/>
                  <a:gd name="connsiteX3-63" fmla="*/ 0 w 2651760"/>
                  <a:gd name="connsiteY3-64" fmla="*/ 1153654 h 1153654"/>
                  <a:gd name="connsiteX0-65" fmla="*/ 0 w 4617720"/>
                  <a:gd name="connsiteY0-66" fmla="*/ 1166332 h 1166332"/>
                  <a:gd name="connsiteX1-67" fmla="*/ 3105150 w 4617720"/>
                  <a:gd name="connsiteY1-68" fmla="*/ 0 h 1166332"/>
                  <a:gd name="connsiteX2-69" fmla="*/ 4617720 w 4617720"/>
                  <a:gd name="connsiteY2-70" fmla="*/ 346575 h 1166332"/>
                  <a:gd name="connsiteX3-71" fmla="*/ 0 w 4617720"/>
                  <a:gd name="connsiteY3-72" fmla="*/ 1166332 h 1166332"/>
                  <a:gd name="connsiteX0-73" fmla="*/ 0 w 4617720"/>
                  <a:gd name="connsiteY0-74" fmla="*/ 893765 h 893765"/>
                  <a:gd name="connsiteX1-75" fmla="*/ 3272790 w 4617720"/>
                  <a:gd name="connsiteY1-76" fmla="*/ 0 h 893765"/>
                  <a:gd name="connsiteX2-77" fmla="*/ 4617720 w 4617720"/>
                  <a:gd name="connsiteY2-78" fmla="*/ 74008 h 893765"/>
                  <a:gd name="connsiteX3-79" fmla="*/ 0 w 4617720"/>
                  <a:gd name="connsiteY3-80" fmla="*/ 893765 h 893765"/>
                  <a:gd name="connsiteX0-81" fmla="*/ 0 w 4617720"/>
                  <a:gd name="connsiteY0-82" fmla="*/ 1001524 h 1001524"/>
                  <a:gd name="connsiteX1-83" fmla="*/ 3257550 w 4617720"/>
                  <a:gd name="connsiteY1-84" fmla="*/ 0 h 1001524"/>
                  <a:gd name="connsiteX2-85" fmla="*/ 4617720 w 4617720"/>
                  <a:gd name="connsiteY2-86" fmla="*/ 181767 h 1001524"/>
                  <a:gd name="connsiteX3-87" fmla="*/ 0 w 4617720"/>
                  <a:gd name="connsiteY3-88" fmla="*/ 1001524 h 1001524"/>
                  <a:gd name="connsiteX0-89" fmla="*/ 0 w 4472940"/>
                  <a:gd name="connsiteY0-90" fmla="*/ 1001524 h 1001524"/>
                  <a:gd name="connsiteX1-91" fmla="*/ 3257550 w 4472940"/>
                  <a:gd name="connsiteY1-92" fmla="*/ 0 h 1001524"/>
                  <a:gd name="connsiteX2-93" fmla="*/ 4472940 w 4472940"/>
                  <a:gd name="connsiteY2-94" fmla="*/ 993128 h 1001524"/>
                  <a:gd name="connsiteX3-95" fmla="*/ 0 w 4472940"/>
                  <a:gd name="connsiteY3-96" fmla="*/ 1001524 h 1001524"/>
                  <a:gd name="connsiteX0-97" fmla="*/ 0 w 5025390"/>
                  <a:gd name="connsiteY0-98" fmla="*/ 668739 h 993128"/>
                  <a:gd name="connsiteX1-99" fmla="*/ 3810000 w 5025390"/>
                  <a:gd name="connsiteY1-100" fmla="*/ 0 h 993128"/>
                  <a:gd name="connsiteX2-101" fmla="*/ 5025390 w 5025390"/>
                  <a:gd name="connsiteY2-102" fmla="*/ 993128 h 993128"/>
                  <a:gd name="connsiteX3-103" fmla="*/ 0 w 5025390"/>
                  <a:gd name="connsiteY3-104" fmla="*/ 668739 h 993128"/>
                  <a:gd name="connsiteX0-105" fmla="*/ 0 w 3810000"/>
                  <a:gd name="connsiteY0-106" fmla="*/ 668739 h 1642851"/>
                  <a:gd name="connsiteX1-107" fmla="*/ 3810000 w 3810000"/>
                  <a:gd name="connsiteY1-108" fmla="*/ 0 h 1642851"/>
                  <a:gd name="connsiteX2-109" fmla="*/ 1215390 w 3810000"/>
                  <a:gd name="connsiteY2-110" fmla="*/ 1642851 h 1642851"/>
                  <a:gd name="connsiteX3-111" fmla="*/ 0 w 3810000"/>
                  <a:gd name="connsiteY3-112" fmla="*/ 668739 h 1642851"/>
                  <a:gd name="connsiteX0-113" fmla="*/ 0 w 2419350"/>
                  <a:gd name="connsiteY0-114" fmla="*/ 335954 h 1310066"/>
                  <a:gd name="connsiteX1-115" fmla="*/ 2419350 w 2419350"/>
                  <a:gd name="connsiteY1-116" fmla="*/ 0 h 1310066"/>
                  <a:gd name="connsiteX2-117" fmla="*/ 1215390 w 2419350"/>
                  <a:gd name="connsiteY2-118" fmla="*/ 1310066 h 1310066"/>
                  <a:gd name="connsiteX3-119" fmla="*/ 0 w 2419350"/>
                  <a:gd name="connsiteY3-120" fmla="*/ 335954 h 1310066"/>
                  <a:gd name="connsiteX0-121" fmla="*/ 0 w 3562350"/>
                  <a:gd name="connsiteY0-122" fmla="*/ 209179 h 1183291"/>
                  <a:gd name="connsiteX1-123" fmla="*/ 3562350 w 3562350"/>
                  <a:gd name="connsiteY1-124" fmla="*/ 0 h 1183291"/>
                  <a:gd name="connsiteX2-125" fmla="*/ 1215390 w 3562350"/>
                  <a:gd name="connsiteY2-126" fmla="*/ 1183291 h 1183291"/>
                  <a:gd name="connsiteX3-127" fmla="*/ 0 w 3562350"/>
                  <a:gd name="connsiteY3-128" fmla="*/ 209179 h 118329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2350" h="1183291">
                    <a:moveTo>
                      <a:pt x="0" y="209179"/>
                    </a:moveTo>
                    <a:lnTo>
                      <a:pt x="3562350" y="0"/>
                    </a:lnTo>
                    <a:lnTo>
                      <a:pt x="1215390" y="1183291"/>
                    </a:lnTo>
                    <a:lnTo>
                      <a:pt x="0" y="20917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9" name="等腰三角形 2"/>
              <p:cNvSpPr/>
              <p:nvPr/>
            </p:nvSpPr>
            <p:spPr>
              <a:xfrm rot="10800000">
                <a:off x="4391006" y="5231955"/>
                <a:ext cx="3635805" cy="1634434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  <a:gd name="connsiteX0-25" fmla="*/ 0 w 2971800"/>
                  <a:gd name="connsiteY0-26" fmla="*/ 1790700 h 1790700"/>
                  <a:gd name="connsiteX1-27" fmla="*/ 1828800 w 2971800"/>
                  <a:gd name="connsiteY1-28" fmla="*/ 0 h 1790700"/>
                  <a:gd name="connsiteX2-29" fmla="*/ 2971800 w 2971800"/>
                  <a:gd name="connsiteY2-30" fmla="*/ 628650 h 1790700"/>
                  <a:gd name="connsiteX3-31" fmla="*/ 0 w 2971800"/>
                  <a:gd name="connsiteY3-32" fmla="*/ 1790700 h 1790700"/>
                  <a:gd name="connsiteX0-33" fmla="*/ 0 w 2971800"/>
                  <a:gd name="connsiteY0-34" fmla="*/ 1162050 h 1162050"/>
                  <a:gd name="connsiteX1-35" fmla="*/ 1162050 w 2971800"/>
                  <a:gd name="connsiteY1-36" fmla="*/ 52767 h 1162050"/>
                  <a:gd name="connsiteX2-37" fmla="*/ 2971800 w 2971800"/>
                  <a:gd name="connsiteY2-38" fmla="*/ 0 h 1162050"/>
                  <a:gd name="connsiteX3-39" fmla="*/ 0 w 2971800"/>
                  <a:gd name="connsiteY3-40" fmla="*/ 1162050 h 1162050"/>
                  <a:gd name="connsiteX0-41" fmla="*/ 0 w 2628900"/>
                  <a:gd name="connsiteY0-42" fmla="*/ 1109283 h 1109283"/>
                  <a:gd name="connsiteX1-43" fmla="*/ 1162050 w 2628900"/>
                  <a:gd name="connsiteY1-44" fmla="*/ 0 h 1109283"/>
                  <a:gd name="connsiteX2-45" fmla="*/ 2628900 w 2628900"/>
                  <a:gd name="connsiteY2-46" fmla="*/ 295865 h 1109283"/>
                  <a:gd name="connsiteX3-47" fmla="*/ 0 w 2628900"/>
                  <a:gd name="connsiteY3-48" fmla="*/ 1109283 h 1109283"/>
                  <a:gd name="connsiteX0-49" fmla="*/ 0 w 2628900"/>
                  <a:gd name="connsiteY0-50" fmla="*/ 1159993 h 1159993"/>
                  <a:gd name="connsiteX1-51" fmla="*/ 1116330 w 2628900"/>
                  <a:gd name="connsiteY1-52" fmla="*/ 0 h 1159993"/>
                  <a:gd name="connsiteX2-53" fmla="*/ 2628900 w 2628900"/>
                  <a:gd name="connsiteY2-54" fmla="*/ 346575 h 1159993"/>
                  <a:gd name="connsiteX3-55" fmla="*/ 0 w 2628900"/>
                  <a:gd name="connsiteY3-56" fmla="*/ 1159993 h 1159993"/>
                  <a:gd name="connsiteX0-57" fmla="*/ 0 w 2651760"/>
                  <a:gd name="connsiteY0-58" fmla="*/ 1153654 h 1153654"/>
                  <a:gd name="connsiteX1-59" fmla="*/ 1139190 w 2651760"/>
                  <a:gd name="connsiteY1-60" fmla="*/ 0 h 1153654"/>
                  <a:gd name="connsiteX2-61" fmla="*/ 2651760 w 2651760"/>
                  <a:gd name="connsiteY2-62" fmla="*/ 346575 h 1153654"/>
                  <a:gd name="connsiteX3-63" fmla="*/ 0 w 2651760"/>
                  <a:gd name="connsiteY3-64" fmla="*/ 1153654 h 1153654"/>
                  <a:gd name="connsiteX0-65" fmla="*/ 0 w 4617720"/>
                  <a:gd name="connsiteY0-66" fmla="*/ 1166332 h 1166332"/>
                  <a:gd name="connsiteX1-67" fmla="*/ 3105150 w 4617720"/>
                  <a:gd name="connsiteY1-68" fmla="*/ 0 h 1166332"/>
                  <a:gd name="connsiteX2-69" fmla="*/ 4617720 w 4617720"/>
                  <a:gd name="connsiteY2-70" fmla="*/ 346575 h 1166332"/>
                  <a:gd name="connsiteX3-71" fmla="*/ 0 w 4617720"/>
                  <a:gd name="connsiteY3-72" fmla="*/ 1166332 h 1166332"/>
                  <a:gd name="connsiteX0-73" fmla="*/ 0 w 4617720"/>
                  <a:gd name="connsiteY0-74" fmla="*/ 893765 h 893765"/>
                  <a:gd name="connsiteX1-75" fmla="*/ 3272790 w 4617720"/>
                  <a:gd name="connsiteY1-76" fmla="*/ 0 h 893765"/>
                  <a:gd name="connsiteX2-77" fmla="*/ 4617720 w 4617720"/>
                  <a:gd name="connsiteY2-78" fmla="*/ 74008 h 893765"/>
                  <a:gd name="connsiteX3-79" fmla="*/ 0 w 4617720"/>
                  <a:gd name="connsiteY3-80" fmla="*/ 893765 h 893765"/>
                  <a:gd name="connsiteX0-81" fmla="*/ 0 w 4617720"/>
                  <a:gd name="connsiteY0-82" fmla="*/ 1001524 h 1001524"/>
                  <a:gd name="connsiteX1-83" fmla="*/ 3257550 w 4617720"/>
                  <a:gd name="connsiteY1-84" fmla="*/ 0 h 1001524"/>
                  <a:gd name="connsiteX2-85" fmla="*/ 4617720 w 4617720"/>
                  <a:gd name="connsiteY2-86" fmla="*/ 181767 h 1001524"/>
                  <a:gd name="connsiteX3-87" fmla="*/ 0 w 4617720"/>
                  <a:gd name="connsiteY3-88" fmla="*/ 1001524 h 1001524"/>
                  <a:gd name="connsiteX0-89" fmla="*/ 0 w 4472940"/>
                  <a:gd name="connsiteY0-90" fmla="*/ 1001524 h 1001524"/>
                  <a:gd name="connsiteX1-91" fmla="*/ 3257550 w 4472940"/>
                  <a:gd name="connsiteY1-92" fmla="*/ 0 h 1001524"/>
                  <a:gd name="connsiteX2-93" fmla="*/ 4472940 w 4472940"/>
                  <a:gd name="connsiteY2-94" fmla="*/ 993128 h 1001524"/>
                  <a:gd name="connsiteX3-95" fmla="*/ 0 w 4472940"/>
                  <a:gd name="connsiteY3-96" fmla="*/ 1001524 h 1001524"/>
                  <a:gd name="connsiteX0-97" fmla="*/ 0 w 5025390"/>
                  <a:gd name="connsiteY0-98" fmla="*/ 668739 h 993128"/>
                  <a:gd name="connsiteX1-99" fmla="*/ 3810000 w 5025390"/>
                  <a:gd name="connsiteY1-100" fmla="*/ 0 h 993128"/>
                  <a:gd name="connsiteX2-101" fmla="*/ 5025390 w 5025390"/>
                  <a:gd name="connsiteY2-102" fmla="*/ 993128 h 993128"/>
                  <a:gd name="connsiteX3-103" fmla="*/ 0 w 5025390"/>
                  <a:gd name="connsiteY3-104" fmla="*/ 668739 h 993128"/>
                  <a:gd name="connsiteX0-105" fmla="*/ 0 w 3810000"/>
                  <a:gd name="connsiteY0-106" fmla="*/ 668739 h 1642851"/>
                  <a:gd name="connsiteX1-107" fmla="*/ 3810000 w 3810000"/>
                  <a:gd name="connsiteY1-108" fmla="*/ 0 h 1642851"/>
                  <a:gd name="connsiteX2-109" fmla="*/ 1215390 w 3810000"/>
                  <a:gd name="connsiteY2-110" fmla="*/ 1642851 h 1642851"/>
                  <a:gd name="connsiteX3-111" fmla="*/ 0 w 3810000"/>
                  <a:gd name="connsiteY3-112" fmla="*/ 668739 h 1642851"/>
                  <a:gd name="connsiteX0-113" fmla="*/ 0 w 2419350"/>
                  <a:gd name="connsiteY0-114" fmla="*/ 335954 h 1310066"/>
                  <a:gd name="connsiteX1-115" fmla="*/ 2419350 w 2419350"/>
                  <a:gd name="connsiteY1-116" fmla="*/ 0 h 1310066"/>
                  <a:gd name="connsiteX2-117" fmla="*/ 1215390 w 2419350"/>
                  <a:gd name="connsiteY2-118" fmla="*/ 1310066 h 1310066"/>
                  <a:gd name="connsiteX3-119" fmla="*/ 0 w 2419350"/>
                  <a:gd name="connsiteY3-120" fmla="*/ 335954 h 1310066"/>
                  <a:gd name="connsiteX0-121" fmla="*/ 0 w 3562350"/>
                  <a:gd name="connsiteY0-122" fmla="*/ 209179 h 1183291"/>
                  <a:gd name="connsiteX1-123" fmla="*/ 3562350 w 3562350"/>
                  <a:gd name="connsiteY1-124" fmla="*/ 0 h 1183291"/>
                  <a:gd name="connsiteX2-125" fmla="*/ 1215390 w 3562350"/>
                  <a:gd name="connsiteY2-126" fmla="*/ 1183291 h 1183291"/>
                  <a:gd name="connsiteX3-127" fmla="*/ 0 w 3562350"/>
                  <a:gd name="connsiteY3-128" fmla="*/ 209179 h 1183291"/>
                  <a:gd name="connsiteX0-129" fmla="*/ 0 w 3867150"/>
                  <a:gd name="connsiteY0-130" fmla="*/ 383495 h 1357607"/>
                  <a:gd name="connsiteX1-131" fmla="*/ 3867150 w 3867150"/>
                  <a:gd name="connsiteY1-132" fmla="*/ 0 h 1357607"/>
                  <a:gd name="connsiteX2-133" fmla="*/ 1215390 w 3867150"/>
                  <a:gd name="connsiteY2-134" fmla="*/ 1357607 h 1357607"/>
                  <a:gd name="connsiteX3-135" fmla="*/ 0 w 3867150"/>
                  <a:gd name="connsiteY3-136" fmla="*/ 383495 h 1357607"/>
                  <a:gd name="connsiteX0-137" fmla="*/ 0 w 3619500"/>
                  <a:gd name="connsiteY0-138" fmla="*/ 716280 h 1357607"/>
                  <a:gd name="connsiteX1-139" fmla="*/ 3619500 w 3619500"/>
                  <a:gd name="connsiteY1-140" fmla="*/ 0 h 1357607"/>
                  <a:gd name="connsiteX2-141" fmla="*/ 967740 w 3619500"/>
                  <a:gd name="connsiteY2-142" fmla="*/ 1357607 h 1357607"/>
                  <a:gd name="connsiteX3-143" fmla="*/ 0 w 3619500"/>
                  <a:gd name="connsiteY3-144" fmla="*/ 716280 h 1357607"/>
                  <a:gd name="connsiteX0-145" fmla="*/ 0 w 3633787"/>
                  <a:gd name="connsiteY0-146" fmla="*/ 716280 h 1357607"/>
                  <a:gd name="connsiteX1-147" fmla="*/ 3633787 w 3633787"/>
                  <a:gd name="connsiteY1-148" fmla="*/ 0 h 1357607"/>
                  <a:gd name="connsiteX2-149" fmla="*/ 967740 w 3633787"/>
                  <a:gd name="connsiteY2-150" fmla="*/ 1357607 h 1357607"/>
                  <a:gd name="connsiteX3-151" fmla="*/ 0 w 3633787"/>
                  <a:gd name="connsiteY3-152" fmla="*/ 716280 h 1357607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633787" h="1357607">
                    <a:moveTo>
                      <a:pt x="0" y="716280"/>
                    </a:moveTo>
                    <a:lnTo>
                      <a:pt x="3633787" y="0"/>
                    </a:lnTo>
                    <a:lnTo>
                      <a:pt x="967740" y="1357607"/>
                    </a:lnTo>
                    <a:lnTo>
                      <a:pt x="0" y="71628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0" name="等腰三角形 2"/>
              <p:cNvSpPr/>
              <p:nvPr/>
            </p:nvSpPr>
            <p:spPr>
              <a:xfrm rot="10800000">
                <a:off x="4441952" y="5997773"/>
                <a:ext cx="5530131" cy="863474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  <a:gd name="connsiteX0-25" fmla="*/ 0 w 2971800"/>
                  <a:gd name="connsiteY0-26" fmla="*/ 1790700 h 1790700"/>
                  <a:gd name="connsiteX1-27" fmla="*/ 1828800 w 2971800"/>
                  <a:gd name="connsiteY1-28" fmla="*/ 0 h 1790700"/>
                  <a:gd name="connsiteX2-29" fmla="*/ 2971800 w 2971800"/>
                  <a:gd name="connsiteY2-30" fmla="*/ 628650 h 1790700"/>
                  <a:gd name="connsiteX3-31" fmla="*/ 0 w 2971800"/>
                  <a:gd name="connsiteY3-32" fmla="*/ 1790700 h 1790700"/>
                  <a:gd name="connsiteX0-33" fmla="*/ 0 w 2971800"/>
                  <a:gd name="connsiteY0-34" fmla="*/ 1162050 h 1162050"/>
                  <a:gd name="connsiteX1-35" fmla="*/ 1162050 w 2971800"/>
                  <a:gd name="connsiteY1-36" fmla="*/ 52767 h 1162050"/>
                  <a:gd name="connsiteX2-37" fmla="*/ 2971800 w 2971800"/>
                  <a:gd name="connsiteY2-38" fmla="*/ 0 h 1162050"/>
                  <a:gd name="connsiteX3-39" fmla="*/ 0 w 2971800"/>
                  <a:gd name="connsiteY3-40" fmla="*/ 1162050 h 1162050"/>
                  <a:gd name="connsiteX0-41" fmla="*/ 0 w 2628900"/>
                  <a:gd name="connsiteY0-42" fmla="*/ 1109283 h 1109283"/>
                  <a:gd name="connsiteX1-43" fmla="*/ 1162050 w 2628900"/>
                  <a:gd name="connsiteY1-44" fmla="*/ 0 h 1109283"/>
                  <a:gd name="connsiteX2-45" fmla="*/ 2628900 w 2628900"/>
                  <a:gd name="connsiteY2-46" fmla="*/ 295865 h 1109283"/>
                  <a:gd name="connsiteX3-47" fmla="*/ 0 w 2628900"/>
                  <a:gd name="connsiteY3-48" fmla="*/ 1109283 h 1109283"/>
                  <a:gd name="connsiteX0-49" fmla="*/ 0 w 2628900"/>
                  <a:gd name="connsiteY0-50" fmla="*/ 1159993 h 1159993"/>
                  <a:gd name="connsiteX1-51" fmla="*/ 1116330 w 2628900"/>
                  <a:gd name="connsiteY1-52" fmla="*/ 0 h 1159993"/>
                  <a:gd name="connsiteX2-53" fmla="*/ 2628900 w 2628900"/>
                  <a:gd name="connsiteY2-54" fmla="*/ 346575 h 1159993"/>
                  <a:gd name="connsiteX3-55" fmla="*/ 0 w 2628900"/>
                  <a:gd name="connsiteY3-56" fmla="*/ 1159993 h 1159993"/>
                  <a:gd name="connsiteX0-57" fmla="*/ 0 w 2651760"/>
                  <a:gd name="connsiteY0-58" fmla="*/ 1153654 h 1153654"/>
                  <a:gd name="connsiteX1-59" fmla="*/ 1139190 w 2651760"/>
                  <a:gd name="connsiteY1-60" fmla="*/ 0 h 1153654"/>
                  <a:gd name="connsiteX2-61" fmla="*/ 2651760 w 2651760"/>
                  <a:gd name="connsiteY2-62" fmla="*/ 346575 h 1153654"/>
                  <a:gd name="connsiteX3-63" fmla="*/ 0 w 2651760"/>
                  <a:gd name="connsiteY3-64" fmla="*/ 1153654 h 1153654"/>
                  <a:gd name="connsiteX0-65" fmla="*/ 0 w 4617720"/>
                  <a:gd name="connsiteY0-66" fmla="*/ 1166332 h 1166332"/>
                  <a:gd name="connsiteX1-67" fmla="*/ 3105150 w 4617720"/>
                  <a:gd name="connsiteY1-68" fmla="*/ 0 h 1166332"/>
                  <a:gd name="connsiteX2-69" fmla="*/ 4617720 w 4617720"/>
                  <a:gd name="connsiteY2-70" fmla="*/ 346575 h 1166332"/>
                  <a:gd name="connsiteX3-71" fmla="*/ 0 w 4617720"/>
                  <a:gd name="connsiteY3-72" fmla="*/ 1166332 h 1166332"/>
                  <a:gd name="connsiteX0-73" fmla="*/ 0 w 4617720"/>
                  <a:gd name="connsiteY0-74" fmla="*/ 893765 h 893765"/>
                  <a:gd name="connsiteX1-75" fmla="*/ 3272790 w 4617720"/>
                  <a:gd name="connsiteY1-76" fmla="*/ 0 h 893765"/>
                  <a:gd name="connsiteX2-77" fmla="*/ 4617720 w 4617720"/>
                  <a:gd name="connsiteY2-78" fmla="*/ 74008 h 893765"/>
                  <a:gd name="connsiteX3-79" fmla="*/ 0 w 4617720"/>
                  <a:gd name="connsiteY3-80" fmla="*/ 893765 h 893765"/>
                  <a:gd name="connsiteX0-81" fmla="*/ 0 w 4617720"/>
                  <a:gd name="connsiteY0-82" fmla="*/ 1001524 h 1001524"/>
                  <a:gd name="connsiteX1-83" fmla="*/ 3257550 w 4617720"/>
                  <a:gd name="connsiteY1-84" fmla="*/ 0 h 1001524"/>
                  <a:gd name="connsiteX2-85" fmla="*/ 4617720 w 4617720"/>
                  <a:gd name="connsiteY2-86" fmla="*/ 181767 h 1001524"/>
                  <a:gd name="connsiteX3-87" fmla="*/ 0 w 4617720"/>
                  <a:gd name="connsiteY3-88" fmla="*/ 1001524 h 1001524"/>
                  <a:gd name="connsiteX0-89" fmla="*/ 0 w 4472940"/>
                  <a:gd name="connsiteY0-90" fmla="*/ 1001524 h 1001524"/>
                  <a:gd name="connsiteX1-91" fmla="*/ 3257550 w 4472940"/>
                  <a:gd name="connsiteY1-92" fmla="*/ 0 h 1001524"/>
                  <a:gd name="connsiteX2-93" fmla="*/ 4472940 w 4472940"/>
                  <a:gd name="connsiteY2-94" fmla="*/ 993128 h 1001524"/>
                  <a:gd name="connsiteX3-95" fmla="*/ 0 w 4472940"/>
                  <a:gd name="connsiteY3-96" fmla="*/ 1001524 h 1001524"/>
                  <a:gd name="connsiteX0-97" fmla="*/ 0 w 5025390"/>
                  <a:gd name="connsiteY0-98" fmla="*/ 668739 h 993128"/>
                  <a:gd name="connsiteX1-99" fmla="*/ 3810000 w 5025390"/>
                  <a:gd name="connsiteY1-100" fmla="*/ 0 h 993128"/>
                  <a:gd name="connsiteX2-101" fmla="*/ 5025390 w 5025390"/>
                  <a:gd name="connsiteY2-102" fmla="*/ 993128 h 993128"/>
                  <a:gd name="connsiteX3-103" fmla="*/ 0 w 5025390"/>
                  <a:gd name="connsiteY3-104" fmla="*/ 668739 h 993128"/>
                  <a:gd name="connsiteX0-105" fmla="*/ 0 w 3810000"/>
                  <a:gd name="connsiteY0-106" fmla="*/ 668739 h 1642851"/>
                  <a:gd name="connsiteX1-107" fmla="*/ 3810000 w 3810000"/>
                  <a:gd name="connsiteY1-108" fmla="*/ 0 h 1642851"/>
                  <a:gd name="connsiteX2-109" fmla="*/ 1215390 w 3810000"/>
                  <a:gd name="connsiteY2-110" fmla="*/ 1642851 h 1642851"/>
                  <a:gd name="connsiteX3-111" fmla="*/ 0 w 3810000"/>
                  <a:gd name="connsiteY3-112" fmla="*/ 668739 h 1642851"/>
                  <a:gd name="connsiteX0-113" fmla="*/ 0 w 2419350"/>
                  <a:gd name="connsiteY0-114" fmla="*/ 335954 h 1310066"/>
                  <a:gd name="connsiteX1-115" fmla="*/ 2419350 w 2419350"/>
                  <a:gd name="connsiteY1-116" fmla="*/ 0 h 1310066"/>
                  <a:gd name="connsiteX2-117" fmla="*/ 1215390 w 2419350"/>
                  <a:gd name="connsiteY2-118" fmla="*/ 1310066 h 1310066"/>
                  <a:gd name="connsiteX3-119" fmla="*/ 0 w 2419350"/>
                  <a:gd name="connsiteY3-120" fmla="*/ 335954 h 1310066"/>
                  <a:gd name="connsiteX0-121" fmla="*/ 0 w 3562350"/>
                  <a:gd name="connsiteY0-122" fmla="*/ 209179 h 1183291"/>
                  <a:gd name="connsiteX1-123" fmla="*/ 3562350 w 3562350"/>
                  <a:gd name="connsiteY1-124" fmla="*/ 0 h 1183291"/>
                  <a:gd name="connsiteX2-125" fmla="*/ 1215390 w 3562350"/>
                  <a:gd name="connsiteY2-126" fmla="*/ 1183291 h 1183291"/>
                  <a:gd name="connsiteX3-127" fmla="*/ 0 w 3562350"/>
                  <a:gd name="connsiteY3-128" fmla="*/ 209179 h 1183291"/>
                  <a:gd name="connsiteX0-129" fmla="*/ 0 w 3867150"/>
                  <a:gd name="connsiteY0-130" fmla="*/ 383495 h 1357607"/>
                  <a:gd name="connsiteX1-131" fmla="*/ 3867150 w 3867150"/>
                  <a:gd name="connsiteY1-132" fmla="*/ 0 h 1357607"/>
                  <a:gd name="connsiteX2-133" fmla="*/ 1215390 w 3867150"/>
                  <a:gd name="connsiteY2-134" fmla="*/ 1357607 h 1357607"/>
                  <a:gd name="connsiteX3-135" fmla="*/ 0 w 3867150"/>
                  <a:gd name="connsiteY3-136" fmla="*/ 383495 h 1357607"/>
                  <a:gd name="connsiteX0-137" fmla="*/ 0 w 3619500"/>
                  <a:gd name="connsiteY0-138" fmla="*/ 716280 h 1357607"/>
                  <a:gd name="connsiteX1-139" fmla="*/ 3619500 w 3619500"/>
                  <a:gd name="connsiteY1-140" fmla="*/ 0 h 1357607"/>
                  <a:gd name="connsiteX2-141" fmla="*/ 967740 w 3619500"/>
                  <a:gd name="connsiteY2-142" fmla="*/ 1357607 h 1357607"/>
                  <a:gd name="connsiteX3-143" fmla="*/ 0 w 3619500"/>
                  <a:gd name="connsiteY3-144" fmla="*/ 716280 h 1357607"/>
                  <a:gd name="connsiteX0-145" fmla="*/ 0 w 5886450"/>
                  <a:gd name="connsiteY0-146" fmla="*/ 747974 h 1389301"/>
                  <a:gd name="connsiteX1-147" fmla="*/ 5886450 w 5886450"/>
                  <a:gd name="connsiteY1-148" fmla="*/ 0 h 1389301"/>
                  <a:gd name="connsiteX2-149" fmla="*/ 967740 w 5886450"/>
                  <a:gd name="connsiteY2-150" fmla="*/ 1389301 h 1389301"/>
                  <a:gd name="connsiteX3-151" fmla="*/ 0 w 5886450"/>
                  <a:gd name="connsiteY3-152" fmla="*/ 747974 h 1389301"/>
                  <a:gd name="connsiteX0-153" fmla="*/ 0 w 5886450"/>
                  <a:gd name="connsiteY0-154" fmla="*/ 747974 h 771272"/>
                  <a:gd name="connsiteX1-155" fmla="*/ 5886450 w 5886450"/>
                  <a:gd name="connsiteY1-156" fmla="*/ 0 h 771272"/>
                  <a:gd name="connsiteX2-157" fmla="*/ 2586990 w 5886450"/>
                  <a:gd name="connsiteY2-158" fmla="*/ 771272 h 771272"/>
                  <a:gd name="connsiteX3-159" fmla="*/ 0 w 5886450"/>
                  <a:gd name="connsiteY3-160" fmla="*/ 747974 h 771272"/>
                  <a:gd name="connsiteX0-161" fmla="*/ 0 w 5486400"/>
                  <a:gd name="connsiteY0-162" fmla="*/ 0 h 783950"/>
                  <a:gd name="connsiteX1-163" fmla="*/ 5486400 w 5486400"/>
                  <a:gd name="connsiteY1-164" fmla="*/ 12678 h 783950"/>
                  <a:gd name="connsiteX2-165" fmla="*/ 2186940 w 5486400"/>
                  <a:gd name="connsiteY2-166" fmla="*/ 783950 h 783950"/>
                  <a:gd name="connsiteX3-167" fmla="*/ 0 w 5486400"/>
                  <a:gd name="connsiteY3-168" fmla="*/ 0 h 783950"/>
                  <a:gd name="connsiteX0-169" fmla="*/ 0 w 5486400"/>
                  <a:gd name="connsiteY0-170" fmla="*/ 0 h 720562"/>
                  <a:gd name="connsiteX1-171" fmla="*/ 5486400 w 5486400"/>
                  <a:gd name="connsiteY1-172" fmla="*/ 12678 h 720562"/>
                  <a:gd name="connsiteX2-173" fmla="*/ 1920240 w 5486400"/>
                  <a:gd name="connsiteY2-174" fmla="*/ 720562 h 720562"/>
                  <a:gd name="connsiteX3-175" fmla="*/ 0 w 5486400"/>
                  <a:gd name="connsiteY3-176" fmla="*/ 0 h 720562"/>
                  <a:gd name="connsiteX0-177" fmla="*/ 0 w 5529262"/>
                  <a:gd name="connsiteY0-178" fmla="*/ 0 h 720562"/>
                  <a:gd name="connsiteX1-179" fmla="*/ 5529262 w 5529262"/>
                  <a:gd name="connsiteY1-180" fmla="*/ 12678 h 720562"/>
                  <a:gd name="connsiteX2-181" fmla="*/ 1920240 w 5529262"/>
                  <a:gd name="connsiteY2-182" fmla="*/ 720562 h 720562"/>
                  <a:gd name="connsiteX3-183" fmla="*/ 0 w 5529262"/>
                  <a:gd name="connsiteY3-184" fmla="*/ 0 h 720562"/>
                  <a:gd name="connsiteX0-185" fmla="*/ 0 w 5524500"/>
                  <a:gd name="connsiteY0-186" fmla="*/ 0 h 720562"/>
                  <a:gd name="connsiteX1-187" fmla="*/ 5524500 w 5524500"/>
                  <a:gd name="connsiteY1-188" fmla="*/ 8716 h 720562"/>
                  <a:gd name="connsiteX2-189" fmla="*/ 1920240 w 5524500"/>
                  <a:gd name="connsiteY2-190" fmla="*/ 720562 h 720562"/>
                  <a:gd name="connsiteX3-191" fmla="*/ 0 w 5524500"/>
                  <a:gd name="connsiteY3-192" fmla="*/ 0 h 720562"/>
                  <a:gd name="connsiteX0-193" fmla="*/ 0 w 5529263"/>
                  <a:gd name="connsiteY0-194" fmla="*/ 0 h 720562"/>
                  <a:gd name="connsiteX1-195" fmla="*/ 5529263 w 5529263"/>
                  <a:gd name="connsiteY1-196" fmla="*/ 8716 h 720562"/>
                  <a:gd name="connsiteX2-197" fmla="*/ 1920240 w 5529263"/>
                  <a:gd name="connsiteY2-198" fmla="*/ 720562 h 720562"/>
                  <a:gd name="connsiteX3-199" fmla="*/ 0 w 5529263"/>
                  <a:gd name="connsiteY3-200" fmla="*/ 0 h 72056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5529263" h="720562">
                    <a:moveTo>
                      <a:pt x="0" y="0"/>
                    </a:moveTo>
                    <a:lnTo>
                      <a:pt x="5529263" y="8716"/>
                    </a:lnTo>
                    <a:lnTo>
                      <a:pt x="1920240" y="72056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1" name="等腰三角形 2"/>
              <p:cNvSpPr/>
              <p:nvPr/>
            </p:nvSpPr>
            <p:spPr>
              <a:xfrm rot="10800000">
                <a:off x="8022180" y="4743679"/>
                <a:ext cx="3256013" cy="2107289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  <a:gd name="connsiteX0-25" fmla="*/ 0 w 2971800"/>
                  <a:gd name="connsiteY0-26" fmla="*/ 1790700 h 1790700"/>
                  <a:gd name="connsiteX1-27" fmla="*/ 1828800 w 2971800"/>
                  <a:gd name="connsiteY1-28" fmla="*/ 0 h 1790700"/>
                  <a:gd name="connsiteX2-29" fmla="*/ 2971800 w 2971800"/>
                  <a:gd name="connsiteY2-30" fmla="*/ 628650 h 1790700"/>
                  <a:gd name="connsiteX3-31" fmla="*/ 0 w 2971800"/>
                  <a:gd name="connsiteY3-32" fmla="*/ 1790700 h 1790700"/>
                  <a:gd name="connsiteX0-33" fmla="*/ 0 w 2971800"/>
                  <a:gd name="connsiteY0-34" fmla="*/ 1162050 h 1162050"/>
                  <a:gd name="connsiteX1-35" fmla="*/ 1162050 w 2971800"/>
                  <a:gd name="connsiteY1-36" fmla="*/ 52767 h 1162050"/>
                  <a:gd name="connsiteX2-37" fmla="*/ 2971800 w 2971800"/>
                  <a:gd name="connsiteY2-38" fmla="*/ 0 h 1162050"/>
                  <a:gd name="connsiteX3-39" fmla="*/ 0 w 2971800"/>
                  <a:gd name="connsiteY3-40" fmla="*/ 1162050 h 1162050"/>
                  <a:gd name="connsiteX0-41" fmla="*/ 0 w 2628900"/>
                  <a:gd name="connsiteY0-42" fmla="*/ 1109283 h 1109283"/>
                  <a:gd name="connsiteX1-43" fmla="*/ 1162050 w 2628900"/>
                  <a:gd name="connsiteY1-44" fmla="*/ 0 h 1109283"/>
                  <a:gd name="connsiteX2-45" fmla="*/ 2628900 w 2628900"/>
                  <a:gd name="connsiteY2-46" fmla="*/ 295865 h 1109283"/>
                  <a:gd name="connsiteX3-47" fmla="*/ 0 w 2628900"/>
                  <a:gd name="connsiteY3-48" fmla="*/ 1109283 h 1109283"/>
                  <a:gd name="connsiteX0-49" fmla="*/ 0 w 2628900"/>
                  <a:gd name="connsiteY0-50" fmla="*/ 1159993 h 1159993"/>
                  <a:gd name="connsiteX1-51" fmla="*/ 1116330 w 2628900"/>
                  <a:gd name="connsiteY1-52" fmla="*/ 0 h 1159993"/>
                  <a:gd name="connsiteX2-53" fmla="*/ 2628900 w 2628900"/>
                  <a:gd name="connsiteY2-54" fmla="*/ 346575 h 1159993"/>
                  <a:gd name="connsiteX3-55" fmla="*/ 0 w 2628900"/>
                  <a:gd name="connsiteY3-56" fmla="*/ 1159993 h 1159993"/>
                  <a:gd name="connsiteX0-57" fmla="*/ 0 w 2651760"/>
                  <a:gd name="connsiteY0-58" fmla="*/ 1153654 h 1153654"/>
                  <a:gd name="connsiteX1-59" fmla="*/ 1139190 w 2651760"/>
                  <a:gd name="connsiteY1-60" fmla="*/ 0 h 1153654"/>
                  <a:gd name="connsiteX2-61" fmla="*/ 2651760 w 2651760"/>
                  <a:gd name="connsiteY2-62" fmla="*/ 346575 h 1153654"/>
                  <a:gd name="connsiteX3-63" fmla="*/ 0 w 2651760"/>
                  <a:gd name="connsiteY3-64" fmla="*/ 1153654 h 1153654"/>
                  <a:gd name="connsiteX0-65" fmla="*/ 0 w 4617720"/>
                  <a:gd name="connsiteY0-66" fmla="*/ 1166332 h 1166332"/>
                  <a:gd name="connsiteX1-67" fmla="*/ 3105150 w 4617720"/>
                  <a:gd name="connsiteY1-68" fmla="*/ 0 h 1166332"/>
                  <a:gd name="connsiteX2-69" fmla="*/ 4617720 w 4617720"/>
                  <a:gd name="connsiteY2-70" fmla="*/ 346575 h 1166332"/>
                  <a:gd name="connsiteX3-71" fmla="*/ 0 w 4617720"/>
                  <a:gd name="connsiteY3-72" fmla="*/ 1166332 h 1166332"/>
                  <a:gd name="connsiteX0-73" fmla="*/ 0 w 4617720"/>
                  <a:gd name="connsiteY0-74" fmla="*/ 893765 h 893765"/>
                  <a:gd name="connsiteX1-75" fmla="*/ 3272790 w 4617720"/>
                  <a:gd name="connsiteY1-76" fmla="*/ 0 h 893765"/>
                  <a:gd name="connsiteX2-77" fmla="*/ 4617720 w 4617720"/>
                  <a:gd name="connsiteY2-78" fmla="*/ 74008 h 893765"/>
                  <a:gd name="connsiteX3-79" fmla="*/ 0 w 4617720"/>
                  <a:gd name="connsiteY3-80" fmla="*/ 893765 h 893765"/>
                  <a:gd name="connsiteX0-81" fmla="*/ 0 w 4617720"/>
                  <a:gd name="connsiteY0-82" fmla="*/ 1001524 h 1001524"/>
                  <a:gd name="connsiteX1-83" fmla="*/ 3257550 w 4617720"/>
                  <a:gd name="connsiteY1-84" fmla="*/ 0 h 1001524"/>
                  <a:gd name="connsiteX2-85" fmla="*/ 4617720 w 4617720"/>
                  <a:gd name="connsiteY2-86" fmla="*/ 181767 h 1001524"/>
                  <a:gd name="connsiteX3-87" fmla="*/ 0 w 4617720"/>
                  <a:gd name="connsiteY3-88" fmla="*/ 1001524 h 1001524"/>
                  <a:gd name="connsiteX0-89" fmla="*/ 0 w 4472940"/>
                  <a:gd name="connsiteY0-90" fmla="*/ 1001524 h 1001524"/>
                  <a:gd name="connsiteX1-91" fmla="*/ 3257550 w 4472940"/>
                  <a:gd name="connsiteY1-92" fmla="*/ 0 h 1001524"/>
                  <a:gd name="connsiteX2-93" fmla="*/ 4472940 w 4472940"/>
                  <a:gd name="connsiteY2-94" fmla="*/ 993128 h 1001524"/>
                  <a:gd name="connsiteX3-95" fmla="*/ 0 w 4472940"/>
                  <a:gd name="connsiteY3-96" fmla="*/ 1001524 h 1001524"/>
                  <a:gd name="connsiteX0-97" fmla="*/ 0 w 5025390"/>
                  <a:gd name="connsiteY0-98" fmla="*/ 668739 h 993128"/>
                  <a:gd name="connsiteX1-99" fmla="*/ 3810000 w 5025390"/>
                  <a:gd name="connsiteY1-100" fmla="*/ 0 h 993128"/>
                  <a:gd name="connsiteX2-101" fmla="*/ 5025390 w 5025390"/>
                  <a:gd name="connsiteY2-102" fmla="*/ 993128 h 993128"/>
                  <a:gd name="connsiteX3-103" fmla="*/ 0 w 5025390"/>
                  <a:gd name="connsiteY3-104" fmla="*/ 668739 h 993128"/>
                  <a:gd name="connsiteX0-105" fmla="*/ 0 w 3810000"/>
                  <a:gd name="connsiteY0-106" fmla="*/ 668739 h 1642851"/>
                  <a:gd name="connsiteX1-107" fmla="*/ 3810000 w 3810000"/>
                  <a:gd name="connsiteY1-108" fmla="*/ 0 h 1642851"/>
                  <a:gd name="connsiteX2-109" fmla="*/ 1215390 w 3810000"/>
                  <a:gd name="connsiteY2-110" fmla="*/ 1642851 h 1642851"/>
                  <a:gd name="connsiteX3-111" fmla="*/ 0 w 3810000"/>
                  <a:gd name="connsiteY3-112" fmla="*/ 668739 h 1642851"/>
                  <a:gd name="connsiteX0-113" fmla="*/ 0 w 2419350"/>
                  <a:gd name="connsiteY0-114" fmla="*/ 335954 h 1310066"/>
                  <a:gd name="connsiteX1-115" fmla="*/ 2419350 w 2419350"/>
                  <a:gd name="connsiteY1-116" fmla="*/ 0 h 1310066"/>
                  <a:gd name="connsiteX2-117" fmla="*/ 1215390 w 2419350"/>
                  <a:gd name="connsiteY2-118" fmla="*/ 1310066 h 1310066"/>
                  <a:gd name="connsiteX3-119" fmla="*/ 0 w 2419350"/>
                  <a:gd name="connsiteY3-120" fmla="*/ 335954 h 1310066"/>
                  <a:gd name="connsiteX0-121" fmla="*/ 0 w 3562350"/>
                  <a:gd name="connsiteY0-122" fmla="*/ 209179 h 1183291"/>
                  <a:gd name="connsiteX1-123" fmla="*/ 3562350 w 3562350"/>
                  <a:gd name="connsiteY1-124" fmla="*/ 0 h 1183291"/>
                  <a:gd name="connsiteX2-125" fmla="*/ 1215390 w 3562350"/>
                  <a:gd name="connsiteY2-126" fmla="*/ 1183291 h 1183291"/>
                  <a:gd name="connsiteX3-127" fmla="*/ 0 w 3562350"/>
                  <a:gd name="connsiteY3-128" fmla="*/ 209179 h 1183291"/>
                  <a:gd name="connsiteX0-129" fmla="*/ 0 w 3867150"/>
                  <a:gd name="connsiteY0-130" fmla="*/ 383495 h 1357607"/>
                  <a:gd name="connsiteX1-131" fmla="*/ 3867150 w 3867150"/>
                  <a:gd name="connsiteY1-132" fmla="*/ 0 h 1357607"/>
                  <a:gd name="connsiteX2-133" fmla="*/ 1215390 w 3867150"/>
                  <a:gd name="connsiteY2-134" fmla="*/ 1357607 h 1357607"/>
                  <a:gd name="connsiteX3-135" fmla="*/ 0 w 3867150"/>
                  <a:gd name="connsiteY3-136" fmla="*/ 383495 h 1357607"/>
                  <a:gd name="connsiteX0-137" fmla="*/ 0 w 3619500"/>
                  <a:gd name="connsiteY0-138" fmla="*/ 716280 h 1357607"/>
                  <a:gd name="connsiteX1-139" fmla="*/ 3619500 w 3619500"/>
                  <a:gd name="connsiteY1-140" fmla="*/ 0 h 1357607"/>
                  <a:gd name="connsiteX2-141" fmla="*/ 967740 w 3619500"/>
                  <a:gd name="connsiteY2-142" fmla="*/ 1357607 h 1357607"/>
                  <a:gd name="connsiteX3-143" fmla="*/ 0 w 3619500"/>
                  <a:gd name="connsiteY3-144" fmla="*/ 716280 h 1357607"/>
                  <a:gd name="connsiteX0-145" fmla="*/ 0 w 5886450"/>
                  <a:gd name="connsiteY0-146" fmla="*/ 747974 h 1389301"/>
                  <a:gd name="connsiteX1-147" fmla="*/ 5886450 w 5886450"/>
                  <a:gd name="connsiteY1-148" fmla="*/ 0 h 1389301"/>
                  <a:gd name="connsiteX2-149" fmla="*/ 967740 w 5886450"/>
                  <a:gd name="connsiteY2-150" fmla="*/ 1389301 h 1389301"/>
                  <a:gd name="connsiteX3-151" fmla="*/ 0 w 5886450"/>
                  <a:gd name="connsiteY3-152" fmla="*/ 747974 h 1389301"/>
                  <a:gd name="connsiteX0-153" fmla="*/ 0 w 5886450"/>
                  <a:gd name="connsiteY0-154" fmla="*/ 747974 h 771272"/>
                  <a:gd name="connsiteX1-155" fmla="*/ 5886450 w 5886450"/>
                  <a:gd name="connsiteY1-156" fmla="*/ 0 h 771272"/>
                  <a:gd name="connsiteX2-157" fmla="*/ 2586990 w 5886450"/>
                  <a:gd name="connsiteY2-158" fmla="*/ 771272 h 771272"/>
                  <a:gd name="connsiteX3-159" fmla="*/ 0 w 5886450"/>
                  <a:gd name="connsiteY3-160" fmla="*/ 747974 h 771272"/>
                  <a:gd name="connsiteX0-161" fmla="*/ 0 w 5486400"/>
                  <a:gd name="connsiteY0-162" fmla="*/ 0 h 783950"/>
                  <a:gd name="connsiteX1-163" fmla="*/ 5486400 w 5486400"/>
                  <a:gd name="connsiteY1-164" fmla="*/ 12678 h 783950"/>
                  <a:gd name="connsiteX2-165" fmla="*/ 2186940 w 5486400"/>
                  <a:gd name="connsiteY2-166" fmla="*/ 783950 h 783950"/>
                  <a:gd name="connsiteX3-167" fmla="*/ 0 w 5486400"/>
                  <a:gd name="connsiteY3-168" fmla="*/ 0 h 783950"/>
                  <a:gd name="connsiteX0-169" fmla="*/ 0 w 5486400"/>
                  <a:gd name="connsiteY0-170" fmla="*/ 0 h 720562"/>
                  <a:gd name="connsiteX1-171" fmla="*/ 5486400 w 5486400"/>
                  <a:gd name="connsiteY1-172" fmla="*/ 12678 h 720562"/>
                  <a:gd name="connsiteX2-173" fmla="*/ 1920240 w 5486400"/>
                  <a:gd name="connsiteY2-174" fmla="*/ 720562 h 720562"/>
                  <a:gd name="connsiteX3-175" fmla="*/ 0 w 5486400"/>
                  <a:gd name="connsiteY3-176" fmla="*/ 0 h 720562"/>
                  <a:gd name="connsiteX0-177" fmla="*/ 0 w 5276850"/>
                  <a:gd name="connsiteY0-178" fmla="*/ 320106 h 1040668"/>
                  <a:gd name="connsiteX1-179" fmla="*/ 5276850 w 5276850"/>
                  <a:gd name="connsiteY1-180" fmla="*/ 0 h 1040668"/>
                  <a:gd name="connsiteX2-181" fmla="*/ 1920240 w 5276850"/>
                  <a:gd name="connsiteY2-182" fmla="*/ 1040668 h 1040668"/>
                  <a:gd name="connsiteX3-183" fmla="*/ 0 w 5276850"/>
                  <a:gd name="connsiteY3-184" fmla="*/ 320106 h 1040668"/>
                  <a:gd name="connsiteX0-185" fmla="*/ 1356360 w 3356610"/>
                  <a:gd name="connsiteY0-186" fmla="*/ 0 h 1750611"/>
                  <a:gd name="connsiteX1-187" fmla="*/ 3356610 w 3356610"/>
                  <a:gd name="connsiteY1-188" fmla="*/ 709943 h 1750611"/>
                  <a:gd name="connsiteX2-189" fmla="*/ 0 w 3356610"/>
                  <a:gd name="connsiteY2-190" fmla="*/ 1750611 h 1750611"/>
                  <a:gd name="connsiteX3-191" fmla="*/ 1356360 w 3356610"/>
                  <a:gd name="connsiteY3-192" fmla="*/ 0 h 1750611"/>
                  <a:gd name="connsiteX0-193" fmla="*/ 1356360 w 3310890"/>
                  <a:gd name="connsiteY0-194" fmla="*/ 0 h 1750611"/>
                  <a:gd name="connsiteX1-195" fmla="*/ 3310890 w 3310890"/>
                  <a:gd name="connsiteY1-196" fmla="*/ 728959 h 1750611"/>
                  <a:gd name="connsiteX2-197" fmla="*/ 0 w 3310890"/>
                  <a:gd name="connsiteY2-198" fmla="*/ 1750611 h 1750611"/>
                  <a:gd name="connsiteX3-199" fmla="*/ 1356360 w 3310890"/>
                  <a:gd name="connsiteY3-200" fmla="*/ 0 h 1750611"/>
                  <a:gd name="connsiteX0-201" fmla="*/ 1356360 w 3257550"/>
                  <a:gd name="connsiteY0-202" fmla="*/ 0 h 1750611"/>
                  <a:gd name="connsiteX1-203" fmla="*/ 3257550 w 3257550"/>
                  <a:gd name="connsiteY1-204" fmla="*/ 703604 h 1750611"/>
                  <a:gd name="connsiteX2-205" fmla="*/ 0 w 3257550"/>
                  <a:gd name="connsiteY2-206" fmla="*/ 1750611 h 1750611"/>
                  <a:gd name="connsiteX3-207" fmla="*/ 1356360 w 3257550"/>
                  <a:gd name="connsiteY3-208" fmla="*/ 0 h 175061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257550" h="1750611">
                    <a:moveTo>
                      <a:pt x="1356360" y="0"/>
                    </a:moveTo>
                    <a:lnTo>
                      <a:pt x="3257550" y="703604"/>
                    </a:lnTo>
                    <a:lnTo>
                      <a:pt x="0" y="1750611"/>
                    </a:lnTo>
                    <a:lnTo>
                      <a:pt x="1356360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2" name="等腰三角形 2"/>
              <p:cNvSpPr/>
              <p:nvPr/>
            </p:nvSpPr>
            <p:spPr>
              <a:xfrm rot="10800000">
                <a:off x="9897977" y="4188588"/>
                <a:ext cx="2325063" cy="2657241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  <a:gd name="connsiteX0-25" fmla="*/ 0 w 2971800"/>
                  <a:gd name="connsiteY0-26" fmla="*/ 1790700 h 1790700"/>
                  <a:gd name="connsiteX1-27" fmla="*/ 1828800 w 2971800"/>
                  <a:gd name="connsiteY1-28" fmla="*/ 0 h 1790700"/>
                  <a:gd name="connsiteX2-29" fmla="*/ 2971800 w 2971800"/>
                  <a:gd name="connsiteY2-30" fmla="*/ 628650 h 1790700"/>
                  <a:gd name="connsiteX3-31" fmla="*/ 0 w 2971800"/>
                  <a:gd name="connsiteY3-32" fmla="*/ 1790700 h 1790700"/>
                  <a:gd name="connsiteX0-33" fmla="*/ 0 w 2971800"/>
                  <a:gd name="connsiteY0-34" fmla="*/ 1162050 h 1162050"/>
                  <a:gd name="connsiteX1-35" fmla="*/ 1162050 w 2971800"/>
                  <a:gd name="connsiteY1-36" fmla="*/ 52767 h 1162050"/>
                  <a:gd name="connsiteX2-37" fmla="*/ 2971800 w 2971800"/>
                  <a:gd name="connsiteY2-38" fmla="*/ 0 h 1162050"/>
                  <a:gd name="connsiteX3-39" fmla="*/ 0 w 2971800"/>
                  <a:gd name="connsiteY3-40" fmla="*/ 1162050 h 1162050"/>
                  <a:gd name="connsiteX0-41" fmla="*/ 0 w 2628900"/>
                  <a:gd name="connsiteY0-42" fmla="*/ 1109283 h 1109283"/>
                  <a:gd name="connsiteX1-43" fmla="*/ 1162050 w 2628900"/>
                  <a:gd name="connsiteY1-44" fmla="*/ 0 h 1109283"/>
                  <a:gd name="connsiteX2-45" fmla="*/ 2628900 w 2628900"/>
                  <a:gd name="connsiteY2-46" fmla="*/ 295865 h 1109283"/>
                  <a:gd name="connsiteX3-47" fmla="*/ 0 w 2628900"/>
                  <a:gd name="connsiteY3-48" fmla="*/ 1109283 h 1109283"/>
                  <a:gd name="connsiteX0-49" fmla="*/ 0 w 2628900"/>
                  <a:gd name="connsiteY0-50" fmla="*/ 1159993 h 1159993"/>
                  <a:gd name="connsiteX1-51" fmla="*/ 1116330 w 2628900"/>
                  <a:gd name="connsiteY1-52" fmla="*/ 0 h 1159993"/>
                  <a:gd name="connsiteX2-53" fmla="*/ 2628900 w 2628900"/>
                  <a:gd name="connsiteY2-54" fmla="*/ 346575 h 1159993"/>
                  <a:gd name="connsiteX3-55" fmla="*/ 0 w 2628900"/>
                  <a:gd name="connsiteY3-56" fmla="*/ 1159993 h 1159993"/>
                  <a:gd name="connsiteX0-57" fmla="*/ 0 w 2651760"/>
                  <a:gd name="connsiteY0-58" fmla="*/ 1153654 h 1153654"/>
                  <a:gd name="connsiteX1-59" fmla="*/ 1139190 w 2651760"/>
                  <a:gd name="connsiteY1-60" fmla="*/ 0 h 1153654"/>
                  <a:gd name="connsiteX2-61" fmla="*/ 2651760 w 2651760"/>
                  <a:gd name="connsiteY2-62" fmla="*/ 346575 h 1153654"/>
                  <a:gd name="connsiteX3-63" fmla="*/ 0 w 2651760"/>
                  <a:gd name="connsiteY3-64" fmla="*/ 1153654 h 1153654"/>
                  <a:gd name="connsiteX0-65" fmla="*/ 0 w 4617720"/>
                  <a:gd name="connsiteY0-66" fmla="*/ 1166332 h 1166332"/>
                  <a:gd name="connsiteX1-67" fmla="*/ 3105150 w 4617720"/>
                  <a:gd name="connsiteY1-68" fmla="*/ 0 h 1166332"/>
                  <a:gd name="connsiteX2-69" fmla="*/ 4617720 w 4617720"/>
                  <a:gd name="connsiteY2-70" fmla="*/ 346575 h 1166332"/>
                  <a:gd name="connsiteX3-71" fmla="*/ 0 w 4617720"/>
                  <a:gd name="connsiteY3-72" fmla="*/ 1166332 h 1166332"/>
                  <a:gd name="connsiteX0-73" fmla="*/ 0 w 4617720"/>
                  <a:gd name="connsiteY0-74" fmla="*/ 893765 h 893765"/>
                  <a:gd name="connsiteX1-75" fmla="*/ 3272790 w 4617720"/>
                  <a:gd name="connsiteY1-76" fmla="*/ 0 h 893765"/>
                  <a:gd name="connsiteX2-77" fmla="*/ 4617720 w 4617720"/>
                  <a:gd name="connsiteY2-78" fmla="*/ 74008 h 893765"/>
                  <a:gd name="connsiteX3-79" fmla="*/ 0 w 4617720"/>
                  <a:gd name="connsiteY3-80" fmla="*/ 893765 h 893765"/>
                  <a:gd name="connsiteX0-81" fmla="*/ 0 w 4617720"/>
                  <a:gd name="connsiteY0-82" fmla="*/ 1001524 h 1001524"/>
                  <a:gd name="connsiteX1-83" fmla="*/ 3257550 w 4617720"/>
                  <a:gd name="connsiteY1-84" fmla="*/ 0 h 1001524"/>
                  <a:gd name="connsiteX2-85" fmla="*/ 4617720 w 4617720"/>
                  <a:gd name="connsiteY2-86" fmla="*/ 181767 h 1001524"/>
                  <a:gd name="connsiteX3-87" fmla="*/ 0 w 4617720"/>
                  <a:gd name="connsiteY3-88" fmla="*/ 1001524 h 1001524"/>
                  <a:gd name="connsiteX0-89" fmla="*/ 0 w 4472940"/>
                  <a:gd name="connsiteY0-90" fmla="*/ 1001524 h 1001524"/>
                  <a:gd name="connsiteX1-91" fmla="*/ 3257550 w 4472940"/>
                  <a:gd name="connsiteY1-92" fmla="*/ 0 h 1001524"/>
                  <a:gd name="connsiteX2-93" fmla="*/ 4472940 w 4472940"/>
                  <a:gd name="connsiteY2-94" fmla="*/ 993128 h 1001524"/>
                  <a:gd name="connsiteX3-95" fmla="*/ 0 w 4472940"/>
                  <a:gd name="connsiteY3-96" fmla="*/ 1001524 h 1001524"/>
                  <a:gd name="connsiteX0-97" fmla="*/ 0 w 5025390"/>
                  <a:gd name="connsiteY0-98" fmla="*/ 668739 h 993128"/>
                  <a:gd name="connsiteX1-99" fmla="*/ 3810000 w 5025390"/>
                  <a:gd name="connsiteY1-100" fmla="*/ 0 h 993128"/>
                  <a:gd name="connsiteX2-101" fmla="*/ 5025390 w 5025390"/>
                  <a:gd name="connsiteY2-102" fmla="*/ 993128 h 993128"/>
                  <a:gd name="connsiteX3-103" fmla="*/ 0 w 5025390"/>
                  <a:gd name="connsiteY3-104" fmla="*/ 668739 h 993128"/>
                  <a:gd name="connsiteX0-105" fmla="*/ 0 w 3810000"/>
                  <a:gd name="connsiteY0-106" fmla="*/ 668739 h 1642851"/>
                  <a:gd name="connsiteX1-107" fmla="*/ 3810000 w 3810000"/>
                  <a:gd name="connsiteY1-108" fmla="*/ 0 h 1642851"/>
                  <a:gd name="connsiteX2-109" fmla="*/ 1215390 w 3810000"/>
                  <a:gd name="connsiteY2-110" fmla="*/ 1642851 h 1642851"/>
                  <a:gd name="connsiteX3-111" fmla="*/ 0 w 3810000"/>
                  <a:gd name="connsiteY3-112" fmla="*/ 668739 h 1642851"/>
                  <a:gd name="connsiteX0-113" fmla="*/ 0 w 2419350"/>
                  <a:gd name="connsiteY0-114" fmla="*/ 335954 h 1310066"/>
                  <a:gd name="connsiteX1-115" fmla="*/ 2419350 w 2419350"/>
                  <a:gd name="connsiteY1-116" fmla="*/ 0 h 1310066"/>
                  <a:gd name="connsiteX2-117" fmla="*/ 1215390 w 2419350"/>
                  <a:gd name="connsiteY2-118" fmla="*/ 1310066 h 1310066"/>
                  <a:gd name="connsiteX3-119" fmla="*/ 0 w 2419350"/>
                  <a:gd name="connsiteY3-120" fmla="*/ 335954 h 1310066"/>
                  <a:gd name="connsiteX0-121" fmla="*/ 0 w 3562350"/>
                  <a:gd name="connsiteY0-122" fmla="*/ 209179 h 1183291"/>
                  <a:gd name="connsiteX1-123" fmla="*/ 3562350 w 3562350"/>
                  <a:gd name="connsiteY1-124" fmla="*/ 0 h 1183291"/>
                  <a:gd name="connsiteX2-125" fmla="*/ 1215390 w 3562350"/>
                  <a:gd name="connsiteY2-126" fmla="*/ 1183291 h 1183291"/>
                  <a:gd name="connsiteX3-127" fmla="*/ 0 w 3562350"/>
                  <a:gd name="connsiteY3-128" fmla="*/ 209179 h 1183291"/>
                  <a:gd name="connsiteX0-129" fmla="*/ 0 w 3867150"/>
                  <a:gd name="connsiteY0-130" fmla="*/ 383495 h 1357607"/>
                  <a:gd name="connsiteX1-131" fmla="*/ 3867150 w 3867150"/>
                  <a:gd name="connsiteY1-132" fmla="*/ 0 h 1357607"/>
                  <a:gd name="connsiteX2-133" fmla="*/ 1215390 w 3867150"/>
                  <a:gd name="connsiteY2-134" fmla="*/ 1357607 h 1357607"/>
                  <a:gd name="connsiteX3-135" fmla="*/ 0 w 3867150"/>
                  <a:gd name="connsiteY3-136" fmla="*/ 383495 h 1357607"/>
                  <a:gd name="connsiteX0-137" fmla="*/ 0 w 3619500"/>
                  <a:gd name="connsiteY0-138" fmla="*/ 716280 h 1357607"/>
                  <a:gd name="connsiteX1-139" fmla="*/ 3619500 w 3619500"/>
                  <a:gd name="connsiteY1-140" fmla="*/ 0 h 1357607"/>
                  <a:gd name="connsiteX2-141" fmla="*/ 967740 w 3619500"/>
                  <a:gd name="connsiteY2-142" fmla="*/ 1357607 h 1357607"/>
                  <a:gd name="connsiteX3-143" fmla="*/ 0 w 3619500"/>
                  <a:gd name="connsiteY3-144" fmla="*/ 716280 h 1357607"/>
                  <a:gd name="connsiteX0-145" fmla="*/ 0 w 5886450"/>
                  <a:gd name="connsiteY0-146" fmla="*/ 747974 h 1389301"/>
                  <a:gd name="connsiteX1-147" fmla="*/ 5886450 w 5886450"/>
                  <a:gd name="connsiteY1-148" fmla="*/ 0 h 1389301"/>
                  <a:gd name="connsiteX2-149" fmla="*/ 967740 w 5886450"/>
                  <a:gd name="connsiteY2-150" fmla="*/ 1389301 h 1389301"/>
                  <a:gd name="connsiteX3-151" fmla="*/ 0 w 5886450"/>
                  <a:gd name="connsiteY3-152" fmla="*/ 747974 h 1389301"/>
                  <a:gd name="connsiteX0-153" fmla="*/ 0 w 5886450"/>
                  <a:gd name="connsiteY0-154" fmla="*/ 747974 h 771272"/>
                  <a:gd name="connsiteX1-155" fmla="*/ 5886450 w 5886450"/>
                  <a:gd name="connsiteY1-156" fmla="*/ 0 h 771272"/>
                  <a:gd name="connsiteX2-157" fmla="*/ 2586990 w 5886450"/>
                  <a:gd name="connsiteY2-158" fmla="*/ 771272 h 771272"/>
                  <a:gd name="connsiteX3-159" fmla="*/ 0 w 5886450"/>
                  <a:gd name="connsiteY3-160" fmla="*/ 747974 h 771272"/>
                  <a:gd name="connsiteX0-161" fmla="*/ 0 w 5486400"/>
                  <a:gd name="connsiteY0-162" fmla="*/ 0 h 783950"/>
                  <a:gd name="connsiteX1-163" fmla="*/ 5486400 w 5486400"/>
                  <a:gd name="connsiteY1-164" fmla="*/ 12678 h 783950"/>
                  <a:gd name="connsiteX2-165" fmla="*/ 2186940 w 5486400"/>
                  <a:gd name="connsiteY2-166" fmla="*/ 783950 h 783950"/>
                  <a:gd name="connsiteX3-167" fmla="*/ 0 w 5486400"/>
                  <a:gd name="connsiteY3-168" fmla="*/ 0 h 783950"/>
                  <a:gd name="connsiteX0-169" fmla="*/ 0 w 5486400"/>
                  <a:gd name="connsiteY0-170" fmla="*/ 0 h 720562"/>
                  <a:gd name="connsiteX1-171" fmla="*/ 5486400 w 5486400"/>
                  <a:gd name="connsiteY1-172" fmla="*/ 12678 h 720562"/>
                  <a:gd name="connsiteX2-173" fmla="*/ 1920240 w 5486400"/>
                  <a:gd name="connsiteY2-174" fmla="*/ 720562 h 720562"/>
                  <a:gd name="connsiteX3-175" fmla="*/ 0 w 5486400"/>
                  <a:gd name="connsiteY3-176" fmla="*/ 0 h 720562"/>
                  <a:gd name="connsiteX0-177" fmla="*/ 0 w 5276850"/>
                  <a:gd name="connsiteY0-178" fmla="*/ 320106 h 1040668"/>
                  <a:gd name="connsiteX1-179" fmla="*/ 5276850 w 5276850"/>
                  <a:gd name="connsiteY1-180" fmla="*/ 0 h 1040668"/>
                  <a:gd name="connsiteX2-181" fmla="*/ 1920240 w 5276850"/>
                  <a:gd name="connsiteY2-182" fmla="*/ 1040668 h 1040668"/>
                  <a:gd name="connsiteX3-183" fmla="*/ 0 w 5276850"/>
                  <a:gd name="connsiteY3-184" fmla="*/ 320106 h 1040668"/>
                  <a:gd name="connsiteX0-185" fmla="*/ 1356360 w 3356610"/>
                  <a:gd name="connsiteY0-186" fmla="*/ 0 h 1750611"/>
                  <a:gd name="connsiteX1-187" fmla="*/ 3356610 w 3356610"/>
                  <a:gd name="connsiteY1-188" fmla="*/ 709943 h 1750611"/>
                  <a:gd name="connsiteX2-189" fmla="*/ 0 w 3356610"/>
                  <a:gd name="connsiteY2-190" fmla="*/ 1750611 h 1750611"/>
                  <a:gd name="connsiteX3-191" fmla="*/ 1356360 w 3356610"/>
                  <a:gd name="connsiteY3-192" fmla="*/ 0 h 1750611"/>
                  <a:gd name="connsiteX0-193" fmla="*/ 1356360 w 3737610"/>
                  <a:gd name="connsiteY0-194" fmla="*/ 98249 h 1848860"/>
                  <a:gd name="connsiteX1-195" fmla="*/ 3737610 w 3737610"/>
                  <a:gd name="connsiteY1-196" fmla="*/ 0 h 1848860"/>
                  <a:gd name="connsiteX2-197" fmla="*/ 0 w 3737610"/>
                  <a:gd name="connsiteY2-198" fmla="*/ 1848860 h 1848860"/>
                  <a:gd name="connsiteX3-199" fmla="*/ 1356360 w 3737610"/>
                  <a:gd name="connsiteY3-200" fmla="*/ 98249 h 1848860"/>
                  <a:gd name="connsiteX0-201" fmla="*/ 0 w 2381250"/>
                  <a:gd name="connsiteY0-202" fmla="*/ 98249 h 2213339"/>
                  <a:gd name="connsiteX1-203" fmla="*/ 2381250 w 2381250"/>
                  <a:gd name="connsiteY1-204" fmla="*/ 0 h 2213339"/>
                  <a:gd name="connsiteX2-205" fmla="*/ 624840 w 2381250"/>
                  <a:gd name="connsiteY2-206" fmla="*/ 2213339 h 2213339"/>
                  <a:gd name="connsiteX3-207" fmla="*/ 0 w 2381250"/>
                  <a:gd name="connsiteY3-208" fmla="*/ 98249 h 2213339"/>
                  <a:gd name="connsiteX0-209" fmla="*/ 0 w 1962150"/>
                  <a:gd name="connsiteY0-210" fmla="*/ 0 h 2226018"/>
                  <a:gd name="connsiteX1-211" fmla="*/ 1962150 w 1962150"/>
                  <a:gd name="connsiteY1-212" fmla="*/ 12679 h 2226018"/>
                  <a:gd name="connsiteX2-213" fmla="*/ 205740 w 1962150"/>
                  <a:gd name="connsiteY2-214" fmla="*/ 2226018 h 2226018"/>
                  <a:gd name="connsiteX3-215" fmla="*/ 0 w 1962150"/>
                  <a:gd name="connsiteY3-216" fmla="*/ 0 h 2226018"/>
                  <a:gd name="connsiteX0-217" fmla="*/ 0 w 2247900"/>
                  <a:gd name="connsiteY0-218" fmla="*/ 3168 h 2213339"/>
                  <a:gd name="connsiteX1-219" fmla="*/ 2247900 w 2247900"/>
                  <a:gd name="connsiteY1-220" fmla="*/ 0 h 2213339"/>
                  <a:gd name="connsiteX2-221" fmla="*/ 491490 w 2247900"/>
                  <a:gd name="connsiteY2-222" fmla="*/ 2213339 h 2213339"/>
                  <a:gd name="connsiteX3-223" fmla="*/ 0 w 2247900"/>
                  <a:gd name="connsiteY3-224" fmla="*/ 3168 h 2213339"/>
                  <a:gd name="connsiteX0-225" fmla="*/ 0 w 2324100"/>
                  <a:gd name="connsiteY0-226" fmla="*/ 3168 h 2213339"/>
                  <a:gd name="connsiteX1-227" fmla="*/ 2324100 w 2324100"/>
                  <a:gd name="connsiteY1-228" fmla="*/ 0 h 2213339"/>
                  <a:gd name="connsiteX2-229" fmla="*/ 567690 w 2324100"/>
                  <a:gd name="connsiteY2-230" fmla="*/ 2213339 h 2213339"/>
                  <a:gd name="connsiteX3-231" fmla="*/ 0 w 2324100"/>
                  <a:gd name="connsiteY3-232" fmla="*/ 3168 h 221333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2324100" h="2213339">
                    <a:moveTo>
                      <a:pt x="0" y="3168"/>
                    </a:moveTo>
                    <a:lnTo>
                      <a:pt x="2324100" y="0"/>
                    </a:lnTo>
                    <a:lnTo>
                      <a:pt x="567690" y="2213339"/>
                    </a:lnTo>
                    <a:lnTo>
                      <a:pt x="0" y="3168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3" name="等腰三角形 2"/>
              <p:cNvSpPr/>
              <p:nvPr/>
            </p:nvSpPr>
            <p:spPr>
              <a:xfrm rot="10800000">
                <a:off x="11653355" y="4178309"/>
                <a:ext cx="620634" cy="2770315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  <a:gd name="connsiteX0-25" fmla="*/ 0 w 2971800"/>
                  <a:gd name="connsiteY0-26" fmla="*/ 1790700 h 1790700"/>
                  <a:gd name="connsiteX1-27" fmla="*/ 1828800 w 2971800"/>
                  <a:gd name="connsiteY1-28" fmla="*/ 0 h 1790700"/>
                  <a:gd name="connsiteX2-29" fmla="*/ 2971800 w 2971800"/>
                  <a:gd name="connsiteY2-30" fmla="*/ 628650 h 1790700"/>
                  <a:gd name="connsiteX3-31" fmla="*/ 0 w 2971800"/>
                  <a:gd name="connsiteY3-32" fmla="*/ 1790700 h 1790700"/>
                  <a:gd name="connsiteX0-33" fmla="*/ 0 w 2971800"/>
                  <a:gd name="connsiteY0-34" fmla="*/ 1162050 h 1162050"/>
                  <a:gd name="connsiteX1-35" fmla="*/ 1162050 w 2971800"/>
                  <a:gd name="connsiteY1-36" fmla="*/ 52767 h 1162050"/>
                  <a:gd name="connsiteX2-37" fmla="*/ 2971800 w 2971800"/>
                  <a:gd name="connsiteY2-38" fmla="*/ 0 h 1162050"/>
                  <a:gd name="connsiteX3-39" fmla="*/ 0 w 2971800"/>
                  <a:gd name="connsiteY3-40" fmla="*/ 1162050 h 1162050"/>
                  <a:gd name="connsiteX0-41" fmla="*/ 0 w 2628900"/>
                  <a:gd name="connsiteY0-42" fmla="*/ 1109283 h 1109283"/>
                  <a:gd name="connsiteX1-43" fmla="*/ 1162050 w 2628900"/>
                  <a:gd name="connsiteY1-44" fmla="*/ 0 h 1109283"/>
                  <a:gd name="connsiteX2-45" fmla="*/ 2628900 w 2628900"/>
                  <a:gd name="connsiteY2-46" fmla="*/ 295865 h 1109283"/>
                  <a:gd name="connsiteX3-47" fmla="*/ 0 w 2628900"/>
                  <a:gd name="connsiteY3-48" fmla="*/ 1109283 h 1109283"/>
                  <a:gd name="connsiteX0-49" fmla="*/ 0 w 2628900"/>
                  <a:gd name="connsiteY0-50" fmla="*/ 1159993 h 1159993"/>
                  <a:gd name="connsiteX1-51" fmla="*/ 1116330 w 2628900"/>
                  <a:gd name="connsiteY1-52" fmla="*/ 0 h 1159993"/>
                  <a:gd name="connsiteX2-53" fmla="*/ 2628900 w 2628900"/>
                  <a:gd name="connsiteY2-54" fmla="*/ 346575 h 1159993"/>
                  <a:gd name="connsiteX3-55" fmla="*/ 0 w 2628900"/>
                  <a:gd name="connsiteY3-56" fmla="*/ 1159993 h 1159993"/>
                  <a:gd name="connsiteX0-57" fmla="*/ 0 w 2651760"/>
                  <a:gd name="connsiteY0-58" fmla="*/ 1153654 h 1153654"/>
                  <a:gd name="connsiteX1-59" fmla="*/ 1139190 w 2651760"/>
                  <a:gd name="connsiteY1-60" fmla="*/ 0 h 1153654"/>
                  <a:gd name="connsiteX2-61" fmla="*/ 2651760 w 2651760"/>
                  <a:gd name="connsiteY2-62" fmla="*/ 346575 h 1153654"/>
                  <a:gd name="connsiteX3-63" fmla="*/ 0 w 2651760"/>
                  <a:gd name="connsiteY3-64" fmla="*/ 1153654 h 1153654"/>
                  <a:gd name="connsiteX0-65" fmla="*/ 0 w 4617720"/>
                  <a:gd name="connsiteY0-66" fmla="*/ 1166332 h 1166332"/>
                  <a:gd name="connsiteX1-67" fmla="*/ 3105150 w 4617720"/>
                  <a:gd name="connsiteY1-68" fmla="*/ 0 h 1166332"/>
                  <a:gd name="connsiteX2-69" fmla="*/ 4617720 w 4617720"/>
                  <a:gd name="connsiteY2-70" fmla="*/ 346575 h 1166332"/>
                  <a:gd name="connsiteX3-71" fmla="*/ 0 w 4617720"/>
                  <a:gd name="connsiteY3-72" fmla="*/ 1166332 h 1166332"/>
                  <a:gd name="connsiteX0-73" fmla="*/ 0 w 4617720"/>
                  <a:gd name="connsiteY0-74" fmla="*/ 893765 h 893765"/>
                  <a:gd name="connsiteX1-75" fmla="*/ 3272790 w 4617720"/>
                  <a:gd name="connsiteY1-76" fmla="*/ 0 h 893765"/>
                  <a:gd name="connsiteX2-77" fmla="*/ 4617720 w 4617720"/>
                  <a:gd name="connsiteY2-78" fmla="*/ 74008 h 893765"/>
                  <a:gd name="connsiteX3-79" fmla="*/ 0 w 4617720"/>
                  <a:gd name="connsiteY3-80" fmla="*/ 893765 h 893765"/>
                  <a:gd name="connsiteX0-81" fmla="*/ 0 w 4617720"/>
                  <a:gd name="connsiteY0-82" fmla="*/ 1001524 h 1001524"/>
                  <a:gd name="connsiteX1-83" fmla="*/ 3257550 w 4617720"/>
                  <a:gd name="connsiteY1-84" fmla="*/ 0 h 1001524"/>
                  <a:gd name="connsiteX2-85" fmla="*/ 4617720 w 4617720"/>
                  <a:gd name="connsiteY2-86" fmla="*/ 181767 h 1001524"/>
                  <a:gd name="connsiteX3-87" fmla="*/ 0 w 4617720"/>
                  <a:gd name="connsiteY3-88" fmla="*/ 1001524 h 1001524"/>
                  <a:gd name="connsiteX0-89" fmla="*/ 0 w 4472940"/>
                  <a:gd name="connsiteY0-90" fmla="*/ 1001524 h 1001524"/>
                  <a:gd name="connsiteX1-91" fmla="*/ 3257550 w 4472940"/>
                  <a:gd name="connsiteY1-92" fmla="*/ 0 h 1001524"/>
                  <a:gd name="connsiteX2-93" fmla="*/ 4472940 w 4472940"/>
                  <a:gd name="connsiteY2-94" fmla="*/ 993128 h 1001524"/>
                  <a:gd name="connsiteX3-95" fmla="*/ 0 w 4472940"/>
                  <a:gd name="connsiteY3-96" fmla="*/ 1001524 h 1001524"/>
                  <a:gd name="connsiteX0-97" fmla="*/ 0 w 5025390"/>
                  <a:gd name="connsiteY0-98" fmla="*/ 668739 h 993128"/>
                  <a:gd name="connsiteX1-99" fmla="*/ 3810000 w 5025390"/>
                  <a:gd name="connsiteY1-100" fmla="*/ 0 h 993128"/>
                  <a:gd name="connsiteX2-101" fmla="*/ 5025390 w 5025390"/>
                  <a:gd name="connsiteY2-102" fmla="*/ 993128 h 993128"/>
                  <a:gd name="connsiteX3-103" fmla="*/ 0 w 5025390"/>
                  <a:gd name="connsiteY3-104" fmla="*/ 668739 h 993128"/>
                  <a:gd name="connsiteX0-105" fmla="*/ 0 w 3810000"/>
                  <a:gd name="connsiteY0-106" fmla="*/ 668739 h 1642851"/>
                  <a:gd name="connsiteX1-107" fmla="*/ 3810000 w 3810000"/>
                  <a:gd name="connsiteY1-108" fmla="*/ 0 h 1642851"/>
                  <a:gd name="connsiteX2-109" fmla="*/ 1215390 w 3810000"/>
                  <a:gd name="connsiteY2-110" fmla="*/ 1642851 h 1642851"/>
                  <a:gd name="connsiteX3-111" fmla="*/ 0 w 3810000"/>
                  <a:gd name="connsiteY3-112" fmla="*/ 668739 h 1642851"/>
                  <a:gd name="connsiteX0-113" fmla="*/ 0 w 2419350"/>
                  <a:gd name="connsiteY0-114" fmla="*/ 335954 h 1310066"/>
                  <a:gd name="connsiteX1-115" fmla="*/ 2419350 w 2419350"/>
                  <a:gd name="connsiteY1-116" fmla="*/ 0 h 1310066"/>
                  <a:gd name="connsiteX2-117" fmla="*/ 1215390 w 2419350"/>
                  <a:gd name="connsiteY2-118" fmla="*/ 1310066 h 1310066"/>
                  <a:gd name="connsiteX3-119" fmla="*/ 0 w 2419350"/>
                  <a:gd name="connsiteY3-120" fmla="*/ 335954 h 1310066"/>
                  <a:gd name="connsiteX0-121" fmla="*/ 0 w 3562350"/>
                  <a:gd name="connsiteY0-122" fmla="*/ 209179 h 1183291"/>
                  <a:gd name="connsiteX1-123" fmla="*/ 3562350 w 3562350"/>
                  <a:gd name="connsiteY1-124" fmla="*/ 0 h 1183291"/>
                  <a:gd name="connsiteX2-125" fmla="*/ 1215390 w 3562350"/>
                  <a:gd name="connsiteY2-126" fmla="*/ 1183291 h 1183291"/>
                  <a:gd name="connsiteX3-127" fmla="*/ 0 w 3562350"/>
                  <a:gd name="connsiteY3-128" fmla="*/ 209179 h 1183291"/>
                  <a:gd name="connsiteX0-129" fmla="*/ 0 w 3867150"/>
                  <a:gd name="connsiteY0-130" fmla="*/ 383495 h 1357607"/>
                  <a:gd name="connsiteX1-131" fmla="*/ 3867150 w 3867150"/>
                  <a:gd name="connsiteY1-132" fmla="*/ 0 h 1357607"/>
                  <a:gd name="connsiteX2-133" fmla="*/ 1215390 w 3867150"/>
                  <a:gd name="connsiteY2-134" fmla="*/ 1357607 h 1357607"/>
                  <a:gd name="connsiteX3-135" fmla="*/ 0 w 3867150"/>
                  <a:gd name="connsiteY3-136" fmla="*/ 383495 h 1357607"/>
                  <a:gd name="connsiteX0-137" fmla="*/ 0 w 3619500"/>
                  <a:gd name="connsiteY0-138" fmla="*/ 716280 h 1357607"/>
                  <a:gd name="connsiteX1-139" fmla="*/ 3619500 w 3619500"/>
                  <a:gd name="connsiteY1-140" fmla="*/ 0 h 1357607"/>
                  <a:gd name="connsiteX2-141" fmla="*/ 967740 w 3619500"/>
                  <a:gd name="connsiteY2-142" fmla="*/ 1357607 h 1357607"/>
                  <a:gd name="connsiteX3-143" fmla="*/ 0 w 3619500"/>
                  <a:gd name="connsiteY3-144" fmla="*/ 716280 h 1357607"/>
                  <a:gd name="connsiteX0-145" fmla="*/ 0 w 5886450"/>
                  <a:gd name="connsiteY0-146" fmla="*/ 747974 h 1389301"/>
                  <a:gd name="connsiteX1-147" fmla="*/ 5886450 w 5886450"/>
                  <a:gd name="connsiteY1-148" fmla="*/ 0 h 1389301"/>
                  <a:gd name="connsiteX2-149" fmla="*/ 967740 w 5886450"/>
                  <a:gd name="connsiteY2-150" fmla="*/ 1389301 h 1389301"/>
                  <a:gd name="connsiteX3-151" fmla="*/ 0 w 5886450"/>
                  <a:gd name="connsiteY3-152" fmla="*/ 747974 h 1389301"/>
                  <a:gd name="connsiteX0-153" fmla="*/ 0 w 5886450"/>
                  <a:gd name="connsiteY0-154" fmla="*/ 747974 h 771272"/>
                  <a:gd name="connsiteX1-155" fmla="*/ 5886450 w 5886450"/>
                  <a:gd name="connsiteY1-156" fmla="*/ 0 h 771272"/>
                  <a:gd name="connsiteX2-157" fmla="*/ 2586990 w 5886450"/>
                  <a:gd name="connsiteY2-158" fmla="*/ 771272 h 771272"/>
                  <a:gd name="connsiteX3-159" fmla="*/ 0 w 5886450"/>
                  <a:gd name="connsiteY3-160" fmla="*/ 747974 h 771272"/>
                  <a:gd name="connsiteX0-161" fmla="*/ 0 w 5486400"/>
                  <a:gd name="connsiteY0-162" fmla="*/ 0 h 783950"/>
                  <a:gd name="connsiteX1-163" fmla="*/ 5486400 w 5486400"/>
                  <a:gd name="connsiteY1-164" fmla="*/ 12678 h 783950"/>
                  <a:gd name="connsiteX2-165" fmla="*/ 2186940 w 5486400"/>
                  <a:gd name="connsiteY2-166" fmla="*/ 783950 h 783950"/>
                  <a:gd name="connsiteX3-167" fmla="*/ 0 w 5486400"/>
                  <a:gd name="connsiteY3-168" fmla="*/ 0 h 783950"/>
                  <a:gd name="connsiteX0-169" fmla="*/ 0 w 5486400"/>
                  <a:gd name="connsiteY0-170" fmla="*/ 0 h 720562"/>
                  <a:gd name="connsiteX1-171" fmla="*/ 5486400 w 5486400"/>
                  <a:gd name="connsiteY1-172" fmla="*/ 12678 h 720562"/>
                  <a:gd name="connsiteX2-173" fmla="*/ 1920240 w 5486400"/>
                  <a:gd name="connsiteY2-174" fmla="*/ 720562 h 720562"/>
                  <a:gd name="connsiteX3-175" fmla="*/ 0 w 5486400"/>
                  <a:gd name="connsiteY3-176" fmla="*/ 0 h 720562"/>
                  <a:gd name="connsiteX0-177" fmla="*/ 0 w 5276850"/>
                  <a:gd name="connsiteY0-178" fmla="*/ 320106 h 1040668"/>
                  <a:gd name="connsiteX1-179" fmla="*/ 5276850 w 5276850"/>
                  <a:gd name="connsiteY1-180" fmla="*/ 0 h 1040668"/>
                  <a:gd name="connsiteX2-181" fmla="*/ 1920240 w 5276850"/>
                  <a:gd name="connsiteY2-182" fmla="*/ 1040668 h 1040668"/>
                  <a:gd name="connsiteX3-183" fmla="*/ 0 w 5276850"/>
                  <a:gd name="connsiteY3-184" fmla="*/ 320106 h 1040668"/>
                  <a:gd name="connsiteX0-185" fmla="*/ 1356360 w 3356610"/>
                  <a:gd name="connsiteY0-186" fmla="*/ 0 h 1750611"/>
                  <a:gd name="connsiteX1-187" fmla="*/ 3356610 w 3356610"/>
                  <a:gd name="connsiteY1-188" fmla="*/ 709943 h 1750611"/>
                  <a:gd name="connsiteX2-189" fmla="*/ 0 w 3356610"/>
                  <a:gd name="connsiteY2-190" fmla="*/ 1750611 h 1750611"/>
                  <a:gd name="connsiteX3-191" fmla="*/ 1356360 w 3356610"/>
                  <a:gd name="connsiteY3-192" fmla="*/ 0 h 1750611"/>
                  <a:gd name="connsiteX0-193" fmla="*/ 1356360 w 3737610"/>
                  <a:gd name="connsiteY0-194" fmla="*/ 98249 h 1848860"/>
                  <a:gd name="connsiteX1-195" fmla="*/ 3737610 w 3737610"/>
                  <a:gd name="connsiteY1-196" fmla="*/ 0 h 1848860"/>
                  <a:gd name="connsiteX2-197" fmla="*/ 0 w 3737610"/>
                  <a:gd name="connsiteY2-198" fmla="*/ 1848860 h 1848860"/>
                  <a:gd name="connsiteX3-199" fmla="*/ 1356360 w 3737610"/>
                  <a:gd name="connsiteY3-200" fmla="*/ 98249 h 1848860"/>
                  <a:gd name="connsiteX0-201" fmla="*/ 0 w 2381250"/>
                  <a:gd name="connsiteY0-202" fmla="*/ 98249 h 2213339"/>
                  <a:gd name="connsiteX1-203" fmla="*/ 2381250 w 2381250"/>
                  <a:gd name="connsiteY1-204" fmla="*/ 0 h 2213339"/>
                  <a:gd name="connsiteX2-205" fmla="*/ 624840 w 2381250"/>
                  <a:gd name="connsiteY2-206" fmla="*/ 2213339 h 2213339"/>
                  <a:gd name="connsiteX3-207" fmla="*/ 0 w 2381250"/>
                  <a:gd name="connsiteY3-208" fmla="*/ 98249 h 2213339"/>
                  <a:gd name="connsiteX0-209" fmla="*/ 0 w 1962150"/>
                  <a:gd name="connsiteY0-210" fmla="*/ 0 h 2226018"/>
                  <a:gd name="connsiteX1-211" fmla="*/ 1962150 w 1962150"/>
                  <a:gd name="connsiteY1-212" fmla="*/ 12679 h 2226018"/>
                  <a:gd name="connsiteX2-213" fmla="*/ 205740 w 1962150"/>
                  <a:gd name="connsiteY2-214" fmla="*/ 2226018 h 2226018"/>
                  <a:gd name="connsiteX3-215" fmla="*/ 0 w 1962150"/>
                  <a:gd name="connsiteY3-216" fmla="*/ 0 h 2226018"/>
                  <a:gd name="connsiteX0-217" fmla="*/ 0 w 2247900"/>
                  <a:gd name="connsiteY0-218" fmla="*/ 3168 h 2213339"/>
                  <a:gd name="connsiteX1-219" fmla="*/ 2247900 w 2247900"/>
                  <a:gd name="connsiteY1-220" fmla="*/ 0 h 2213339"/>
                  <a:gd name="connsiteX2-221" fmla="*/ 491490 w 2247900"/>
                  <a:gd name="connsiteY2-222" fmla="*/ 2213339 h 2213339"/>
                  <a:gd name="connsiteX3-223" fmla="*/ 0 w 2247900"/>
                  <a:gd name="connsiteY3-224" fmla="*/ 3168 h 2213339"/>
                  <a:gd name="connsiteX0-225" fmla="*/ 0 w 2324100"/>
                  <a:gd name="connsiteY0-226" fmla="*/ 3168 h 2213339"/>
                  <a:gd name="connsiteX1-227" fmla="*/ 2324100 w 2324100"/>
                  <a:gd name="connsiteY1-228" fmla="*/ 0 h 2213339"/>
                  <a:gd name="connsiteX2-229" fmla="*/ 567690 w 2324100"/>
                  <a:gd name="connsiteY2-230" fmla="*/ 2213339 h 2213339"/>
                  <a:gd name="connsiteX3-231" fmla="*/ 0 w 2324100"/>
                  <a:gd name="connsiteY3-232" fmla="*/ 3168 h 2213339"/>
                  <a:gd name="connsiteX0-233" fmla="*/ 0 w 1619250"/>
                  <a:gd name="connsiteY0-234" fmla="*/ 779666 h 2989837"/>
                  <a:gd name="connsiteX1-235" fmla="*/ 1619250 w 1619250"/>
                  <a:gd name="connsiteY1-236" fmla="*/ 0 h 2989837"/>
                  <a:gd name="connsiteX2-237" fmla="*/ 567690 w 1619250"/>
                  <a:gd name="connsiteY2-238" fmla="*/ 2989837 h 2989837"/>
                  <a:gd name="connsiteX3-239" fmla="*/ 0 w 1619250"/>
                  <a:gd name="connsiteY3-240" fmla="*/ 779666 h 2989837"/>
                  <a:gd name="connsiteX0-241" fmla="*/ 0 w 2110740"/>
                  <a:gd name="connsiteY0-242" fmla="*/ 779666 h 2181645"/>
                  <a:gd name="connsiteX1-243" fmla="*/ 1619250 w 2110740"/>
                  <a:gd name="connsiteY1-244" fmla="*/ 0 h 2181645"/>
                  <a:gd name="connsiteX2-245" fmla="*/ 2110740 w 2110740"/>
                  <a:gd name="connsiteY2-246" fmla="*/ 2181645 h 2181645"/>
                  <a:gd name="connsiteX3-247" fmla="*/ 0 w 2110740"/>
                  <a:gd name="connsiteY3-248" fmla="*/ 779666 h 2181645"/>
                  <a:gd name="connsiteX0-249" fmla="*/ 0 w 2110740"/>
                  <a:gd name="connsiteY0-250" fmla="*/ 858901 h 2260880"/>
                  <a:gd name="connsiteX1-251" fmla="*/ 1600200 w 2110740"/>
                  <a:gd name="connsiteY1-252" fmla="*/ 0 h 2260880"/>
                  <a:gd name="connsiteX2-253" fmla="*/ 2110740 w 2110740"/>
                  <a:gd name="connsiteY2-254" fmla="*/ 2260880 h 2260880"/>
                  <a:gd name="connsiteX3-255" fmla="*/ 0 w 2110740"/>
                  <a:gd name="connsiteY3-256" fmla="*/ 858901 h 2260880"/>
                  <a:gd name="connsiteX0-257" fmla="*/ 0 w 529590"/>
                  <a:gd name="connsiteY0-258" fmla="*/ 1841409 h 2260880"/>
                  <a:gd name="connsiteX1-259" fmla="*/ 19050 w 529590"/>
                  <a:gd name="connsiteY1-260" fmla="*/ 0 h 2260880"/>
                  <a:gd name="connsiteX2-261" fmla="*/ 529590 w 529590"/>
                  <a:gd name="connsiteY2-262" fmla="*/ 2260880 h 2260880"/>
                  <a:gd name="connsiteX3-263" fmla="*/ 0 w 529590"/>
                  <a:gd name="connsiteY3-264" fmla="*/ 1841409 h 2260880"/>
                  <a:gd name="connsiteX0-265" fmla="*/ 0 w 553402"/>
                  <a:gd name="connsiteY0-266" fmla="*/ 1841409 h 2201455"/>
                  <a:gd name="connsiteX1-267" fmla="*/ 19050 w 553402"/>
                  <a:gd name="connsiteY1-268" fmla="*/ 0 h 2201455"/>
                  <a:gd name="connsiteX2-269" fmla="*/ 553402 w 553402"/>
                  <a:gd name="connsiteY2-270" fmla="*/ 2201455 h 2201455"/>
                  <a:gd name="connsiteX3-271" fmla="*/ 0 w 553402"/>
                  <a:gd name="connsiteY3-272" fmla="*/ 1841409 h 2201455"/>
                  <a:gd name="connsiteX0-273" fmla="*/ 0 w 618248"/>
                  <a:gd name="connsiteY0-274" fmla="*/ 1790086 h 2201455"/>
                  <a:gd name="connsiteX1-275" fmla="*/ 83896 w 618248"/>
                  <a:gd name="connsiteY1-276" fmla="*/ 0 h 2201455"/>
                  <a:gd name="connsiteX2-277" fmla="*/ 618248 w 618248"/>
                  <a:gd name="connsiteY2-278" fmla="*/ 2201455 h 2201455"/>
                  <a:gd name="connsiteX3-279" fmla="*/ 0 w 618248"/>
                  <a:gd name="connsiteY3-280" fmla="*/ 1790086 h 2201455"/>
                  <a:gd name="connsiteX0-281" fmla="*/ 0 w 618248"/>
                  <a:gd name="connsiteY0-282" fmla="*/ 1892731 h 2304100"/>
                  <a:gd name="connsiteX1-283" fmla="*/ 28314 w 618248"/>
                  <a:gd name="connsiteY1-284" fmla="*/ 0 h 2304100"/>
                  <a:gd name="connsiteX2-285" fmla="*/ 618248 w 618248"/>
                  <a:gd name="connsiteY2-286" fmla="*/ 2304100 h 2304100"/>
                  <a:gd name="connsiteX3-287" fmla="*/ 0 w 618248"/>
                  <a:gd name="connsiteY3-288" fmla="*/ 1892731 h 230410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618248" h="2304100">
                    <a:moveTo>
                      <a:pt x="0" y="1892731"/>
                    </a:moveTo>
                    <a:lnTo>
                      <a:pt x="28314" y="0"/>
                    </a:lnTo>
                    <a:lnTo>
                      <a:pt x="618248" y="2304100"/>
                    </a:lnTo>
                    <a:lnTo>
                      <a:pt x="0" y="1892731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15383" name="组合 8"/>
            <p:cNvGrpSpPr/>
            <p:nvPr/>
          </p:nvGrpSpPr>
          <p:grpSpPr>
            <a:xfrm>
              <a:off x="9203531" y="5829300"/>
              <a:ext cx="4626770" cy="1054417"/>
              <a:chOff x="-54770" y="4178801"/>
              <a:chExt cx="12277250" cy="2704917"/>
            </a:xfrm>
          </p:grpSpPr>
          <p:sp>
            <p:nvSpPr>
              <p:cNvPr id="6" name="等腰三角形 2"/>
              <p:cNvSpPr/>
              <p:nvPr/>
            </p:nvSpPr>
            <p:spPr>
              <a:xfrm>
                <a:off x="-37364" y="4725377"/>
                <a:ext cx="1139374" cy="2151524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1143000" h="1790700">
                    <a:moveTo>
                      <a:pt x="0" y="1790700"/>
                    </a:moveTo>
                    <a:lnTo>
                      <a:pt x="0" y="0"/>
                    </a:lnTo>
                    <a:lnTo>
                      <a:pt x="1143000" y="628650"/>
                    </a:lnTo>
                    <a:lnTo>
                      <a:pt x="0" y="179070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" name="等腰三角形 2"/>
              <p:cNvSpPr/>
              <p:nvPr/>
            </p:nvSpPr>
            <p:spPr>
              <a:xfrm>
                <a:off x="-55890" y="5480646"/>
                <a:ext cx="2667802" cy="1401222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  <a:gd name="connsiteX0-25" fmla="*/ 0 w 2971800"/>
                  <a:gd name="connsiteY0-26" fmla="*/ 1790700 h 1790700"/>
                  <a:gd name="connsiteX1-27" fmla="*/ 1828800 w 2971800"/>
                  <a:gd name="connsiteY1-28" fmla="*/ 0 h 1790700"/>
                  <a:gd name="connsiteX2-29" fmla="*/ 2971800 w 2971800"/>
                  <a:gd name="connsiteY2-30" fmla="*/ 628650 h 1790700"/>
                  <a:gd name="connsiteX3-31" fmla="*/ 0 w 2971800"/>
                  <a:gd name="connsiteY3-32" fmla="*/ 1790700 h 1790700"/>
                  <a:gd name="connsiteX0-33" fmla="*/ 0 w 2971800"/>
                  <a:gd name="connsiteY0-34" fmla="*/ 1162050 h 1162050"/>
                  <a:gd name="connsiteX1-35" fmla="*/ 1162050 w 2971800"/>
                  <a:gd name="connsiteY1-36" fmla="*/ 52767 h 1162050"/>
                  <a:gd name="connsiteX2-37" fmla="*/ 2971800 w 2971800"/>
                  <a:gd name="connsiteY2-38" fmla="*/ 0 h 1162050"/>
                  <a:gd name="connsiteX3-39" fmla="*/ 0 w 2971800"/>
                  <a:gd name="connsiteY3-40" fmla="*/ 1162050 h 1162050"/>
                  <a:gd name="connsiteX0-41" fmla="*/ 0 w 2628900"/>
                  <a:gd name="connsiteY0-42" fmla="*/ 1109283 h 1109283"/>
                  <a:gd name="connsiteX1-43" fmla="*/ 1162050 w 2628900"/>
                  <a:gd name="connsiteY1-44" fmla="*/ 0 h 1109283"/>
                  <a:gd name="connsiteX2-45" fmla="*/ 2628900 w 2628900"/>
                  <a:gd name="connsiteY2-46" fmla="*/ 295865 h 1109283"/>
                  <a:gd name="connsiteX3-47" fmla="*/ 0 w 2628900"/>
                  <a:gd name="connsiteY3-48" fmla="*/ 1109283 h 1109283"/>
                  <a:gd name="connsiteX0-49" fmla="*/ 0 w 2628900"/>
                  <a:gd name="connsiteY0-50" fmla="*/ 1159993 h 1159993"/>
                  <a:gd name="connsiteX1-51" fmla="*/ 1116330 w 2628900"/>
                  <a:gd name="connsiteY1-52" fmla="*/ 0 h 1159993"/>
                  <a:gd name="connsiteX2-53" fmla="*/ 2628900 w 2628900"/>
                  <a:gd name="connsiteY2-54" fmla="*/ 346575 h 1159993"/>
                  <a:gd name="connsiteX3-55" fmla="*/ 0 w 2628900"/>
                  <a:gd name="connsiteY3-56" fmla="*/ 1159993 h 1159993"/>
                  <a:gd name="connsiteX0-57" fmla="*/ 0 w 2651760"/>
                  <a:gd name="connsiteY0-58" fmla="*/ 1153654 h 1153654"/>
                  <a:gd name="connsiteX1-59" fmla="*/ 1139190 w 2651760"/>
                  <a:gd name="connsiteY1-60" fmla="*/ 0 h 1153654"/>
                  <a:gd name="connsiteX2-61" fmla="*/ 2651760 w 2651760"/>
                  <a:gd name="connsiteY2-62" fmla="*/ 346575 h 1153654"/>
                  <a:gd name="connsiteX3-63" fmla="*/ 0 w 2651760"/>
                  <a:gd name="connsiteY3-64" fmla="*/ 1153654 h 1153654"/>
                  <a:gd name="connsiteX0-65" fmla="*/ 0 w 2668429"/>
                  <a:gd name="connsiteY0-66" fmla="*/ 1165539 h 1165539"/>
                  <a:gd name="connsiteX1-67" fmla="*/ 1155859 w 2668429"/>
                  <a:gd name="connsiteY1-68" fmla="*/ 0 h 1165539"/>
                  <a:gd name="connsiteX2-69" fmla="*/ 2668429 w 2668429"/>
                  <a:gd name="connsiteY2-70" fmla="*/ 346575 h 1165539"/>
                  <a:gd name="connsiteX3-71" fmla="*/ 0 w 2668429"/>
                  <a:gd name="connsiteY3-72" fmla="*/ 1165539 h 116553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2668429" h="1165539">
                    <a:moveTo>
                      <a:pt x="0" y="1165539"/>
                    </a:moveTo>
                    <a:lnTo>
                      <a:pt x="1155859" y="0"/>
                    </a:lnTo>
                    <a:lnTo>
                      <a:pt x="2668429" y="346575"/>
                    </a:lnTo>
                    <a:lnTo>
                      <a:pt x="0" y="1165539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" name="等腰三角形 2"/>
              <p:cNvSpPr/>
              <p:nvPr/>
            </p:nvSpPr>
            <p:spPr>
              <a:xfrm>
                <a:off x="-32734" y="5669463"/>
                <a:ext cx="4474126" cy="1202467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  <a:gd name="connsiteX0-25" fmla="*/ 0 w 2971800"/>
                  <a:gd name="connsiteY0-26" fmla="*/ 1790700 h 1790700"/>
                  <a:gd name="connsiteX1-27" fmla="*/ 1828800 w 2971800"/>
                  <a:gd name="connsiteY1-28" fmla="*/ 0 h 1790700"/>
                  <a:gd name="connsiteX2-29" fmla="*/ 2971800 w 2971800"/>
                  <a:gd name="connsiteY2-30" fmla="*/ 628650 h 1790700"/>
                  <a:gd name="connsiteX3-31" fmla="*/ 0 w 2971800"/>
                  <a:gd name="connsiteY3-32" fmla="*/ 1790700 h 1790700"/>
                  <a:gd name="connsiteX0-33" fmla="*/ 0 w 2971800"/>
                  <a:gd name="connsiteY0-34" fmla="*/ 1162050 h 1162050"/>
                  <a:gd name="connsiteX1-35" fmla="*/ 1162050 w 2971800"/>
                  <a:gd name="connsiteY1-36" fmla="*/ 52767 h 1162050"/>
                  <a:gd name="connsiteX2-37" fmla="*/ 2971800 w 2971800"/>
                  <a:gd name="connsiteY2-38" fmla="*/ 0 h 1162050"/>
                  <a:gd name="connsiteX3-39" fmla="*/ 0 w 2971800"/>
                  <a:gd name="connsiteY3-40" fmla="*/ 1162050 h 1162050"/>
                  <a:gd name="connsiteX0-41" fmla="*/ 0 w 2628900"/>
                  <a:gd name="connsiteY0-42" fmla="*/ 1109283 h 1109283"/>
                  <a:gd name="connsiteX1-43" fmla="*/ 1162050 w 2628900"/>
                  <a:gd name="connsiteY1-44" fmla="*/ 0 h 1109283"/>
                  <a:gd name="connsiteX2-45" fmla="*/ 2628900 w 2628900"/>
                  <a:gd name="connsiteY2-46" fmla="*/ 295865 h 1109283"/>
                  <a:gd name="connsiteX3-47" fmla="*/ 0 w 2628900"/>
                  <a:gd name="connsiteY3-48" fmla="*/ 1109283 h 1109283"/>
                  <a:gd name="connsiteX0-49" fmla="*/ 0 w 2628900"/>
                  <a:gd name="connsiteY0-50" fmla="*/ 1159993 h 1159993"/>
                  <a:gd name="connsiteX1-51" fmla="*/ 1116330 w 2628900"/>
                  <a:gd name="connsiteY1-52" fmla="*/ 0 h 1159993"/>
                  <a:gd name="connsiteX2-53" fmla="*/ 2628900 w 2628900"/>
                  <a:gd name="connsiteY2-54" fmla="*/ 346575 h 1159993"/>
                  <a:gd name="connsiteX3-55" fmla="*/ 0 w 2628900"/>
                  <a:gd name="connsiteY3-56" fmla="*/ 1159993 h 1159993"/>
                  <a:gd name="connsiteX0-57" fmla="*/ 0 w 2651760"/>
                  <a:gd name="connsiteY0-58" fmla="*/ 1153654 h 1153654"/>
                  <a:gd name="connsiteX1-59" fmla="*/ 1139190 w 2651760"/>
                  <a:gd name="connsiteY1-60" fmla="*/ 0 h 1153654"/>
                  <a:gd name="connsiteX2-61" fmla="*/ 2651760 w 2651760"/>
                  <a:gd name="connsiteY2-62" fmla="*/ 346575 h 1153654"/>
                  <a:gd name="connsiteX3-63" fmla="*/ 0 w 2651760"/>
                  <a:gd name="connsiteY3-64" fmla="*/ 1153654 h 1153654"/>
                  <a:gd name="connsiteX0-65" fmla="*/ 0 w 4617720"/>
                  <a:gd name="connsiteY0-66" fmla="*/ 1166332 h 1166332"/>
                  <a:gd name="connsiteX1-67" fmla="*/ 3105150 w 4617720"/>
                  <a:gd name="connsiteY1-68" fmla="*/ 0 h 1166332"/>
                  <a:gd name="connsiteX2-69" fmla="*/ 4617720 w 4617720"/>
                  <a:gd name="connsiteY2-70" fmla="*/ 346575 h 1166332"/>
                  <a:gd name="connsiteX3-71" fmla="*/ 0 w 4617720"/>
                  <a:gd name="connsiteY3-72" fmla="*/ 1166332 h 1166332"/>
                  <a:gd name="connsiteX0-73" fmla="*/ 0 w 4617720"/>
                  <a:gd name="connsiteY0-74" fmla="*/ 893765 h 893765"/>
                  <a:gd name="connsiteX1-75" fmla="*/ 3272790 w 4617720"/>
                  <a:gd name="connsiteY1-76" fmla="*/ 0 h 893765"/>
                  <a:gd name="connsiteX2-77" fmla="*/ 4617720 w 4617720"/>
                  <a:gd name="connsiteY2-78" fmla="*/ 74008 h 893765"/>
                  <a:gd name="connsiteX3-79" fmla="*/ 0 w 4617720"/>
                  <a:gd name="connsiteY3-80" fmla="*/ 893765 h 893765"/>
                  <a:gd name="connsiteX0-81" fmla="*/ 0 w 4617720"/>
                  <a:gd name="connsiteY0-82" fmla="*/ 1001524 h 1001524"/>
                  <a:gd name="connsiteX1-83" fmla="*/ 3257550 w 4617720"/>
                  <a:gd name="connsiteY1-84" fmla="*/ 0 h 1001524"/>
                  <a:gd name="connsiteX2-85" fmla="*/ 4617720 w 4617720"/>
                  <a:gd name="connsiteY2-86" fmla="*/ 181767 h 1001524"/>
                  <a:gd name="connsiteX3-87" fmla="*/ 0 w 4617720"/>
                  <a:gd name="connsiteY3-88" fmla="*/ 1001524 h 1001524"/>
                  <a:gd name="connsiteX0-89" fmla="*/ 0 w 4472940"/>
                  <a:gd name="connsiteY0-90" fmla="*/ 1001524 h 1001524"/>
                  <a:gd name="connsiteX1-91" fmla="*/ 3257550 w 4472940"/>
                  <a:gd name="connsiteY1-92" fmla="*/ 0 h 1001524"/>
                  <a:gd name="connsiteX2-93" fmla="*/ 4472940 w 4472940"/>
                  <a:gd name="connsiteY2-94" fmla="*/ 993128 h 1001524"/>
                  <a:gd name="connsiteX3-95" fmla="*/ 0 w 4472940"/>
                  <a:gd name="connsiteY3-96" fmla="*/ 1001524 h 100152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4472940" h="1001524">
                    <a:moveTo>
                      <a:pt x="0" y="1001524"/>
                    </a:moveTo>
                    <a:lnTo>
                      <a:pt x="3257550" y="0"/>
                    </a:lnTo>
                    <a:lnTo>
                      <a:pt x="4472940" y="993128"/>
                    </a:lnTo>
                    <a:lnTo>
                      <a:pt x="0" y="1001524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9" name="等腰三角形 2"/>
              <p:cNvSpPr/>
              <p:nvPr/>
            </p:nvSpPr>
            <p:spPr>
              <a:xfrm>
                <a:off x="3186230" y="5430957"/>
                <a:ext cx="3566332" cy="1421098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  <a:gd name="connsiteX0-25" fmla="*/ 0 w 2971800"/>
                  <a:gd name="connsiteY0-26" fmla="*/ 1790700 h 1790700"/>
                  <a:gd name="connsiteX1-27" fmla="*/ 1828800 w 2971800"/>
                  <a:gd name="connsiteY1-28" fmla="*/ 0 h 1790700"/>
                  <a:gd name="connsiteX2-29" fmla="*/ 2971800 w 2971800"/>
                  <a:gd name="connsiteY2-30" fmla="*/ 628650 h 1790700"/>
                  <a:gd name="connsiteX3-31" fmla="*/ 0 w 2971800"/>
                  <a:gd name="connsiteY3-32" fmla="*/ 1790700 h 1790700"/>
                  <a:gd name="connsiteX0-33" fmla="*/ 0 w 2971800"/>
                  <a:gd name="connsiteY0-34" fmla="*/ 1162050 h 1162050"/>
                  <a:gd name="connsiteX1-35" fmla="*/ 1162050 w 2971800"/>
                  <a:gd name="connsiteY1-36" fmla="*/ 52767 h 1162050"/>
                  <a:gd name="connsiteX2-37" fmla="*/ 2971800 w 2971800"/>
                  <a:gd name="connsiteY2-38" fmla="*/ 0 h 1162050"/>
                  <a:gd name="connsiteX3-39" fmla="*/ 0 w 2971800"/>
                  <a:gd name="connsiteY3-40" fmla="*/ 1162050 h 1162050"/>
                  <a:gd name="connsiteX0-41" fmla="*/ 0 w 2628900"/>
                  <a:gd name="connsiteY0-42" fmla="*/ 1109283 h 1109283"/>
                  <a:gd name="connsiteX1-43" fmla="*/ 1162050 w 2628900"/>
                  <a:gd name="connsiteY1-44" fmla="*/ 0 h 1109283"/>
                  <a:gd name="connsiteX2-45" fmla="*/ 2628900 w 2628900"/>
                  <a:gd name="connsiteY2-46" fmla="*/ 295865 h 1109283"/>
                  <a:gd name="connsiteX3-47" fmla="*/ 0 w 2628900"/>
                  <a:gd name="connsiteY3-48" fmla="*/ 1109283 h 1109283"/>
                  <a:gd name="connsiteX0-49" fmla="*/ 0 w 2628900"/>
                  <a:gd name="connsiteY0-50" fmla="*/ 1159993 h 1159993"/>
                  <a:gd name="connsiteX1-51" fmla="*/ 1116330 w 2628900"/>
                  <a:gd name="connsiteY1-52" fmla="*/ 0 h 1159993"/>
                  <a:gd name="connsiteX2-53" fmla="*/ 2628900 w 2628900"/>
                  <a:gd name="connsiteY2-54" fmla="*/ 346575 h 1159993"/>
                  <a:gd name="connsiteX3-55" fmla="*/ 0 w 2628900"/>
                  <a:gd name="connsiteY3-56" fmla="*/ 1159993 h 1159993"/>
                  <a:gd name="connsiteX0-57" fmla="*/ 0 w 2651760"/>
                  <a:gd name="connsiteY0-58" fmla="*/ 1153654 h 1153654"/>
                  <a:gd name="connsiteX1-59" fmla="*/ 1139190 w 2651760"/>
                  <a:gd name="connsiteY1-60" fmla="*/ 0 h 1153654"/>
                  <a:gd name="connsiteX2-61" fmla="*/ 2651760 w 2651760"/>
                  <a:gd name="connsiteY2-62" fmla="*/ 346575 h 1153654"/>
                  <a:gd name="connsiteX3-63" fmla="*/ 0 w 2651760"/>
                  <a:gd name="connsiteY3-64" fmla="*/ 1153654 h 1153654"/>
                  <a:gd name="connsiteX0-65" fmla="*/ 0 w 4617720"/>
                  <a:gd name="connsiteY0-66" fmla="*/ 1166332 h 1166332"/>
                  <a:gd name="connsiteX1-67" fmla="*/ 3105150 w 4617720"/>
                  <a:gd name="connsiteY1-68" fmla="*/ 0 h 1166332"/>
                  <a:gd name="connsiteX2-69" fmla="*/ 4617720 w 4617720"/>
                  <a:gd name="connsiteY2-70" fmla="*/ 346575 h 1166332"/>
                  <a:gd name="connsiteX3-71" fmla="*/ 0 w 4617720"/>
                  <a:gd name="connsiteY3-72" fmla="*/ 1166332 h 1166332"/>
                  <a:gd name="connsiteX0-73" fmla="*/ 0 w 4617720"/>
                  <a:gd name="connsiteY0-74" fmla="*/ 893765 h 893765"/>
                  <a:gd name="connsiteX1-75" fmla="*/ 3272790 w 4617720"/>
                  <a:gd name="connsiteY1-76" fmla="*/ 0 h 893765"/>
                  <a:gd name="connsiteX2-77" fmla="*/ 4617720 w 4617720"/>
                  <a:gd name="connsiteY2-78" fmla="*/ 74008 h 893765"/>
                  <a:gd name="connsiteX3-79" fmla="*/ 0 w 4617720"/>
                  <a:gd name="connsiteY3-80" fmla="*/ 893765 h 893765"/>
                  <a:gd name="connsiteX0-81" fmla="*/ 0 w 4617720"/>
                  <a:gd name="connsiteY0-82" fmla="*/ 1001524 h 1001524"/>
                  <a:gd name="connsiteX1-83" fmla="*/ 3257550 w 4617720"/>
                  <a:gd name="connsiteY1-84" fmla="*/ 0 h 1001524"/>
                  <a:gd name="connsiteX2-85" fmla="*/ 4617720 w 4617720"/>
                  <a:gd name="connsiteY2-86" fmla="*/ 181767 h 1001524"/>
                  <a:gd name="connsiteX3-87" fmla="*/ 0 w 4617720"/>
                  <a:gd name="connsiteY3-88" fmla="*/ 1001524 h 1001524"/>
                  <a:gd name="connsiteX0-89" fmla="*/ 0 w 4472940"/>
                  <a:gd name="connsiteY0-90" fmla="*/ 1001524 h 1001524"/>
                  <a:gd name="connsiteX1-91" fmla="*/ 3257550 w 4472940"/>
                  <a:gd name="connsiteY1-92" fmla="*/ 0 h 1001524"/>
                  <a:gd name="connsiteX2-93" fmla="*/ 4472940 w 4472940"/>
                  <a:gd name="connsiteY2-94" fmla="*/ 993128 h 1001524"/>
                  <a:gd name="connsiteX3-95" fmla="*/ 0 w 4472940"/>
                  <a:gd name="connsiteY3-96" fmla="*/ 1001524 h 1001524"/>
                  <a:gd name="connsiteX0-97" fmla="*/ 0 w 5025390"/>
                  <a:gd name="connsiteY0-98" fmla="*/ 668739 h 993128"/>
                  <a:gd name="connsiteX1-99" fmla="*/ 3810000 w 5025390"/>
                  <a:gd name="connsiteY1-100" fmla="*/ 0 h 993128"/>
                  <a:gd name="connsiteX2-101" fmla="*/ 5025390 w 5025390"/>
                  <a:gd name="connsiteY2-102" fmla="*/ 993128 h 993128"/>
                  <a:gd name="connsiteX3-103" fmla="*/ 0 w 5025390"/>
                  <a:gd name="connsiteY3-104" fmla="*/ 668739 h 993128"/>
                  <a:gd name="connsiteX0-105" fmla="*/ 0 w 3810000"/>
                  <a:gd name="connsiteY0-106" fmla="*/ 668739 h 1642851"/>
                  <a:gd name="connsiteX1-107" fmla="*/ 3810000 w 3810000"/>
                  <a:gd name="connsiteY1-108" fmla="*/ 0 h 1642851"/>
                  <a:gd name="connsiteX2-109" fmla="*/ 1215390 w 3810000"/>
                  <a:gd name="connsiteY2-110" fmla="*/ 1642851 h 1642851"/>
                  <a:gd name="connsiteX3-111" fmla="*/ 0 w 3810000"/>
                  <a:gd name="connsiteY3-112" fmla="*/ 668739 h 1642851"/>
                  <a:gd name="connsiteX0-113" fmla="*/ 0 w 2419350"/>
                  <a:gd name="connsiteY0-114" fmla="*/ 335954 h 1310066"/>
                  <a:gd name="connsiteX1-115" fmla="*/ 2419350 w 2419350"/>
                  <a:gd name="connsiteY1-116" fmla="*/ 0 h 1310066"/>
                  <a:gd name="connsiteX2-117" fmla="*/ 1215390 w 2419350"/>
                  <a:gd name="connsiteY2-118" fmla="*/ 1310066 h 1310066"/>
                  <a:gd name="connsiteX3-119" fmla="*/ 0 w 2419350"/>
                  <a:gd name="connsiteY3-120" fmla="*/ 335954 h 1310066"/>
                  <a:gd name="connsiteX0-121" fmla="*/ 0 w 3562350"/>
                  <a:gd name="connsiteY0-122" fmla="*/ 209179 h 1183291"/>
                  <a:gd name="connsiteX1-123" fmla="*/ 3562350 w 3562350"/>
                  <a:gd name="connsiteY1-124" fmla="*/ 0 h 1183291"/>
                  <a:gd name="connsiteX2-125" fmla="*/ 1215390 w 3562350"/>
                  <a:gd name="connsiteY2-126" fmla="*/ 1183291 h 1183291"/>
                  <a:gd name="connsiteX3-127" fmla="*/ 0 w 3562350"/>
                  <a:gd name="connsiteY3-128" fmla="*/ 209179 h 118329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2350" h="1183291">
                    <a:moveTo>
                      <a:pt x="0" y="209179"/>
                    </a:moveTo>
                    <a:lnTo>
                      <a:pt x="3562350" y="0"/>
                    </a:lnTo>
                    <a:lnTo>
                      <a:pt x="1215390" y="1183291"/>
                    </a:lnTo>
                    <a:lnTo>
                      <a:pt x="0" y="20917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" name="等腰三角形 2"/>
              <p:cNvSpPr/>
              <p:nvPr/>
            </p:nvSpPr>
            <p:spPr>
              <a:xfrm rot="10800000">
                <a:off x="4390446" y="5232202"/>
                <a:ext cx="3635805" cy="1629790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  <a:gd name="connsiteX0-25" fmla="*/ 0 w 2971800"/>
                  <a:gd name="connsiteY0-26" fmla="*/ 1790700 h 1790700"/>
                  <a:gd name="connsiteX1-27" fmla="*/ 1828800 w 2971800"/>
                  <a:gd name="connsiteY1-28" fmla="*/ 0 h 1790700"/>
                  <a:gd name="connsiteX2-29" fmla="*/ 2971800 w 2971800"/>
                  <a:gd name="connsiteY2-30" fmla="*/ 628650 h 1790700"/>
                  <a:gd name="connsiteX3-31" fmla="*/ 0 w 2971800"/>
                  <a:gd name="connsiteY3-32" fmla="*/ 1790700 h 1790700"/>
                  <a:gd name="connsiteX0-33" fmla="*/ 0 w 2971800"/>
                  <a:gd name="connsiteY0-34" fmla="*/ 1162050 h 1162050"/>
                  <a:gd name="connsiteX1-35" fmla="*/ 1162050 w 2971800"/>
                  <a:gd name="connsiteY1-36" fmla="*/ 52767 h 1162050"/>
                  <a:gd name="connsiteX2-37" fmla="*/ 2971800 w 2971800"/>
                  <a:gd name="connsiteY2-38" fmla="*/ 0 h 1162050"/>
                  <a:gd name="connsiteX3-39" fmla="*/ 0 w 2971800"/>
                  <a:gd name="connsiteY3-40" fmla="*/ 1162050 h 1162050"/>
                  <a:gd name="connsiteX0-41" fmla="*/ 0 w 2628900"/>
                  <a:gd name="connsiteY0-42" fmla="*/ 1109283 h 1109283"/>
                  <a:gd name="connsiteX1-43" fmla="*/ 1162050 w 2628900"/>
                  <a:gd name="connsiteY1-44" fmla="*/ 0 h 1109283"/>
                  <a:gd name="connsiteX2-45" fmla="*/ 2628900 w 2628900"/>
                  <a:gd name="connsiteY2-46" fmla="*/ 295865 h 1109283"/>
                  <a:gd name="connsiteX3-47" fmla="*/ 0 w 2628900"/>
                  <a:gd name="connsiteY3-48" fmla="*/ 1109283 h 1109283"/>
                  <a:gd name="connsiteX0-49" fmla="*/ 0 w 2628900"/>
                  <a:gd name="connsiteY0-50" fmla="*/ 1159993 h 1159993"/>
                  <a:gd name="connsiteX1-51" fmla="*/ 1116330 w 2628900"/>
                  <a:gd name="connsiteY1-52" fmla="*/ 0 h 1159993"/>
                  <a:gd name="connsiteX2-53" fmla="*/ 2628900 w 2628900"/>
                  <a:gd name="connsiteY2-54" fmla="*/ 346575 h 1159993"/>
                  <a:gd name="connsiteX3-55" fmla="*/ 0 w 2628900"/>
                  <a:gd name="connsiteY3-56" fmla="*/ 1159993 h 1159993"/>
                  <a:gd name="connsiteX0-57" fmla="*/ 0 w 2651760"/>
                  <a:gd name="connsiteY0-58" fmla="*/ 1153654 h 1153654"/>
                  <a:gd name="connsiteX1-59" fmla="*/ 1139190 w 2651760"/>
                  <a:gd name="connsiteY1-60" fmla="*/ 0 h 1153654"/>
                  <a:gd name="connsiteX2-61" fmla="*/ 2651760 w 2651760"/>
                  <a:gd name="connsiteY2-62" fmla="*/ 346575 h 1153654"/>
                  <a:gd name="connsiteX3-63" fmla="*/ 0 w 2651760"/>
                  <a:gd name="connsiteY3-64" fmla="*/ 1153654 h 1153654"/>
                  <a:gd name="connsiteX0-65" fmla="*/ 0 w 4617720"/>
                  <a:gd name="connsiteY0-66" fmla="*/ 1166332 h 1166332"/>
                  <a:gd name="connsiteX1-67" fmla="*/ 3105150 w 4617720"/>
                  <a:gd name="connsiteY1-68" fmla="*/ 0 h 1166332"/>
                  <a:gd name="connsiteX2-69" fmla="*/ 4617720 w 4617720"/>
                  <a:gd name="connsiteY2-70" fmla="*/ 346575 h 1166332"/>
                  <a:gd name="connsiteX3-71" fmla="*/ 0 w 4617720"/>
                  <a:gd name="connsiteY3-72" fmla="*/ 1166332 h 1166332"/>
                  <a:gd name="connsiteX0-73" fmla="*/ 0 w 4617720"/>
                  <a:gd name="connsiteY0-74" fmla="*/ 893765 h 893765"/>
                  <a:gd name="connsiteX1-75" fmla="*/ 3272790 w 4617720"/>
                  <a:gd name="connsiteY1-76" fmla="*/ 0 h 893765"/>
                  <a:gd name="connsiteX2-77" fmla="*/ 4617720 w 4617720"/>
                  <a:gd name="connsiteY2-78" fmla="*/ 74008 h 893765"/>
                  <a:gd name="connsiteX3-79" fmla="*/ 0 w 4617720"/>
                  <a:gd name="connsiteY3-80" fmla="*/ 893765 h 893765"/>
                  <a:gd name="connsiteX0-81" fmla="*/ 0 w 4617720"/>
                  <a:gd name="connsiteY0-82" fmla="*/ 1001524 h 1001524"/>
                  <a:gd name="connsiteX1-83" fmla="*/ 3257550 w 4617720"/>
                  <a:gd name="connsiteY1-84" fmla="*/ 0 h 1001524"/>
                  <a:gd name="connsiteX2-85" fmla="*/ 4617720 w 4617720"/>
                  <a:gd name="connsiteY2-86" fmla="*/ 181767 h 1001524"/>
                  <a:gd name="connsiteX3-87" fmla="*/ 0 w 4617720"/>
                  <a:gd name="connsiteY3-88" fmla="*/ 1001524 h 1001524"/>
                  <a:gd name="connsiteX0-89" fmla="*/ 0 w 4472940"/>
                  <a:gd name="connsiteY0-90" fmla="*/ 1001524 h 1001524"/>
                  <a:gd name="connsiteX1-91" fmla="*/ 3257550 w 4472940"/>
                  <a:gd name="connsiteY1-92" fmla="*/ 0 h 1001524"/>
                  <a:gd name="connsiteX2-93" fmla="*/ 4472940 w 4472940"/>
                  <a:gd name="connsiteY2-94" fmla="*/ 993128 h 1001524"/>
                  <a:gd name="connsiteX3-95" fmla="*/ 0 w 4472940"/>
                  <a:gd name="connsiteY3-96" fmla="*/ 1001524 h 1001524"/>
                  <a:gd name="connsiteX0-97" fmla="*/ 0 w 5025390"/>
                  <a:gd name="connsiteY0-98" fmla="*/ 668739 h 993128"/>
                  <a:gd name="connsiteX1-99" fmla="*/ 3810000 w 5025390"/>
                  <a:gd name="connsiteY1-100" fmla="*/ 0 h 993128"/>
                  <a:gd name="connsiteX2-101" fmla="*/ 5025390 w 5025390"/>
                  <a:gd name="connsiteY2-102" fmla="*/ 993128 h 993128"/>
                  <a:gd name="connsiteX3-103" fmla="*/ 0 w 5025390"/>
                  <a:gd name="connsiteY3-104" fmla="*/ 668739 h 993128"/>
                  <a:gd name="connsiteX0-105" fmla="*/ 0 w 3810000"/>
                  <a:gd name="connsiteY0-106" fmla="*/ 668739 h 1642851"/>
                  <a:gd name="connsiteX1-107" fmla="*/ 3810000 w 3810000"/>
                  <a:gd name="connsiteY1-108" fmla="*/ 0 h 1642851"/>
                  <a:gd name="connsiteX2-109" fmla="*/ 1215390 w 3810000"/>
                  <a:gd name="connsiteY2-110" fmla="*/ 1642851 h 1642851"/>
                  <a:gd name="connsiteX3-111" fmla="*/ 0 w 3810000"/>
                  <a:gd name="connsiteY3-112" fmla="*/ 668739 h 1642851"/>
                  <a:gd name="connsiteX0-113" fmla="*/ 0 w 2419350"/>
                  <a:gd name="connsiteY0-114" fmla="*/ 335954 h 1310066"/>
                  <a:gd name="connsiteX1-115" fmla="*/ 2419350 w 2419350"/>
                  <a:gd name="connsiteY1-116" fmla="*/ 0 h 1310066"/>
                  <a:gd name="connsiteX2-117" fmla="*/ 1215390 w 2419350"/>
                  <a:gd name="connsiteY2-118" fmla="*/ 1310066 h 1310066"/>
                  <a:gd name="connsiteX3-119" fmla="*/ 0 w 2419350"/>
                  <a:gd name="connsiteY3-120" fmla="*/ 335954 h 1310066"/>
                  <a:gd name="connsiteX0-121" fmla="*/ 0 w 3562350"/>
                  <a:gd name="connsiteY0-122" fmla="*/ 209179 h 1183291"/>
                  <a:gd name="connsiteX1-123" fmla="*/ 3562350 w 3562350"/>
                  <a:gd name="connsiteY1-124" fmla="*/ 0 h 1183291"/>
                  <a:gd name="connsiteX2-125" fmla="*/ 1215390 w 3562350"/>
                  <a:gd name="connsiteY2-126" fmla="*/ 1183291 h 1183291"/>
                  <a:gd name="connsiteX3-127" fmla="*/ 0 w 3562350"/>
                  <a:gd name="connsiteY3-128" fmla="*/ 209179 h 1183291"/>
                  <a:gd name="connsiteX0-129" fmla="*/ 0 w 3867150"/>
                  <a:gd name="connsiteY0-130" fmla="*/ 383495 h 1357607"/>
                  <a:gd name="connsiteX1-131" fmla="*/ 3867150 w 3867150"/>
                  <a:gd name="connsiteY1-132" fmla="*/ 0 h 1357607"/>
                  <a:gd name="connsiteX2-133" fmla="*/ 1215390 w 3867150"/>
                  <a:gd name="connsiteY2-134" fmla="*/ 1357607 h 1357607"/>
                  <a:gd name="connsiteX3-135" fmla="*/ 0 w 3867150"/>
                  <a:gd name="connsiteY3-136" fmla="*/ 383495 h 1357607"/>
                  <a:gd name="connsiteX0-137" fmla="*/ 0 w 3619500"/>
                  <a:gd name="connsiteY0-138" fmla="*/ 716280 h 1357607"/>
                  <a:gd name="connsiteX1-139" fmla="*/ 3619500 w 3619500"/>
                  <a:gd name="connsiteY1-140" fmla="*/ 0 h 1357607"/>
                  <a:gd name="connsiteX2-141" fmla="*/ 967740 w 3619500"/>
                  <a:gd name="connsiteY2-142" fmla="*/ 1357607 h 1357607"/>
                  <a:gd name="connsiteX3-143" fmla="*/ 0 w 3619500"/>
                  <a:gd name="connsiteY3-144" fmla="*/ 716280 h 1357607"/>
                  <a:gd name="connsiteX0-145" fmla="*/ 0 w 3633787"/>
                  <a:gd name="connsiteY0-146" fmla="*/ 716280 h 1357607"/>
                  <a:gd name="connsiteX1-147" fmla="*/ 3633787 w 3633787"/>
                  <a:gd name="connsiteY1-148" fmla="*/ 0 h 1357607"/>
                  <a:gd name="connsiteX2-149" fmla="*/ 967740 w 3633787"/>
                  <a:gd name="connsiteY2-150" fmla="*/ 1357607 h 1357607"/>
                  <a:gd name="connsiteX3-151" fmla="*/ 0 w 3633787"/>
                  <a:gd name="connsiteY3-152" fmla="*/ 716280 h 1357607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633787" h="1357607">
                    <a:moveTo>
                      <a:pt x="0" y="716280"/>
                    </a:moveTo>
                    <a:lnTo>
                      <a:pt x="3633787" y="0"/>
                    </a:lnTo>
                    <a:lnTo>
                      <a:pt x="967740" y="1357607"/>
                    </a:lnTo>
                    <a:lnTo>
                      <a:pt x="0" y="71628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" name="等腰三角形 2"/>
              <p:cNvSpPr/>
              <p:nvPr/>
            </p:nvSpPr>
            <p:spPr>
              <a:xfrm rot="10800000">
                <a:off x="4441392" y="5997409"/>
                <a:ext cx="5530130" cy="864584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  <a:gd name="connsiteX0-25" fmla="*/ 0 w 2971800"/>
                  <a:gd name="connsiteY0-26" fmla="*/ 1790700 h 1790700"/>
                  <a:gd name="connsiteX1-27" fmla="*/ 1828800 w 2971800"/>
                  <a:gd name="connsiteY1-28" fmla="*/ 0 h 1790700"/>
                  <a:gd name="connsiteX2-29" fmla="*/ 2971800 w 2971800"/>
                  <a:gd name="connsiteY2-30" fmla="*/ 628650 h 1790700"/>
                  <a:gd name="connsiteX3-31" fmla="*/ 0 w 2971800"/>
                  <a:gd name="connsiteY3-32" fmla="*/ 1790700 h 1790700"/>
                  <a:gd name="connsiteX0-33" fmla="*/ 0 w 2971800"/>
                  <a:gd name="connsiteY0-34" fmla="*/ 1162050 h 1162050"/>
                  <a:gd name="connsiteX1-35" fmla="*/ 1162050 w 2971800"/>
                  <a:gd name="connsiteY1-36" fmla="*/ 52767 h 1162050"/>
                  <a:gd name="connsiteX2-37" fmla="*/ 2971800 w 2971800"/>
                  <a:gd name="connsiteY2-38" fmla="*/ 0 h 1162050"/>
                  <a:gd name="connsiteX3-39" fmla="*/ 0 w 2971800"/>
                  <a:gd name="connsiteY3-40" fmla="*/ 1162050 h 1162050"/>
                  <a:gd name="connsiteX0-41" fmla="*/ 0 w 2628900"/>
                  <a:gd name="connsiteY0-42" fmla="*/ 1109283 h 1109283"/>
                  <a:gd name="connsiteX1-43" fmla="*/ 1162050 w 2628900"/>
                  <a:gd name="connsiteY1-44" fmla="*/ 0 h 1109283"/>
                  <a:gd name="connsiteX2-45" fmla="*/ 2628900 w 2628900"/>
                  <a:gd name="connsiteY2-46" fmla="*/ 295865 h 1109283"/>
                  <a:gd name="connsiteX3-47" fmla="*/ 0 w 2628900"/>
                  <a:gd name="connsiteY3-48" fmla="*/ 1109283 h 1109283"/>
                  <a:gd name="connsiteX0-49" fmla="*/ 0 w 2628900"/>
                  <a:gd name="connsiteY0-50" fmla="*/ 1159993 h 1159993"/>
                  <a:gd name="connsiteX1-51" fmla="*/ 1116330 w 2628900"/>
                  <a:gd name="connsiteY1-52" fmla="*/ 0 h 1159993"/>
                  <a:gd name="connsiteX2-53" fmla="*/ 2628900 w 2628900"/>
                  <a:gd name="connsiteY2-54" fmla="*/ 346575 h 1159993"/>
                  <a:gd name="connsiteX3-55" fmla="*/ 0 w 2628900"/>
                  <a:gd name="connsiteY3-56" fmla="*/ 1159993 h 1159993"/>
                  <a:gd name="connsiteX0-57" fmla="*/ 0 w 2651760"/>
                  <a:gd name="connsiteY0-58" fmla="*/ 1153654 h 1153654"/>
                  <a:gd name="connsiteX1-59" fmla="*/ 1139190 w 2651760"/>
                  <a:gd name="connsiteY1-60" fmla="*/ 0 h 1153654"/>
                  <a:gd name="connsiteX2-61" fmla="*/ 2651760 w 2651760"/>
                  <a:gd name="connsiteY2-62" fmla="*/ 346575 h 1153654"/>
                  <a:gd name="connsiteX3-63" fmla="*/ 0 w 2651760"/>
                  <a:gd name="connsiteY3-64" fmla="*/ 1153654 h 1153654"/>
                  <a:gd name="connsiteX0-65" fmla="*/ 0 w 4617720"/>
                  <a:gd name="connsiteY0-66" fmla="*/ 1166332 h 1166332"/>
                  <a:gd name="connsiteX1-67" fmla="*/ 3105150 w 4617720"/>
                  <a:gd name="connsiteY1-68" fmla="*/ 0 h 1166332"/>
                  <a:gd name="connsiteX2-69" fmla="*/ 4617720 w 4617720"/>
                  <a:gd name="connsiteY2-70" fmla="*/ 346575 h 1166332"/>
                  <a:gd name="connsiteX3-71" fmla="*/ 0 w 4617720"/>
                  <a:gd name="connsiteY3-72" fmla="*/ 1166332 h 1166332"/>
                  <a:gd name="connsiteX0-73" fmla="*/ 0 w 4617720"/>
                  <a:gd name="connsiteY0-74" fmla="*/ 893765 h 893765"/>
                  <a:gd name="connsiteX1-75" fmla="*/ 3272790 w 4617720"/>
                  <a:gd name="connsiteY1-76" fmla="*/ 0 h 893765"/>
                  <a:gd name="connsiteX2-77" fmla="*/ 4617720 w 4617720"/>
                  <a:gd name="connsiteY2-78" fmla="*/ 74008 h 893765"/>
                  <a:gd name="connsiteX3-79" fmla="*/ 0 w 4617720"/>
                  <a:gd name="connsiteY3-80" fmla="*/ 893765 h 893765"/>
                  <a:gd name="connsiteX0-81" fmla="*/ 0 w 4617720"/>
                  <a:gd name="connsiteY0-82" fmla="*/ 1001524 h 1001524"/>
                  <a:gd name="connsiteX1-83" fmla="*/ 3257550 w 4617720"/>
                  <a:gd name="connsiteY1-84" fmla="*/ 0 h 1001524"/>
                  <a:gd name="connsiteX2-85" fmla="*/ 4617720 w 4617720"/>
                  <a:gd name="connsiteY2-86" fmla="*/ 181767 h 1001524"/>
                  <a:gd name="connsiteX3-87" fmla="*/ 0 w 4617720"/>
                  <a:gd name="connsiteY3-88" fmla="*/ 1001524 h 1001524"/>
                  <a:gd name="connsiteX0-89" fmla="*/ 0 w 4472940"/>
                  <a:gd name="connsiteY0-90" fmla="*/ 1001524 h 1001524"/>
                  <a:gd name="connsiteX1-91" fmla="*/ 3257550 w 4472940"/>
                  <a:gd name="connsiteY1-92" fmla="*/ 0 h 1001524"/>
                  <a:gd name="connsiteX2-93" fmla="*/ 4472940 w 4472940"/>
                  <a:gd name="connsiteY2-94" fmla="*/ 993128 h 1001524"/>
                  <a:gd name="connsiteX3-95" fmla="*/ 0 w 4472940"/>
                  <a:gd name="connsiteY3-96" fmla="*/ 1001524 h 1001524"/>
                  <a:gd name="connsiteX0-97" fmla="*/ 0 w 5025390"/>
                  <a:gd name="connsiteY0-98" fmla="*/ 668739 h 993128"/>
                  <a:gd name="connsiteX1-99" fmla="*/ 3810000 w 5025390"/>
                  <a:gd name="connsiteY1-100" fmla="*/ 0 h 993128"/>
                  <a:gd name="connsiteX2-101" fmla="*/ 5025390 w 5025390"/>
                  <a:gd name="connsiteY2-102" fmla="*/ 993128 h 993128"/>
                  <a:gd name="connsiteX3-103" fmla="*/ 0 w 5025390"/>
                  <a:gd name="connsiteY3-104" fmla="*/ 668739 h 993128"/>
                  <a:gd name="connsiteX0-105" fmla="*/ 0 w 3810000"/>
                  <a:gd name="connsiteY0-106" fmla="*/ 668739 h 1642851"/>
                  <a:gd name="connsiteX1-107" fmla="*/ 3810000 w 3810000"/>
                  <a:gd name="connsiteY1-108" fmla="*/ 0 h 1642851"/>
                  <a:gd name="connsiteX2-109" fmla="*/ 1215390 w 3810000"/>
                  <a:gd name="connsiteY2-110" fmla="*/ 1642851 h 1642851"/>
                  <a:gd name="connsiteX3-111" fmla="*/ 0 w 3810000"/>
                  <a:gd name="connsiteY3-112" fmla="*/ 668739 h 1642851"/>
                  <a:gd name="connsiteX0-113" fmla="*/ 0 w 2419350"/>
                  <a:gd name="connsiteY0-114" fmla="*/ 335954 h 1310066"/>
                  <a:gd name="connsiteX1-115" fmla="*/ 2419350 w 2419350"/>
                  <a:gd name="connsiteY1-116" fmla="*/ 0 h 1310066"/>
                  <a:gd name="connsiteX2-117" fmla="*/ 1215390 w 2419350"/>
                  <a:gd name="connsiteY2-118" fmla="*/ 1310066 h 1310066"/>
                  <a:gd name="connsiteX3-119" fmla="*/ 0 w 2419350"/>
                  <a:gd name="connsiteY3-120" fmla="*/ 335954 h 1310066"/>
                  <a:gd name="connsiteX0-121" fmla="*/ 0 w 3562350"/>
                  <a:gd name="connsiteY0-122" fmla="*/ 209179 h 1183291"/>
                  <a:gd name="connsiteX1-123" fmla="*/ 3562350 w 3562350"/>
                  <a:gd name="connsiteY1-124" fmla="*/ 0 h 1183291"/>
                  <a:gd name="connsiteX2-125" fmla="*/ 1215390 w 3562350"/>
                  <a:gd name="connsiteY2-126" fmla="*/ 1183291 h 1183291"/>
                  <a:gd name="connsiteX3-127" fmla="*/ 0 w 3562350"/>
                  <a:gd name="connsiteY3-128" fmla="*/ 209179 h 1183291"/>
                  <a:gd name="connsiteX0-129" fmla="*/ 0 w 3867150"/>
                  <a:gd name="connsiteY0-130" fmla="*/ 383495 h 1357607"/>
                  <a:gd name="connsiteX1-131" fmla="*/ 3867150 w 3867150"/>
                  <a:gd name="connsiteY1-132" fmla="*/ 0 h 1357607"/>
                  <a:gd name="connsiteX2-133" fmla="*/ 1215390 w 3867150"/>
                  <a:gd name="connsiteY2-134" fmla="*/ 1357607 h 1357607"/>
                  <a:gd name="connsiteX3-135" fmla="*/ 0 w 3867150"/>
                  <a:gd name="connsiteY3-136" fmla="*/ 383495 h 1357607"/>
                  <a:gd name="connsiteX0-137" fmla="*/ 0 w 3619500"/>
                  <a:gd name="connsiteY0-138" fmla="*/ 716280 h 1357607"/>
                  <a:gd name="connsiteX1-139" fmla="*/ 3619500 w 3619500"/>
                  <a:gd name="connsiteY1-140" fmla="*/ 0 h 1357607"/>
                  <a:gd name="connsiteX2-141" fmla="*/ 967740 w 3619500"/>
                  <a:gd name="connsiteY2-142" fmla="*/ 1357607 h 1357607"/>
                  <a:gd name="connsiteX3-143" fmla="*/ 0 w 3619500"/>
                  <a:gd name="connsiteY3-144" fmla="*/ 716280 h 1357607"/>
                  <a:gd name="connsiteX0-145" fmla="*/ 0 w 5886450"/>
                  <a:gd name="connsiteY0-146" fmla="*/ 747974 h 1389301"/>
                  <a:gd name="connsiteX1-147" fmla="*/ 5886450 w 5886450"/>
                  <a:gd name="connsiteY1-148" fmla="*/ 0 h 1389301"/>
                  <a:gd name="connsiteX2-149" fmla="*/ 967740 w 5886450"/>
                  <a:gd name="connsiteY2-150" fmla="*/ 1389301 h 1389301"/>
                  <a:gd name="connsiteX3-151" fmla="*/ 0 w 5886450"/>
                  <a:gd name="connsiteY3-152" fmla="*/ 747974 h 1389301"/>
                  <a:gd name="connsiteX0-153" fmla="*/ 0 w 5886450"/>
                  <a:gd name="connsiteY0-154" fmla="*/ 747974 h 771272"/>
                  <a:gd name="connsiteX1-155" fmla="*/ 5886450 w 5886450"/>
                  <a:gd name="connsiteY1-156" fmla="*/ 0 h 771272"/>
                  <a:gd name="connsiteX2-157" fmla="*/ 2586990 w 5886450"/>
                  <a:gd name="connsiteY2-158" fmla="*/ 771272 h 771272"/>
                  <a:gd name="connsiteX3-159" fmla="*/ 0 w 5886450"/>
                  <a:gd name="connsiteY3-160" fmla="*/ 747974 h 771272"/>
                  <a:gd name="connsiteX0-161" fmla="*/ 0 w 5486400"/>
                  <a:gd name="connsiteY0-162" fmla="*/ 0 h 783950"/>
                  <a:gd name="connsiteX1-163" fmla="*/ 5486400 w 5486400"/>
                  <a:gd name="connsiteY1-164" fmla="*/ 12678 h 783950"/>
                  <a:gd name="connsiteX2-165" fmla="*/ 2186940 w 5486400"/>
                  <a:gd name="connsiteY2-166" fmla="*/ 783950 h 783950"/>
                  <a:gd name="connsiteX3-167" fmla="*/ 0 w 5486400"/>
                  <a:gd name="connsiteY3-168" fmla="*/ 0 h 783950"/>
                  <a:gd name="connsiteX0-169" fmla="*/ 0 w 5486400"/>
                  <a:gd name="connsiteY0-170" fmla="*/ 0 h 720562"/>
                  <a:gd name="connsiteX1-171" fmla="*/ 5486400 w 5486400"/>
                  <a:gd name="connsiteY1-172" fmla="*/ 12678 h 720562"/>
                  <a:gd name="connsiteX2-173" fmla="*/ 1920240 w 5486400"/>
                  <a:gd name="connsiteY2-174" fmla="*/ 720562 h 720562"/>
                  <a:gd name="connsiteX3-175" fmla="*/ 0 w 5486400"/>
                  <a:gd name="connsiteY3-176" fmla="*/ 0 h 720562"/>
                  <a:gd name="connsiteX0-177" fmla="*/ 0 w 5529262"/>
                  <a:gd name="connsiteY0-178" fmla="*/ 0 h 720562"/>
                  <a:gd name="connsiteX1-179" fmla="*/ 5529262 w 5529262"/>
                  <a:gd name="connsiteY1-180" fmla="*/ 12678 h 720562"/>
                  <a:gd name="connsiteX2-181" fmla="*/ 1920240 w 5529262"/>
                  <a:gd name="connsiteY2-182" fmla="*/ 720562 h 720562"/>
                  <a:gd name="connsiteX3-183" fmla="*/ 0 w 5529262"/>
                  <a:gd name="connsiteY3-184" fmla="*/ 0 h 720562"/>
                  <a:gd name="connsiteX0-185" fmla="*/ 0 w 5524500"/>
                  <a:gd name="connsiteY0-186" fmla="*/ 0 h 720562"/>
                  <a:gd name="connsiteX1-187" fmla="*/ 5524500 w 5524500"/>
                  <a:gd name="connsiteY1-188" fmla="*/ 8716 h 720562"/>
                  <a:gd name="connsiteX2-189" fmla="*/ 1920240 w 5524500"/>
                  <a:gd name="connsiteY2-190" fmla="*/ 720562 h 720562"/>
                  <a:gd name="connsiteX3-191" fmla="*/ 0 w 5524500"/>
                  <a:gd name="connsiteY3-192" fmla="*/ 0 h 720562"/>
                  <a:gd name="connsiteX0-193" fmla="*/ 0 w 5529263"/>
                  <a:gd name="connsiteY0-194" fmla="*/ 0 h 720562"/>
                  <a:gd name="connsiteX1-195" fmla="*/ 5529263 w 5529263"/>
                  <a:gd name="connsiteY1-196" fmla="*/ 8716 h 720562"/>
                  <a:gd name="connsiteX2-197" fmla="*/ 1920240 w 5529263"/>
                  <a:gd name="connsiteY2-198" fmla="*/ 720562 h 720562"/>
                  <a:gd name="connsiteX3-199" fmla="*/ 0 w 5529263"/>
                  <a:gd name="connsiteY3-200" fmla="*/ 0 h 72056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5529263" h="720562">
                    <a:moveTo>
                      <a:pt x="0" y="0"/>
                    </a:moveTo>
                    <a:lnTo>
                      <a:pt x="5529263" y="8716"/>
                    </a:lnTo>
                    <a:lnTo>
                      <a:pt x="1920240" y="72056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" name="等腰三角形 2"/>
              <p:cNvSpPr/>
              <p:nvPr/>
            </p:nvSpPr>
            <p:spPr>
              <a:xfrm rot="10800000">
                <a:off x="8021620" y="4745253"/>
                <a:ext cx="3256013" cy="2101835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  <a:gd name="connsiteX0-25" fmla="*/ 0 w 2971800"/>
                  <a:gd name="connsiteY0-26" fmla="*/ 1790700 h 1790700"/>
                  <a:gd name="connsiteX1-27" fmla="*/ 1828800 w 2971800"/>
                  <a:gd name="connsiteY1-28" fmla="*/ 0 h 1790700"/>
                  <a:gd name="connsiteX2-29" fmla="*/ 2971800 w 2971800"/>
                  <a:gd name="connsiteY2-30" fmla="*/ 628650 h 1790700"/>
                  <a:gd name="connsiteX3-31" fmla="*/ 0 w 2971800"/>
                  <a:gd name="connsiteY3-32" fmla="*/ 1790700 h 1790700"/>
                  <a:gd name="connsiteX0-33" fmla="*/ 0 w 2971800"/>
                  <a:gd name="connsiteY0-34" fmla="*/ 1162050 h 1162050"/>
                  <a:gd name="connsiteX1-35" fmla="*/ 1162050 w 2971800"/>
                  <a:gd name="connsiteY1-36" fmla="*/ 52767 h 1162050"/>
                  <a:gd name="connsiteX2-37" fmla="*/ 2971800 w 2971800"/>
                  <a:gd name="connsiteY2-38" fmla="*/ 0 h 1162050"/>
                  <a:gd name="connsiteX3-39" fmla="*/ 0 w 2971800"/>
                  <a:gd name="connsiteY3-40" fmla="*/ 1162050 h 1162050"/>
                  <a:gd name="connsiteX0-41" fmla="*/ 0 w 2628900"/>
                  <a:gd name="connsiteY0-42" fmla="*/ 1109283 h 1109283"/>
                  <a:gd name="connsiteX1-43" fmla="*/ 1162050 w 2628900"/>
                  <a:gd name="connsiteY1-44" fmla="*/ 0 h 1109283"/>
                  <a:gd name="connsiteX2-45" fmla="*/ 2628900 w 2628900"/>
                  <a:gd name="connsiteY2-46" fmla="*/ 295865 h 1109283"/>
                  <a:gd name="connsiteX3-47" fmla="*/ 0 w 2628900"/>
                  <a:gd name="connsiteY3-48" fmla="*/ 1109283 h 1109283"/>
                  <a:gd name="connsiteX0-49" fmla="*/ 0 w 2628900"/>
                  <a:gd name="connsiteY0-50" fmla="*/ 1159993 h 1159993"/>
                  <a:gd name="connsiteX1-51" fmla="*/ 1116330 w 2628900"/>
                  <a:gd name="connsiteY1-52" fmla="*/ 0 h 1159993"/>
                  <a:gd name="connsiteX2-53" fmla="*/ 2628900 w 2628900"/>
                  <a:gd name="connsiteY2-54" fmla="*/ 346575 h 1159993"/>
                  <a:gd name="connsiteX3-55" fmla="*/ 0 w 2628900"/>
                  <a:gd name="connsiteY3-56" fmla="*/ 1159993 h 1159993"/>
                  <a:gd name="connsiteX0-57" fmla="*/ 0 w 2651760"/>
                  <a:gd name="connsiteY0-58" fmla="*/ 1153654 h 1153654"/>
                  <a:gd name="connsiteX1-59" fmla="*/ 1139190 w 2651760"/>
                  <a:gd name="connsiteY1-60" fmla="*/ 0 h 1153654"/>
                  <a:gd name="connsiteX2-61" fmla="*/ 2651760 w 2651760"/>
                  <a:gd name="connsiteY2-62" fmla="*/ 346575 h 1153654"/>
                  <a:gd name="connsiteX3-63" fmla="*/ 0 w 2651760"/>
                  <a:gd name="connsiteY3-64" fmla="*/ 1153654 h 1153654"/>
                  <a:gd name="connsiteX0-65" fmla="*/ 0 w 4617720"/>
                  <a:gd name="connsiteY0-66" fmla="*/ 1166332 h 1166332"/>
                  <a:gd name="connsiteX1-67" fmla="*/ 3105150 w 4617720"/>
                  <a:gd name="connsiteY1-68" fmla="*/ 0 h 1166332"/>
                  <a:gd name="connsiteX2-69" fmla="*/ 4617720 w 4617720"/>
                  <a:gd name="connsiteY2-70" fmla="*/ 346575 h 1166332"/>
                  <a:gd name="connsiteX3-71" fmla="*/ 0 w 4617720"/>
                  <a:gd name="connsiteY3-72" fmla="*/ 1166332 h 1166332"/>
                  <a:gd name="connsiteX0-73" fmla="*/ 0 w 4617720"/>
                  <a:gd name="connsiteY0-74" fmla="*/ 893765 h 893765"/>
                  <a:gd name="connsiteX1-75" fmla="*/ 3272790 w 4617720"/>
                  <a:gd name="connsiteY1-76" fmla="*/ 0 h 893765"/>
                  <a:gd name="connsiteX2-77" fmla="*/ 4617720 w 4617720"/>
                  <a:gd name="connsiteY2-78" fmla="*/ 74008 h 893765"/>
                  <a:gd name="connsiteX3-79" fmla="*/ 0 w 4617720"/>
                  <a:gd name="connsiteY3-80" fmla="*/ 893765 h 893765"/>
                  <a:gd name="connsiteX0-81" fmla="*/ 0 w 4617720"/>
                  <a:gd name="connsiteY0-82" fmla="*/ 1001524 h 1001524"/>
                  <a:gd name="connsiteX1-83" fmla="*/ 3257550 w 4617720"/>
                  <a:gd name="connsiteY1-84" fmla="*/ 0 h 1001524"/>
                  <a:gd name="connsiteX2-85" fmla="*/ 4617720 w 4617720"/>
                  <a:gd name="connsiteY2-86" fmla="*/ 181767 h 1001524"/>
                  <a:gd name="connsiteX3-87" fmla="*/ 0 w 4617720"/>
                  <a:gd name="connsiteY3-88" fmla="*/ 1001524 h 1001524"/>
                  <a:gd name="connsiteX0-89" fmla="*/ 0 w 4472940"/>
                  <a:gd name="connsiteY0-90" fmla="*/ 1001524 h 1001524"/>
                  <a:gd name="connsiteX1-91" fmla="*/ 3257550 w 4472940"/>
                  <a:gd name="connsiteY1-92" fmla="*/ 0 h 1001524"/>
                  <a:gd name="connsiteX2-93" fmla="*/ 4472940 w 4472940"/>
                  <a:gd name="connsiteY2-94" fmla="*/ 993128 h 1001524"/>
                  <a:gd name="connsiteX3-95" fmla="*/ 0 w 4472940"/>
                  <a:gd name="connsiteY3-96" fmla="*/ 1001524 h 1001524"/>
                  <a:gd name="connsiteX0-97" fmla="*/ 0 w 5025390"/>
                  <a:gd name="connsiteY0-98" fmla="*/ 668739 h 993128"/>
                  <a:gd name="connsiteX1-99" fmla="*/ 3810000 w 5025390"/>
                  <a:gd name="connsiteY1-100" fmla="*/ 0 h 993128"/>
                  <a:gd name="connsiteX2-101" fmla="*/ 5025390 w 5025390"/>
                  <a:gd name="connsiteY2-102" fmla="*/ 993128 h 993128"/>
                  <a:gd name="connsiteX3-103" fmla="*/ 0 w 5025390"/>
                  <a:gd name="connsiteY3-104" fmla="*/ 668739 h 993128"/>
                  <a:gd name="connsiteX0-105" fmla="*/ 0 w 3810000"/>
                  <a:gd name="connsiteY0-106" fmla="*/ 668739 h 1642851"/>
                  <a:gd name="connsiteX1-107" fmla="*/ 3810000 w 3810000"/>
                  <a:gd name="connsiteY1-108" fmla="*/ 0 h 1642851"/>
                  <a:gd name="connsiteX2-109" fmla="*/ 1215390 w 3810000"/>
                  <a:gd name="connsiteY2-110" fmla="*/ 1642851 h 1642851"/>
                  <a:gd name="connsiteX3-111" fmla="*/ 0 w 3810000"/>
                  <a:gd name="connsiteY3-112" fmla="*/ 668739 h 1642851"/>
                  <a:gd name="connsiteX0-113" fmla="*/ 0 w 2419350"/>
                  <a:gd name="connsiteY0-114" fmla="*/ 335954 h 1310066"/>
                  <a:gd name="connsiteX1-115" fmla="*/ 2419350 w 2419350"/>
                  <a:gd name="connsiteY1-116" fmla="*/ 0 h 1310066"/>
                  <a:gd name="connsiteX2-117" fmla="*/ 1215390 w 2419350"/>
                  <a:gd name="connsiteY2-118" fmla="*/ 1310066 h 1310066"/>
                  <a:gd name="connsiteX3-119" fmla="*/ 0 w 2419350"/>
                  <a:gd name="connsiteY3-120" fmla="*/ 335954 h 1310066"/>
                  <a:gd name="connsiteX0-121" fmla="*/ 0 w 3562350"/>
                  <a:gd name="connsiteY0-122" fmla="*/ 209179 h 1183291"/>
                  <a:gd name="connsiteX1-123" fmla="*/ 3562350 w 3562350"/>
                  <a:gd name="connsiteY1-124" fmla="*/ 0 h 1183291"/>
                  <a:gd name="connsiteX2-125" fmla="*/ 1215390 w 3562350"/>
                  <a:gd name="connsiteY2-126" fmla="*/ 1183291 h 1183291"/>
                  <a:gd name="connsiteX3-127" fmla="*/ 0 w 3562350"/>
                  <a:gd name="connsiteY3-128" fmla="*/ 209179 h 1183291"/>
                  <a:gd name="connsiteX0-129" fmla="*/ 0 w 3867150"/>
                  <a:gd name="connsiteY0-130" fmla="*/ 383495 h 1357607"/>
                  <a:gd name="connsiteX1-131" fmla="*/ 3867150 w 3867150"/>
                  <a:gd name="connsiteY1-132" fmla="*/ 0 h 1357607"/>
                  <a:gd name="connsiteX2-133" fmla="*/ 1215390 w 3867150"/>
                  <a:gd name="connsiteY2-134" fmla="*/ 1357607 h 1357607"/>
                  <a:gd name="connsiteX3-135" fmla="*/ 0 w 3867150"/>
                  <a:gd name="connsiteY3-136" fmla="*/ 383495 h 1357607"/>
                  <a:gd name="connsiteX0-137" fmla="*/ 0 w 3619500"/>
                  <a:gd name="connsiteY0-138" fmla="*/ 716280 h 1357607"/>
                  <a:gd name="connsiteX1-139" fmla="*/ 3619500 w 3619500"/>
                  <a:gd name="connsiteY1-140" fmla="*/ 0 h 1357607"/>
                  <a:gd name="connsiteX2-141" fmla="*/ 967740 w 3619500"/>
                  <a:gd name="connsiteY2-142" fmla="*/ 1357607 h 1357607"/>
                  <a:gd name="connsiteX3-143" fmla="*/ 0 w 3619500"/>
                  <a:gd name="connsiteY3-144" fmla="*/ 716280 h 1357607"/>
                  <a:gd name="connsiteX0-145" fmla="*/ 0 w 5886450"/>
                  <a:gd name="connsiteY0-146" fmla="*/ 747974 h 1389301"/>
                  <a:gd name="connsiteX1-147" fmla="*/ 5886450 w 5886450"/>
                  <a:gd name="connsiteY1-148" fmla="*/ 0 h 1389301"/>
                  <a:gd name="connsiteX2-149" fmla="*/ 967740 w 5886450"/>
                  <a:gd name="connsiteY2-150" fmla="*/ 1389301 h 1389301"/>
                  <a:gd name="connsiteX3-151" fmla="*/ 0 w 5886450"/>
                  <a:gd name="connsiteY3-152" fmla="*/ 747974 h 1389301"/>
                  <a:gd name="connsiteX0-153" fmla="*/ 0 w 5886450"/>
                  <a:gd name="connsiteY0-154" fmla="*/ 747974 h 771272"/>
                  <a:gd name="connsiteX1-155" fmla="*/ 5886450 w 5886450"/>
                  <a:gd name="connsiteY1-156" fmla="*/ 0 h 771272"/>
                  <a:gd name="connsiteX2-157" fmla="*/ 2586990 w 5886450"/>
                  <a:gd name="connsiteY2-158" fmla="*/ 771272 h 771272"/>
                  <a:gd name="connsiteX3-159" fmla="*/ 0 w 5886450"/>
                  <a:gd name="connsiteY3-160" fmla="*/ 747974 h 771272"/>
                  <a:gd name="connsiteX0-161" fmla="*/ 0 w 5486400"/>
                  <a:gd name="connsiteY0-162" fmla="*/ 0 h 783950"/>
                  <a:gd name="connsiteX1-163" fmla="*/ 5486400 w 5486400"/>
                  <a:gd name="connsiteY1-164" fmla="*/ 12678 h 783950"/>
                  <a:gd name="connsiteX2-165" fmla="*/ 2186940 w 5486400"/>
                  <a:gd name="connsiteY2-166" fmla="*/ 783950 h 783950"/>
                  <a:gd name="connsiteX3-167" fmla="*/ 0 w 5486400"/>
                  <a:gd name="connsiteY3-168" fmla="*/ 0 h 783950"/>
                  <a:gd name="connsiteX0-169" fmla="*/ 0 w 5486400"/>
                  <a:gd name="connsiteY0-170" fmla="*/ 0 h 720562"/>
                  <a:gd name="connsiteX1-171" fmla="*/ 5486400 w 5486400"/>
                  <a:gd name="connsiteY1-172" fmla="*/ 12678 h 720562"/>
                  <a:gd name="connsiteX2-173" fmla="*/ 1920240 w 5486400"/>
                  <a:gd name="connsiteY2-174" fmla="*/ 720562 h 720562"/>
                  <a:gd name="connsiteX3-175" fmla="*/ 0 w 5486400"/>
                  <a:gd name="connsiteY3-176" fmla="*/ 0 h 720562"/>
                  <a:gd name="connsiteX0-177" fmla="*/ 0 w 5276850"/>
                  <a:gd name="connsiteY0-178" fmla="*/ 320106 h 1040668"/>
                  <a:gd name="connsiteX1-179" fmla="*/ 5276850 w 5276850"/>
                  <a:gd name="connsiteY1-180" fmla="*/ 0 h 1040668"/>
                  <a:gd name="connsiteX2-181" fmla="*/ 1920240 w 5276850"/>
                  <a:gd name="connsiteY2-182" fmla="*/ 1040668 h 1040668"/>
                  <a:gd name="connsiteX3-183" fmla="*/ 0 w 5276850"/>
                  <a:gd name="connsiteY3-184" fmla="*/ 320106 h 1040668"/>
                  <a:gd name="connsiteX0-185" fmla="*/ 1356360 w 3356610"/>
                  <a:gd name="connsiteY0-186" fmla="*/ 0 h 1750611"/>
                  <a:gd name="connsiteX1-187" fmla="*/ 3356610 w 3356610"/>
                  <a:gd name="connsiteY1-188" fmla="*/ 709943 h 1750611"/>
                  <a:gd name="connsiteX2-189" fmla="*/ 0 w 3356610"/>
                  <a:gd name="connsiteY2-190" fmla="*/ 1750611 h 1750611"/>
                  <a:gd name="connsiteX3-191" fmla="*/ 1356360 w 3356610"/>
                  <a:gd name="connsiteY3-192" fmla="*/ 0 h 1750611"/>
                  <a:gd name="connsiteX0-193" fmla="*/ 1356360 w 3310890"/>
                  <a:gd name="connsiteY0-194" fmla="*/ 0 h 1750611"/>
                  <a:gd name="connsiteX1-195" fmla="*/ 3310890 w 3310890"/>
                  <a:gd name="connsiteY1-196" fmla="*/ 728959 h 1750611"/>
                  <a:gd name="connsiteX2-197" fmla="*/ 0 w 3310890"/>
                  <a:gd name="connsiteY2-198" fmla="*/ 1750611 h 1750611"/>
                  <a:gd name="connsiteX3-199" fmla="*/ 1356360 w 3310890"/>
                  <a:gd name="connsiteY3-200" fmla="*/ 0 h 1750611"/>
                  <a:gd name="connsiteX0-201" fmla="*/ 1356360 w 3257550"/>
                  <a:gd name="connsiteY0-202" fmla="*/ 0 h 1750611"/>
                  <a:gd name="connsiteX1-203" fmla="*/ 3257550 w 3257550"/>
                  <a:gd name="connsiteY1-204" fmla="*/ 703604 h 1750611"/>
                  <a:gd name="connsiteX2-205" fmla="*/ 0 w 3257550"/>
                  <a:gd name="connsiteY2-206" fmla="*/ 1750611 h 1750611"/>
                  <a:gd name="connsiteX3-207" fmla="*/ 1356360 w 3257550"/>
                  <a:gd name="connsiteY3-208" fmla="*/ 0 h 175061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257550" h="1750611">
                    <a:moveTo>
                      <a:pt x="1356360" y="0"/>
                    </a:moveTo>
                    <a:lnTo>
                      <a:pt x="3257550" y="703604"/>
                    </a:lnTo>
                    <a:lnTo>
                      <a:pt x="0" y="1750611"/>
                    </a:lnTo>
                    <a:lnTo>
                      <a:pt x="1356360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" name="等腰三角形 2"/>
              <p:cNvSpPr/>
              <p:nvPr/>
            </p:nvSpPr>
            <p:spPr>
              <a:xfrm rot="10800000">
                <a:off x="9897417" y="4188739"/>
                <a:ext cx="2325063" cy="2658349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  <a:gd name="connsiteX0-25" fmla="*/ 0 w 2971800"/>
                  <a:gd name="connsiteY0-26" fmla="*/ 1790700 h 1790700"/>
                  <a:gd name="connsiteX1-27" fmla="*/ 1828800 w 2971800"/>
                  <a:gd name="connsiteY1-28" fmla="*/ 0 h 1790700"/>
                  <a:gd name="connsiteX2-29" fmla="*/ 2971800 w 2971800"/>
                  <a:gd name="connsiteY2-30" fmla="*/ 628650 h 1790700"/>
                  <a:gd name="connsiteX3-31" fmla="*/ 0 w 2971800"/>
                  <a:gd name="connsiteY3-32" fmla="*/ 1790700 h 1790700"/>
                  <a:gd name="connsiteX0-33" fmla="*/ 0 w 2971800"/>
                  <a:gd name="connsiteY0-34" fmla="*/ 1162050 h 1162050"/>
                  <a:gd name="connsiteX1-35" fmla="*/ 1162050 w 2971800"/>
                  <a:gd name="connsiteY1-36" fmla="*/ 52767 h 1162050"/>
                  <a:gd name="connsiteX2-37" fmla="*/ 2971800 w 2971800"/>
                  <a:gd name="connsiteY2-38" fmla="*/ 0 h 1162050"/>
                  <a:gd name="connsiteX3-39" fmla="*/ 0 w 2971800"/>
                  <a:gd name="connsiteY3-40" fmla="*/ 1162050 h 1162050"/>
                  <a:gd name="connsiteX0-41" fmla="*/ 0 w 2628900"/>
                  <a:gd name="connsiteY0-42" fmla="*/ 1109283 h 1109283"/>
                  <a:gd name="connsiteX1-43" fmla="*/ 1162050 w 2628900"/>
                  <a:gd name="connsiteY1-44" fmla="*/ 0 h 1109283"/>
                  <a:gd name="connsiteX2-45" fmla="*/ 2628900 w 2628900"/>
                  <a:gd name="connsiteY2-46" fmla="*/ 295865 h 1109283"/>
                  <a:gd name="connsiteX3-47" fmla="*/ 0 w 2628900"/>
                  <a:gd name="connsiteY3-48" fmla="*/ 1109283 h 1109283"/>
                  <a:gd name="connsiteX0-49" fmla="*/ 0 w 2628900"/>
                  <a:gd name="connsiteY0-50" fmla="*/ 1159993 h 1159993"/>
                  <a:gd name="connsiteX1-51" fmla="*/ 1116330 w 2628900"/>
                  <a:gd name="connsiteY1-52" fmla="*/ 0 h 1159993"/>
                  <a:gd name="connsiteX2-53" fmla="*/ 2628900 w 2628900"/>
                  <a:gd name="connsiteY2-54" fmla="*/ 346575 h 1159993"/>
                  <a:gd name="connsiteX3-55" fmla="*/ 0 w 2628900"/>
                  <a:gd name="connsiteY3-56" fmla="*/ 1159993 h 1159993"/>
                  <a:gd name="connsiteX0-57" fmla="*/ 0 w 2651760"/>
                  <a:gd name="connsiteY0-58" fmla="*/ 1153654 h 1153654"/>
                  <a:gd name="connsiteX1-59" fmla="*/ 1139190 w 2651760"/>
                  <a:gd name="connsiteY1-60" fmla="*/ 0 h 1153654"/>
                  <a:gd name="connsiteX2-61" fmla="*/ 2651760 w 2651760"/>
                  <a:gd name="connsiteY2-62" fmla="*/ 346575 h 1153654"/>
                  <a:gd name="connsiteX3-63" fmla="*/ 0 w 2651760"/>
                  <a:gd name="connsiteY3-64" fmla="*/ 1153654 h 1153654"/>
                  <a:gd name="connsiteX0-65" fmla="*/ 0 w 4617720"/>
                  <a:gd name="connsiteY0-66" fmla="*/ 1166332 h 1166332"/>
                  <a:gd name="connsiteX1-67" fmla="*/ 3105150 w 4617720"/>
                  <a:gd name="connsiteY1-68" fmla="*/ 0 h 1166332"/>
                  <a:gd name="connsiteX2-69" fmla="*/ 4617720 w 4617720"/>
                  <a:gd name="connsiteY2-70" fmla="*/ 346575 h 1166332"/>
                  <a:gd name="connsiteX3-71" fmla="*/ 0 w 4617720"/>
                  <a:gd name="connsiteY3-72" fmla="*/ 1166332 h 1166332"/>
                  <a:gd name="connsiteX0-73" fmla="*/ 0 w 4617720"/>
                  <a:gd name="connsiteY0-74" fmla="*/ 893765 h 893765"/>
                  <a:gd name="connsiteX1-75" fmla="*/ 3272790 w 4617720"/>
                  <a:gd name="connsiteY1-76" fmla="*/ 0 h 893765"/>
                  <a:gd name="connsiteX2-77" fmla="*/ 4617720 w 4617720"/>
                  <a:gd name="connsiteY2-78" fmla="*/ 74008 h 893765"/>
                  <a:gd name="connsiteX3-79" fmla="*/ 0 w 4617720"/>
                  <a:gd name="connsiteY3-80" fmla="*/ 893765 h 893765"/>
                  <a:gd name="connsiteX0-81" fmla="*/ 0 w 4617720"/>
                  <a:gd name="connsiteY0-82" fmla="*/ 1001524 h 1001524"/>
                  <a:gd name="connsiteX1-83" fmla="*/ 3257550 w 4617720"/>
                  <a:gd name="connsiteY1-84" fmla="*/ 0 h 1001524"/>
                  <a:gd name="connsiteX2-85" fmla="*/ 4617720 w 4617720"/>
                  <a:gd name="connsiteY2-86" fmla="*/ 181767 h 1001524"/>
                  <a:gd name="connsiteX3-87" fmla="*/ 0 w 4617720"/>
                  <a:gd name="connsiteY3-88" fmla="*/ 1001524 h 1001524"/>
                  <a:gd name="connsiteX0-89" fmla="*/ 0 w 4472940"/>
                  <a:gd name="connsiteY0-90" fmla="*/ 1001524 h 1001524"/>
                  <a:gd name="connsiteX1-91" fmla="*/ 3257550 w 4472940"/>
                  <a:gd name="connsiteY1-92" fmla="*/ 0 h 1001524"/>
                  <a:gd name="connsiteX2-93" fmla="*/ 4472940 w 4472940"/>
                  <a:gd name="connsiteY2-94" fmla="*/ 993128 h 1001524"/>
                  <a:gd name="connsiteX3-95" fmla="*/ 0 w 4472940"/>
                  <a:gd name="connsiteY3-96" fmla="*/ 1001524 h 1001524"/>
                  <a:gd name="connsiteX0-97" fmla="*/ 0 w 5025390"/>
                  <a:gd name="connsiteY0-98" fmla="*/ 668739 h 993128"/>
                  <a:gd name="connsiteX1-99" fmla="*/ 3810000 w 5025390"/>
                  <a:gd name="connsiteY1-100" fmla="*/ 0 h 993128"/>
                  <a:gd name="connsiteX2-101" fmla="*/ 5025390 w 5025390"/>
                  <a:gd name="connsiteY2-102" fmla="*/ 993128 h 993128"/>
                  <a:gd name="connsiteX3-103" fmla="*/ 0 w 5025390"/>
                  <a:gd name="connsiteY3-104" fmla="*/ 668739 h 993128"/>
                  <a:gd name="connsiteX0-105" fmla="*/ 0 w 3810000"/>
                  <a:gd name="connsiteY0-106" fmla="*/ 668739 h 1642851"/>
                  <a:gd name="connsiteX1-107" fmla="*/ 3810000 w 3810000"/>
                  <a:gd name="connsiteY1-108" fmla="*/ 0 h 1642851"/>
                  <a:gd name="connsiteX2-109" fmla="*/ 1215390 w 3810000"/>
                  <a:gd name="connsiteY2-110" fmla="*/ 1642851 h 1642851"/>
                  <a:gd name="connsiteX3-111" fmla="*/ 0 w 3810000"/>
                  <a:gd name="connsiteY3-112" fmla="*/ 668739 h 1642851"/>
                  <a:gd name="connsiteX0-113" fmla="*/ 0 w 2419350"/>
                  <a:gd name="connsiteY0-114" fmla="*/ 335954 h 1310066"/>
                  <a:gd name="connsiteX1-115" fmla="*/ 2419350 w 2419350"/>
                  <a:gd name="connsiteY1-116" fmla="*/ 0 h 1310066"/>
                  <a:gd name="connsiteX2-117" fmla="*/ 1215390 w 2419350"/>
                  <a:gd name="connsiteY2-118" fmla="*/ 1310066 h 1310066"/>
                  <a:gd name="connsiteX3-119" fmla="*/ 0 w 2419350"/>
                  <a:gd name="connsiteY3-120" fmla="*/ 335954 h 1310066"/>
                  <a:gd name="connsiteX0-121" fmla="*/ 0 w 3562350"/>
                  <a:gd name="connsiteY0-122" fmla="*/ 209179 h 1183291"/>
                  <a:gd name="connsiteX1-123" fmla="*/ 3562350 w 3562350"/>
                  <a:gd name="connsiteY1-124" fmla="*/ 0 h 1183291"/>
                  <a:gd name="connsiteX2-125" fmla="*/ 1215390 w 3562350"/>
                  <a:gd name="connsiteY2-126" fmla="*/ 1183291 h 1183291"/>
                  <a:gd name="connsiteX3-127" fmla="*/ 0 w 3562350"/>
                  <a:gd name="connsiteY3-128" fmla="*/ 209179 h 1183291"/>
                  <a:gd name="connsiteX0-129" fmla="*/ 0 w 3867150"/>
                  <a:gd name="connsiteY0-130" fmla="*/ 383495 h 1357607"/>
                  <a:gd name="connsiteX1-131" fmla="*/ 3867150 w 3867150"/>
                  <a:gd name="connsiteY1-132" fmla="*/ 0 h 1357607"/>
                  <a:gd name="connsiteX2-133" fmla="*/ 1215390 w 3867150"/>
                  <a:gd name="connsiteY2-134" fmla="*/ 1357607 h 1357607"/>
                  <a:gd name="connsiteX3-135" fmla="*/ 0 w 3867150"/>
                  <a:gd name="connsiteY3-136" fmla="*/ 383495 h 1357607"/>
                  <a:gd name="connsiteX0-137" fmla="*/ 0 w 3619500"/>
                  <a:gd name="connsiteY0-138" fmla="*/ 716280 h 1357607"/>
                  <a:gd name="connsiteX1-139" fmla="*/ 3619500 w 3619500"/>
                  <a:gd name="connsiteY1-140" fmla="*/ 0 h 1357607"/>
                  <a:gd name="connsiteX2-141" fmla="*/ 967740 w 3619500"/>
                  <a:gd name="connsiteY2-142" fmla="*/ 1357607 h 1357607"/>
                  <a:gd name="connsiteX3-143" fmla="*/ 0 w 3619500"/>
                  <a:gd name="connsiteY3-144" fmla="*/ 716280 h 1357607"/>
                  <a:gd name="connsiteX0-145" fmla="*/ 0 w 5886450"/>
                  <a:gd name="connsiteY0-146" fmla="*/ 747974 h 1389301"/>
                  <a:gd name="connsiteX1-147" fmla="*/ 5886450 w 5886450"/>
                  <a:gd name="connsiteY1-148" fmla="*/ 0 h 1389301"/>
                  <a:gd name="connsiteX2-149" fmla="*/ 967740 w 5886450"/>
                  <a:gd name="connsiteY2-150" fmla="*/ 1389301 h 1389301"/>
                  <a:gd name="connsiteX3-151" fmla="*/ 0 w 5886450"/>
                  <a:gd name="connsiteY3-152" fmla="*/ 747974 h 1389301"/>
                  <a:gd name="connsiteX0-153" fmla="*/ 0 w 5886450"/>
                  <a:gd name="connsiteY0-154" fmla="*/ 747974 h 771272"/>
                  <a:gd name="connsiteX1-155" fmla="*/ 5886450 w 5886450"/>
                  <a:gd name="connsiteY1-156" fmla="*/ 0 h 771272"/>
                  <a:gd name="connsiteX2-157" fmla="*/ 2586990 w 5886450"/>
                  <a:gd name="connsiteY2-158" fmla="*/ 771272 h 771272"/>
                  <a:gd name="connsiteX3-159" fmla="*/ 0 w 5886450"/>
                  <a:gd name="connsiteY3-160" fmla="*/ 747974 h 771272"/>
                  <a:gd name="connsiteX0-161" fmla="*/ 0 w 5486400"/>
                  <a:gd name="connsiteY0-162" fmla="*/ 0 h 783950"/>
                  <a:gd name="connsiteX1-163" fmla="*/ 5486400 w 5486400"/>
                  <a:gd name="connsiteY1-164" fmla="*/ 12678 h 783950"/>
                  <a:gd name="connsiteX2-165" fmla="*/ 2186940 w 5486400"/>
                  <a:gd name="connsiteY2-166" fmla="*/ 783950 h 783950"/>
                  <a:gd name="connsiteX3-167" fmla="*/ 0 w 5486400"/>
                  <a:gd name="connsiteY3-168" fmla="*/ 0 h 783950"/>
                  <a:gd name="connsiteX0-169" fmla="*/ 0 w 5486400"/>
                  <a:gd name="connsiteY0-170" fmla="*/ 0 h 720562"/>
                  <a:gd name="connsiteX1-171" fmla="*/ 5486400 w 5486400"/>
                  <a:gd name="connsiteY1-172" fmla="*/ 12678 h 720562"/>
                  <a:gd name="connsiteX2-173" fmla="*/ 1920240 w 5486400"/>
                  <a:gd name="connsiteY2-174" fmla="*/ 720562 h 720562"/>
                  <a:gd name="connsiteX3-175" fmla="*/ 0 w 5486400"/>
                  <a:gd name="connsiteY3-176" fmla="*/ 0 h 720562"/>
                  <a:gd name="connsiteX0-177" fmla="*/ 0 w 5276850"/>
                  <a:gd name="connsiteY0-178" fmla="*/ 320106 h 1040668"/>
                  <a:gd name="connsiteX1-179" fmla="*/ 5276850 w 5276850"/>
                  <a:gd name="connsiteY1-180" fmla="*/ 0 h 1040668"/>
                  <a:gd name="connsiteX2-181" fmla="*/ 1920240 w 5276850"/>
                  <a:gd name="connsiteY2-182" fmla="*/ 1040668 h 1040668"/>
                  <a:gd name="connsiteX3-183" fmla="*/ 0 w 5276850"/>
                  <a:gd name="connsiteY3-184" fmla="*/ 320106 h 1040668"/>
                  <a:gd name="connsiteX0-185" fmla="*/ 1356360 w 3356610"/>
                  <a:gd name="connsiteY0-186" fmla="*/ 0 h 1750611"/>
                  <a:gd name="connsiteX1-187" fmla="*/ 3356610 w 3356610"/>
                  <a:gd name="connsiteY1-188" fmla="*/ 709943 h 1750611"/>
                  <a:gd name="connsiteX2-189" fmla="*/ 0 w 3356610"/>
                  <a:gd name="connsiteY2-190" fmla="*/ 1750611 h 1750611"/>
                  <a:gd name="connsiteX3-191" fmla="*/ 1356360 w 3356610"/>
                  <a:gd name="connsiteY3-192" fmla="*/ 0 h 1750611"/>
                  <a:gd name="connsiteX0-193" fmla="*/ 1356360 w 3737610"/>
                  <a:gd name="connsiteY0-194" fmla="*/ 98249 h 1848860"/>
                  <a:gd name="connsiteX1-195" fmla="*/ 3737610 w 3737610"/>
                  <a:gd name="connsiteY1-196" fmla="*/ 0 h 1848860"/>
                  <a:gd name="connsiteX2-197" fmla="*/ 0 w 3737610"/>
                  <a:gd name="connsiteY2-198" fmla="*/ 1848860 h 1848860"/>
                  <a:gd name="connsiteX3-199" fmla="*/ 1356360 w 3737610"/>
                  <a:gd name="connsiteY3-200" fmla="*/ 98249 h 1848860"/>
                  <a:gd name="connsiteX0-201" fmla="*/ 0 w 2381250"/>
                  <a:gd name="connsiteY0-202" fmla="*/ 98249 h 2213339"/>
                  <a:gd name="connsiteX1-203" fmla="*/ 2381250 w 2381250"/>
                  <a:gd name="connsiteY1-204" fmla="*/ 0 h 2213339"/>
                  <a:gd name="connsiteX2-205" fmla="*/ 624840 w 2381250"/>
                  <a:gd name="connsiteY2-206" fmla="*/ 2213339 h 2213339"/>
                  <a:gd name="connsiteX3-207" fmla="*/ 0 w 2381250"/>
                  <a:gd name="connsiteY3-208" fmla="*/ 98249 h 2213339"/>
                  <a:gd name="connsiteX0-209" fmla="*/ 0 w 1962150"/>
                  <a:gd name="connsiteY0-210" fmla="*/ 0 h 2226018"/>
                  <a:gd name="connsiteX1-211" fmla="*/ 1962150 w 1962150"/>
                  <a:gd name="connsiteY1-212" fmla="*/ 12679 h 2226018"/>
                  <a:gd name="connsiteX2-213" fmla="*/ 205740 w 1962150"/>
                  <a:gd name="connsiteY2-214" fmla="*/ 2226018 h 2226018"/>
                  <a:gd name="connsiteX3-215" fmla="*/ 0 w 1962150"/>
                  <a:gd name="connsiteY3-216" fmla="*/ 0 h 2226018"/>
                  <a:gd name="connsiteX0-217" fmla="*/ 0 w 2247900"/>
                  <a:gd name="connsiteY0-218" fmla="*/ 3168 h 2213339"/>
                  <a:gd name="connsiteX1-219" fmla="*/ 2247900 w 2247900"/>
                  <a:gd name="connsiteY1-220" fmla="*/ 0 h 2213339"/>
                  <a:gd name="connsiteX2-221" fmla="*/ 491490 w 2247900"/>
                  <a:gd name="connsiteY2-222" fmla="*/ 2213339 h 2213339"/>
                  <a:gd name="connsiteX3-223" fmla="*/ 0 w 2247900"/>
                  <a:gd name="connsiteY3-224" fmla="*/ 3168 h 2213339"/>
                  <a:gd name="connsiteX0-225" fmla="*/ 0 w 2324100"/>
                  <a:gd name="connsiteY0-226" fmla="*/ 3168 h 2213339"/>
                  <a:gd name="connsiteX1-227" fmla="*/ 2324100 w 2324100"/>
                  <a:gd name="connsiteY1-228" fmla="*/ 0 h 2213339"/>
                  <a:gd name="connsiteX2-229" fmla="*/ 567690 w 2324100"/>
                  <a:gd name="connsiteY2-230" fmla="*/ 2213339 h 2213339"/>
                  <a:gd name="connsiteX3-231" fmla="*/ 0 w 2324100"/>
                  <a:gd name="connsiteY3-232" fmla="*/ 3168 h 221333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2324100" h="2213339">
                    <a:moveTo>
                      <a:pt x="0" y="3168"/>
                    </a:moveTo>
                    <a:lnTo>
                      <a:pt x="2324100" y="0"/>
                    </a:lnTo>
                    <a:lnTo>
                      <a:pt x="567690" y="2213339"/>
                    </a:lnTo>
                    <a:lnTo>
                      <a:pt x="0" y="3168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4" name="等腰三角形 2"/>
              <p:cNvSpPr/>
              <p:nvPr/>
            </p:nvSpPr>
            <p:spPr>
              <a:xfrm rot="10800000">
                <a:off x="11652795" y="4178801"/>
                <a:ext cx="555792" cy="2643441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  <a:gd name="connsiteX0-25" fmla="*/ 0 w 2971800"/>
                  <a:gd name="connsiteY0-26" fmla="*/ 1790700 h 1790700"/>
                  <a:gd name="connsiteX1-27" fmla="*/ 1828800 w 2971800"/>
                  <a:gd name="connsiteY1-28" fmla="*/ 0 h 1790700"/>
                  <a:gd name="connsiteX2-29" fmla="*/ 2971800 w 2971800"/>
                  <a:gd name="connsiteY2-30" fmla="*/ 628650 h 1790700"/>
                  <a:gd name="connsiteX3-31" fmla="*/ 0 w 2971800"/>
                  <a:gd name="connsiteY3-32" fmla="*/ 1790700 h 1790700"/>
                  <a:gd name="connsiteX0-33" fmla="*/ 0 w 2971800"/>
                  <a:gd name="connsiteY0-34" fmla="*/ 1162050 h 1162050"/>
                  <a:gd name="connsiteX1-35" fmla="*/ 1162050 w 2971800"/>
                  <a:gd name="connsiteY1-36" fmla="*/ 52767 h 1162050"/>
                  <a:gd name="connsiteX2-37" fmla="*/ 2971800 w 2971800"/>
                  <a:gd name="connsiteY2-38" fmla="*/ 0 h 1162050"/>
                  <a:gd name="connsiteX3-39" fmla="*/ 0 w 2971800"/>
                  <a:gd name="connsiteY3-40" fmla="*/ 1162050 h 1162050"/>
                  <a:gd name="connsiteX0-41" fmla="*/ 0 w 2628900"/>
                  <a:gd name="connsiteY0-42" fmla="*/ 1109283 h 1109283"/>
                  <a:gd name="connsiteX1-43" fmla="*/ 1162050 w 2628900"/>
                  <a:gd name="connsiteY1-44" fmla="*/ 0 h 1109283"/>
                  <a:gd name="connsiteX2-45" fmla="*/ 2628900 w 2628900"/>
                  <a:gd name="connsiteY2-46" fmla="*/ 295865 h 1109283"/>
                  <a:gd name="connsiteX3-47" fmla="*/ 0 w 2628900"/>
                  <a:gd name="connsiteY3-48" fmla="*/ 1109283 h 1109283"/>
                  <a:gd name="connsiteX0-49" fmla="*/ 0 w 2628900"/>
                  <a:gd name="connsiteY0-50" fmla="*/ 1159993 h 1159993"/>
                  <a:gd name="connsiteX1-51" fmla="*/ 1116330 w 2628900"/>
                  <a:gd name="connsiteY1-52" fmla="*/ 0 h 1159993"/>
                  <a:gd name="connsiteX2-53" fmla="*/ 2628900 w 2628900"/>
                  <a:gd name="connsiteY2-54" fmla="*/ 346575 h 1159993"/>
                  <a:gd name="connsiteX3-55" fmla="*/ 0 w 2628900"/>
                  <a:gd name="connsiteY3-56" fmla="*/ 1159993 h 1159993"/>
                  <a:gd name="connsiteX0-57" fmla="*/ 0 w 2651760"/>
                  <a:gd name="connsiteY0-58" fmla="*/ 1153654 h 1153654"/>
                  <a:gd name="connsiteX1-59" fmla="*/ 1139190 w 2651760"/>
                  <a:gd name="connsiteY1-60" fmla="*/ 0 h 1153654"/>
                  <a:gd name="connsiteX2-61" fmla="*/ 2651760 w 2651760"/>
                  <a:gd name="connsiteY2-62" fmla="*/ 346575 h 1153654"/>
                  <a:gd name="connsiteX3-63" fmla="*/ 0 w 2651760"/>
                  <a:gd name="connsiteY3-64" fmla="*/ 1153654 h 1153654"/>
                  <a:gd name="connsiteX0-65" fmla="*/ 0 w 4617720"/>
                  <a:gd name="connsiteY0-66" fmla="*/ 1166332 h 1166332"/>
                  <a:gd name="connsiteX1-67" fmla="*/ 3105150 w 4617720"/>
                  <a:gd name="connsiteY1-68" fmla="*/ 0 h 1166332"/>
                  <a:gd name="connsiteX2-69" fmla="*/ 4617720 w 4617720"/>
                  <a:gd name="connsiteY2-70" fmla="*/ 346575 h 1166332"/>
                  <a:gd name="connsiteX3-71" fmla="*/ 0 w 4617720"/>
                  <a:gd name="connsiteY3-72" fmla="*/ 1166332 h 1166332"/>
                  <a:gd name="connsiteX0-73" fmla="*/ 0 w 4617720"/>
                  <a:gd name="connsiteY0-74" fmla="*/ 893765 h 893765"/>
                  <a:gd name="connsiteX1-75" fmla="*/ 3272790 w 4617720"/>
                  <a:gd name="connsiteY1-76" fmla="*/ 0 h 893765"/>
                  <a:gd name="connsiteX2-77" fmla="*/ 4617720 w 4617720"/>
                  <a:gd name="connsiteY2-78" fmla="*/ 74008 h 893765"/>
                  <a:gd name="connsiteX3-79" fmla="*/ 0 w 4617720"/>
                  <a:gd name="connsiteY3-80" fmla="*/ 893765 h 893765"/>
                  <a:gd name="connsiteX0-81" fmla="*/ 0 w 4617720"/>
                  <a:gd name="connsiteY0-82" fmla="*/ 1001524 h 1001524"/>
                  <a:gd name="connsiteX1-83" fmla="*/ 3257550 w 4617720"/>
                  <a:gd name="connsiteY1-84" fmla="*/ 0 h 1001524"/>
                  <a:gd name="connsiteX2-85" fmla="*/ 4617720 w 4617720"/>
                  <a:gd name="connsiteY2-86" fmla="*/ 181767 h 1001524"/>
                  <a:gd name="connsiteX3-87" fmla="*/ 0 w 4617720"/>
                  <a:gd name="connsiteY3-88" fmla="*/ 1001524 h 1001524"/>
                  <a:gd name="connsiteX0-89" fmla="*/ 0 w 4472940"/>
                  <a:gd name="connsiteY0-90" fmla="*/ 1001524 h 1001524"/>
                  <a:gd name="connsiteX1-91" fmla="*/ 3257550 w 4472940"/>
                  <a:gd name="connsiteY1-92" fmla="*/ 0 h 1001524"/>
                  <a:gd name="connsiteX2-93" fmla="*/ 4472940 w 4472940"/>
                  <a:gd name="connsiteY2-94" fmla="*/ 993128 h 1001524"/>
                  <a:gd name="connsiteX3-95" fmla="*/ 0 w 4472940"/>
                  <a:gd name="connsiteY3-96" fmla="*/ 1001524 h 1001524"/>
                  <a:gd name="connsiteX0-97" fmla="*/ 0 w 5025390"/>
                  <a:gd name="connsiteY0-98" fmla="*/ 668739 h 993128"/>
                  <a:gd name="connsiteX1-99" fmla="*/ 3810000 w 5025390"/>
                  <a:gd name="connsiteY1-100" fmla="*/ 0 h 993128"/>
                  <a:gd name="connsiteX2-101" fmla="*/ 5025390 w 5025390"/>
                  <a:gd name="connsiteY2-102" fmla="*/ 993128 h 993128"/>
                  <a:gd name="connsiteX3-103" fmla="*/ 0 w 5025390"/>
                  <a:gd name="connsiteY3-104" fmla="*/ 668739 h 993128"/>
                  <a:gd name="connsiteX0-105" fmla="*/ 0 w 3810000"/>
                  <a:gd name="connsiteY0-106" fmla="*/ 668739 h 1642851"/>
                  <a:gd name="connsiteX1-107" fmla="*/ 3810000 w 3810000"/>
                  <a:gd name="connsiteY1-108" fmla="*/ 0 h 1642851"/>
                  <a:gd name="connsiteX2-109" fmla="*/ 1215390 w 3810000"/>
                  <a:gd name="connsiteY2-110" fmla="*/ 1642851 h 1642851"/>
                  <a:gd name="connsiteX3-111" fmla="*/ 0 w 3810000"/>
                  <a:gd name="connsiteY3-112" fmla="*/ 668739 h 1642851"/>
                  <a:gd name="connsiteX0-113" fmla="*/ 0 w 2419350"/>
                  <a:gd name="connsiteY0-114" fmla="*/ 335954 h 1310066"/>
                  <a:gd name="connsiteX1-115" fmla="*/ 2419350 w 2419350"/>
                  <a:gd name="connsiteY1-116" fmla="*/ 0 h 1310066"/>
                  <a:gd name="connsiteX2-117" fmla="*/ 1215390 w 2419350"/>
                  <a:gd name="connsiteY2-118" fmla="*/ 1310066 h 1310066"/>
                  <a:gd name="connsiteX3-119" fmla="*/ 0 w 2419350"/>
                  <a:gd name="connsiteY3-120" fmla="*/ 335954 h 1310066"/>
                  <a:gd name="connsiteX0-121" fmla="*/ 0 w 3562350"/>
                  <a:gd name="connsiteY0-122" fmla="*/ 209179 h 1183291"/>
                  <a:gd name="connsiteX1-123" fmla="*/ 3562350 w 3562350"/>
                  <a:gd name="connsiteY1-124" fmla="*/ 0 h 1183291"/>
                  <a:gd name="connsiteX2-125" fmla="*/ 1215390 w 3562350"/>
                  <a:gd name="connsiteY2-126" fmla="*/ 1183291 h 1183291"/>
                  <a:gd name="connsiteX3-127" fmla="*/ 0 w 3562350"/>
                  <a:gd name="connsiteY3-128" fmla="*/ 209179 h 1183291"/>
                  <a:gd name="connsiteX0-129" fmla="*/ 0 w 3867150"/>
                  <a:gd name="connsiteY0-130" fmla="*/ 383495 h 1357607"/>
                  <a:gd name="connsiteX1-131" fmla="*/ 3867150 w 3867150"/>
                  <a:gd name="connsiteY1-132" fmla="*/ 0 h 1357607"/>
                  <a:gd name="connsiteX2-133" fmla="*/ 1215390 w 3867150"/>
                  <a:gd name="connsiteY2-134" fmla="*/ 1357607 h 1357607"/>
                  <a:gd name="connsiteX3-135" fmla="*/ 0 w 3867150"/>
                  <a:gd name="connsiteY3-136" fmla="*/ 383495 h 1357607"/>
                  <a:gd name="connsiteX0-137" fmla="*/ 0 w 3619500"/>
                  <a:gd name="connsiteY0-138" fmla="*/ 716280 h 1357607"/>
                  <a:gd name="connsiteX1-139" fmla="*/ 3619500 w 3619500"/>
                  <a:gd name="connsiteY1-140" fmla="*/ 0 h 1357607"/>
                  <a:gd name="connsiteX2-141" fmla="*/ 967740 w 3619500"/>
                  <a:gd name="connsiteY2-142" fmla="*/ 1357607 h 1357607"/>
                  <a:gd name="connsiteX3-143" fmla="*/ 0 w 3619500"/>
                  <a:gd name="connsiteY3-144" fmla="*/ 716280 h 1357607"/>
                  <a:gd name="connsiteX0-145" fmla="*/ 0 w 5886450"/>
                  <a:gd name="connsiteY0-146" fmla="*/ 747974 h 1389301"/>
                  <a:gd name="connsiteX1-147" fmla="*/ 5886450 w 5886450"/>
                  <a:gd name="connsiteY1-148" fmla="*/ 0 h 1389301"/>
                  <a:gd name="connsiteX2-149" fmla="*/ 967740 w 5886450"/>
                  <a:gd name="connsiteY2-150" fmla="*/ 1389301 h 1389301"/>
                  <a:gd name="connsiteX3-151" fmla="*/ 0 w 5886450"/>
                  <a:gd name="connsiteY3-152" fmla="*/ 747974 h 1389301"/>
                  <a:gd name="connsiteX0-153" fmla="*/ 0 w 5886450"/>
                  <a:gd name="connsiteY0-154" fmla="*/ 747974 h 771272"/>
                  <a:gd name="connsiteX1-155" fmla="*/ 5886450 w 5886450"/>
                  <a:gd name="connsiteY1-156" fmla="*/ 0 h 771272"/>
                  <a:gd name="connsiteX2-157" fmla="*/ 2586990 w 5886450"/>
                  <a:gd name="connsiteY2-158" fmla="*/ 771272 h 771272"/>
                  <a:gd name="connsiteX3-159" fmla="*/ 0 w 5886450"/>
                  <a:gd name="connsiteY3-160" fmla="*/ 747974 h 771272"/>
                  <a:gd name="connsiteX0-161" fmla="*/ 0 w 5486400"/>
                  <a:gd name="connsiteY0-162" fmla="*/ 0 h 783950"/>
                  <a:gd name="connsiteX1-163" fmla="*/ 5486400 w 5486400"/>
                  <a:gd name="connsiteY1-164" fmla="*/ 12678 h 783950"/>
                  <a:gd name="connsiteX2-165" fmla="*/ 2186940 w 5486400"/>
                  <a:gd name="connsiteY2-166" fmla="*/ 783950 h 783950"/>
                  <a:gd name="connsiteX3-167" fmla="*/ 0 w 5486400"/>
                  <a:gd name="connsiteY3-168" fmla="*/ 0 h 783950"/>
                  <a:gd name="connsiteX0-169" fmla="*/ 0 w 5486400"/>
                  <a:gd name="connsiteY0-170" fmla="*/ 0 h 720562"/>
                  <a:gd name="connsiteX1-171" fmla="*/ 5486400 w 5486400"/>
                  <a:gd name="connsiteY1-172" fmla="*/ 12678 h 720562"/>
                  <a:gd name="connsiteX2-173" fmla="*/ 1920240 w 5486400"/>
                  <a:gd name="connsiteY2-174" fmla="*/ 720562 h 720562"/>
                  <a:gd name="connsiteX3-175" fmla="*/ 0 w 5486400"/>
                  <a:gd name="connsiteY3-176" fmla="*/ 0 h 720562"/>
                  <a:gd name="connsiteX0-177" fmla="*/ 0 w 5276850"/>
                  <a:gd name="connsiteY0-178" fmla="*/ 320106 h 1040668"/>
                  <a:gd name="connsiteX1-179" fmla="*/ 5276850 w 5276850"/>
                  <a:gd name="connsiteY1-180" fmla="*/ 0 h 1040668"/>
                  <a:gd name="connsiteX2-181" fmla="*/ 1920240 w 5276850"/>
                  <a:gd name="connsiteY2-182" fmla="*/ 1040668 h 1040668"/>
                  <a:gd name="connsiteX3-183" fmla="*/ 0 w 5276850"/>
                  <a:gd name="connsiteY3-184" fmla="*/ 320106 h 1040668"/>
                  <a:gd name="connsiteX0-185" fmla="*/ 1356360 w 3356610"/>
                  <a:gd name="connsiteY0-186" fmla="*/ 0 h 1750611"/>
                  <a:gd name="connsiteX1-187" fmla="*/ 3356610 w 3356610"/>
                  <a:gd name="connsiteY1-188" fmla="*/ 709943 h 1750611"/>
                  <a:gd name="connsiteX2-189" fmla="*/ 0 w 3356610"/>
                  <a:gd name="connsiteY2-190" fmla="*/ 1750611 h 1750611"/>
                  <a:gd name="connsiteX3-191" fmla="*/ 1356360 w 3356610"/>
                  <a:gd name="connsiteY3-192" fmla="*/ 0 h 1750611"/>
                  <a:gd name="connsiteX0-193" fmla="*/ 1356360 w 3737610"/>
                  <a:gd name="connsiteY0-194" fmla="*/ 98249 h 1848860"/>
                  <a:gd name="connsiteX1-195" fmla="*/ 3737610 w 3737610"/>
                  <a:gd name="connsiteY1-196" fmla="*/ 0 h 1848860"/>
                  <a:gd name="connsiteX2-197" fmla="*/ 0 w 3737610"/>
                  <a:gd name="connsiteY2-198" fmla="*/ 1848860 h 1848860"/>
                  <a:gd name="connsiteX3-199" fmla="*/ 1356360 w 3737610"/>
                  <a:gd name="connsiteY3-200" fmla="*/ 98249 h 1848860"/>
                  <a:gd name="connsiteX0-201" fmla="*/ 0 w 2381250"/>
                  <a:gd name="connsiteY0-202" fmla="*/ 98249 h 2213339"/>
                  <a:gd name="connsiteX1-203" fmla="*/ 2381250 w 2381250"/>
                  <a:gd name="connsiteY1-204" fmla="*/ 0 h 2213339"/>
                  <a:gd name="connsiteX2-205" fmla="*/ 624840 w 2381250"/>
                  <a:gd name="connsiteY2-206" fmla="*/ 2213339 h 2213339"/>
                  <a:gd name="connsiteX3-207" fmla="*/ 0 w 2381250"/>
                  <a:gd name="connsiteY3-208" fmla="*/ 98249 h 2213339"/>
                  <a:gd name="connsiteX0-209" fmla="*/ 0 w 1962150"/>
                  <a:gd name="connsiteY0-210" fmla="*/ 0 h 2226018"/>
                  <a:gd name="connsiteX1-211" fmla="*/ 1962150 w 1962150"/>
                  <a:gd name="connsiteY1-212" fmla="*/ 12679 h 2226018"/>
                  <a:gd name="connsiteX2-213" fmla="*/ 205740 w 1962150"/>
                  <a:gd name="connsiteY2-214" fmla="*/ 2226018 h 2226018"/>
                  <a:gd name="connsiteX3-215" fmla="*/ 0 w 1962150"/>
                  <a:gd name="connsiteY3-216" fmla="*/ 0 h 2226018"/>
                  <a:gd name="connsiteX0-217" fmla="*/ 0 w 2247900"/>
                  <a:gd name="connsiteY0-218" fmla="*/ 3168 h 2213339"/>
                  <a:gd name="connsiteX1-219" fmla="*/ 2247900 w 2247900"/>
                  <a:gd name="connsiteY1-220" fmla="*/ 0 h 2213339"/>
                  <a:gd name="connsiteX2-221" fmla="*/ 491490 w 2247900"/>
                  <a:gd name="connsiteY2-222" fmla="*/ 2213339 h 2213339"/>
                  <a:gd name="connsiteX3-223" fmla="*/ 0 w 2247900"/>
                  <a:gd name="connsiteY3-224" fmla="*/ 3168 h 2213339"/>
                  <a:gd name="connsiteX0-225" fmla="*/ 0 w 2324100"/>
                  <a:gd name="connsiteY0-226" fmla="*/ 3168 h 2213339"/>
                  <a:gd name="connsiteX1-227" fmla="*/ 2324100 w 2324100"/>
                  <a:gd name="connsiteY1-228" fmla="*/ 0 h 2213339"/>
                  <a:gd name="connsiteX2-229" fmla="*/ 567690 w 2324100"/>
                  <a:gd name="connsiteY2-230" fmla="*/ 2213339 h 2213339"/>
                  <a:gd name="connsiteX3-231" fmla="*/ 0 w 2324100"/>
                  <a:gd name="connsiteY3-232" fmla="*/ 3168 h 2213339"/>
                  <a:gd name="connsiteX0-233" fmla="*/ 0 w 1619250"/>
                  <a:gd name="connsiteY0-234" fmla="*/ 779666 h 2989837"/>
                  <a:gd name="connsiteX1-235" fmla="*/ 1619250 w 1619250"/>
                  <a:gd name="connsiteY1-236" fmla="*/ 0 h 2989837"/>
                  <a:gd name="connsiteX2-237" fmla="*/ 567690 w 1619250"/>
                  <a:gd name="connsiteY2-238" fmla="*/ 2989837 h 2989837"/>
                  <a:gd name="connsiteX3-239" fmla="*/ 0 w 1619250"/>
                  <a:gd name="connsiteY3-240" fmla="*/ 779666 h 2989837"/>
                  <a:gd name="connsiteX0-241" fmla="*/ 0 w 2110740"/>
                  <a:gd name="connsiteY0-242" fmla="*/ 779666 h 2181645"/>
                  <a:gd name="connsiteX1-243" fmla="*/ 1619250 w 2110740"/>
                  <a:gd name="connsiteY1-244" fmla="*/ 0 h 2181645"/>
                  <a:gd name="connsiteX2-245" fmla="*/ 2110740 w 2110740"/>
                  <a:gd name="connsiteY2-246" fmla="*/ 2181645 h 2181645"/>
                  <a:gd name="connsiteX3-247" fmla="*/ 0 w 2110740"/>
                  <a:gd name="connsiteY3-248" fmla="*/ 779666 h 2181645"/>
                  <a:gd name="connsiteX0-249" fmla="*/ 0 w 2110740"/>
                  <a:gd name="connsiteY0-250" fmla="*/ 858901 h 2260880"/>
                  <a:gd name="connsiteX1-251" fmla="*/ 1600200 w 2110740"/>
                  <a:gd name="connsiteY1-252" fmla="*/ 0 h 2260880"/>
                  <a:gd name="connsiteX2-253" fmla="*/ 2110740 w 2110740"/>
                  <a:gd name="connsiteY2-254" fmla="*/ 2260880 h 2260880"/>
                  <a:gd name="connsiteX3-255" fmla="*/ 0 w 2110740"/>
                  <a:gd name="connsiteY3-256" fmla="*/ 858901 h 2260880"/>
                  <a:gd name="connsiteX0-257" fmla="*/ 0 w 529590"/>
                  <a:gd name="connsiteY0-258" fmla="*/ 1841409 h 2260880"/>
                  <a:gd name="connsiteX1-259" fmla="*/ 19050 w 529590"/>
                  <a:gd name="connsiteY1-260" fmla="*/ 0 h 2260880"/>
                  <a:gd name="connsiteX2-261" fmla="*/ 529590 w 529590"/>
                  <a:gd name="connsiteY2-262" fmla="*/ 2260880 h 2260880"/>
                  <a:gd name="connsiteX3-263" fmla="*/ 0 w 529590"/>
                  <a:gd name="connsiteY3-264" fmla="*/ 1841409 h 2260880"/>
                  <a:gd name="connsiteX0-265" fmla="*/ 0 w 553402"/>
                  <a:gd name="connsiteY0-266" fmla="*/ 1841409 h 2201455"/>
                  <a:gd name="connsiteX1-267" fmla="*/ 19050 w 553402"/>
                  <a:gd name="connsiteY1-268" fmla="*/ 0 h 2201455"/>
                  <a:gd name="connsiteX2-269" fmla="*/ 553402 w 553402"/>
                  <a:gd name="connsiteY2-270" fmla="*/ 2201455 h 2201455"/>
                  <a:gd name="connsiteX3-271" fmla="*/ 0 w 553402"/>
                  <a:gd name="connsiteY3-272" fmla="*/ 1841409 h 2201455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553402" h="2201455">
                    <a:moveTo>
                      <a:pt x="0" y="1841409"/>
                    </a:moveTo>
                    <a:lnTo>
                      <a:pt x="19050" y="0"/>
                    </a:lnTo>
                    <a:lnTo>
                      <a:pt x="553402" y="2201455"/>
                    </a:lnTo>
                    <a:lnTo>
                      <a:pt x="0" y="1841409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</p:grpSp>
      <p:sp>
        <p:nvSpPr>
          <p:cNvPr id="33" name="流程图: 手动输入 36"/>
          <p:cNvSpPr/>
          <p:nvPr/>
        </p:nvSpPr>
        <p:spPr>
          <a:xfrm rot="5400000">
            <a:off x="13494" y="262731"/>
            <a:ext cx="771525" cy="836613"/>
          </a:xfrm>
          <a:prstGeom prst="flowChartManualInpu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4" name="文本占位符 18"/>
          <p:cNvSpPr>
            <a:spLocks noGrp="1"/>
          </p:cNvSpPr>
          <p:nvPr>
            <p:ph type="body" sz="quarter" idx="11" hasCustomPrompt="1"/>
          </p:nvPr>
        </p:nvSpPr>
        <p:spPr>
          <a:xfrm>
            <a:off x="720067" y="228599"/>
            <a:ext cx="677701" cy="904755"/>
          </a:xfrm>
          <a:prstGeom prst="rect">
            <a:avLst/>
          </a:prstGeom>
          <a:noFill/>
        </p:spPr>
        <p:txBody>
          <a:bodyPr/>
          <a:lstStyle>
            <a:lvl1pPr marL="0" indent="0" algn="l">
              <a:buNone/>
              <a:defRPr sz="72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fontAlgn="base"/>
            <a:r>
              <a:rPr lang="zh-CN" altLang="en-US" strike="noStrike" noProof="1"/>
              <a:t>编辑母版文本样式</a:t>
            </a:r>
            <a:endParaRPr lang="zh-CN" altLang="en-US" strike="noStrike" noProof="1"/>
          </a:p>
        </p:txBody>
      </p:sp>
      <p:sp>
        <p:nvSpPr>
          <p:cNvPr id="35" name="文本占位符 18"/>
          <p:cNvSpPr>
            <a:spLocks noGrp="1"/>
          </p:cNvSpPr>
          <p:nvPr>
            <p:ph type="body" sz="quarter" idx="12"/>
          </p:nvPr>
        </p:nvSpPr>
        <p:spPr>
          <a:xfrm>
            <a:off x="1397768" y="323365"/>
            <a:ext cx="3159122" cy="462392"/>
          </a:xfrm>
          <a:prstGeom prst="rect">
            <a:avLst/>
          </a:prstGeom>
          <a:noFill/>
        </p:spPr>
        <p:txBody>
          <a:bodyPr/>
          <a:lstStyle>
            <a:lvl1pPr marL="0" indent="0" algn="l">
              <a:buNone/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fontAlgn="base"/>
            <a:endParaRPr lang="zh-CN" altLang="en-US" strike="noStrike" noProof="1"/>
          </a:p>
        </p:txBody>
      </p:sp>
      <p:sp>
        <p:nvSpPr>
          <p:cNvPr id="36" name="文本占位符 18"/>
          <p:cNvSpPr>
            <a:spLocks noGrp="1"/>
          </p:cNvSpPr>
          <p:nvPr>
            <p:ph type="body" sz="quarter" idx="13"/>
          </p:nvPr>
        </p:nvSpPr>
        <p:spPr>
          <a:xfrm>
            <a:off x="1397768" y="782569"/>
            <a:ext cx="3159122" cy="350785"/>
          </a:xfrm>
          <a:prstGeom prst="rect">
            <a:avLst/>
          </a:prstGeom>
          <a:noFill/>
        </p:spPr>
        <p:txBody>
          <a:bodyPr/>
          <a:lstStyle>
            <a:lvl1pPr marL="0" indent="0" algn="l">
              <a:buNone/>
              <a:defRPr sz="14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fontAlgn="base"/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组合 5"/>
          <p:cNvGrpSpPr/>
          <p:nvPr userDrawn="1"/>
        </p:nvGrpSpPr>
        <p:grpSpPr>
          <a:xfrm>
            <a:off x="-55562" y="6019800"/>
            <a:ext cx="12628562" cy="884238"/>
            <a:chOff x="-54769" y="5829300"/>
            <a:chExt cx="13885070" cy="1078877"/>
          </a:xfrm>
        </p:grpSpPr>
        <p:grpSp>
          <p:nvGrpSpPr>
            <p:cNvPr id="16387" name="组合 6"/>
            <p:cNvGrpSpPr/>
            <p:nvPr/>
          </p:nvGrpSpPr>
          <p:grpSpPr>
            <a:xfrm>
              <a:off x="-54769" y="5943601"/>
              <a:ext cx="4641974" cy="950790"/>
              <a:chOff x="-54770" y="4178805"/>
              <a:chExt cx="12317593" cy="2735626"/>
            </a:xfrm>
          </p:grpSpPr>
          <p:sp>
            <p:nvSpPr>
              <p:cNvPr id="24" name="等腰三角形 2"/>
              <p:cNvSpPr/>
              <p:nvPr/>
            </p:nvSpPr>
            <p:spPr>
              <a:xfrm>
                <a:off x="-36244" y="4724899"/>
                <a:ext cx="1139376" cy="2151176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1143000" h="1790700">
                    <a:moveTo>
                      <a:pt x="0" y="1790700"/>
                    </a:moveTo>
                    <a:lnTo>
                      <a:pt x="0" y="0"/>
                    </a:lnTo>
                    <a:lnTo>
                      <a:pt x="1143000" y="628650"/>
                    </a:lnTo>
                    <a:lnTo>
                      <a:pt x="0" y="179070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5" name="等腰三角形 2"/>
              <p:cNvSpPr/>
              <p:nvPr/>
            </p:nvSpPr>
            <p:spPr>
              <a:xfrm>
                <a:off x="-54770" y="5482826"/>
                <a:ext cx="2667804" cy="1398820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  <a:gd name="connsiteX0-25" fmla="*/ 0 w 2971800"/>
                  <a:gd name="connsiteY0-26" fmla="*/ 1790700 h 1790700"/>
                  <a:gd name="connsiteX1-27" fmla="*/ 1828800 w 2971800"/>
                  <a:gd name="connsiteY1-28" fmla="*/ 0 h 1790700"/>
                  <a:gd name="connsiteX2-29" fmla="*/ 2971800 w 2971800"/>
                  <a:gd name="connsiteY2-30" fmla="*/ 628650 h 1790700"/>
                  <a:gd name="connsiteX3-31" fmla="*/ 0 w 2971800"/>
                  <a:gd name="connsiteY3-32" fmla="*/ 1790700 h 1790700"/>
                  <a:gd name="connsiteX0-33" fmla="*/ 0 w 2971800"/>
                  <a:gd name="connsiteY0-34" fmla="*/ 1162050 h 1162050"/>
                  <a:gd name="connsiteX1-35" fmla="*/ 1162050 w 2971800"/>
                  <a:gd name="connsiteY1-36" fmla="*/ 52767 h 1162050"/>
                  <a:gd name="connsiteX2-37" fmla="*/ 2971800 w 2971800"/>
                  <a:gd name="connsiteY2-38" fmla="*/ 0 h 1162050"/>
                  <a:gd name="connsiteX3-39" fmla="*/ 0 w 2971800"/>
                  <a:gd name="connsiteY3-40" fmla="*/ 1162050 h 1162050"/>
                  <a:gd name="connsiteX0-41" fmla="*/ 0 w 2628900"/>
                  <a:gd name="connsiteY0-42" fmla="*/ 1109283 h 1109283"/>
                  <a:gd name="connsiteX1-43" fmla="*/ 1162050 w 2628900"/>
                  <a:gd name="connsiteY1-44" fmla="*/ 0 h 1109283"/>
                  <a:gd name="connsiteX2-45" fmla="*/ 2628900 w 2628900"/>
                  <a:gd name="connsiteY2-46" fmla="*/ 295865 h 1109283"/>
                  <a:gd name="connsiteX3-47" fmla="*/ 0 w 2628900"/>
                  <a:gd name="connsiteY3-48" fmla="*/ 1109283 h 1109283"/>
                  <a:gd name="connsiteX0-49" fmla="*/ 0 w 2628900"/>
                  <a:gd name="connsiteY0-50" fmla="*/ 1159993 h 1159993"/>
                  <a:gd name="connsiteX1-51" fmla="*/ 1116330 w 2628900"/>
                  <a:gd name="connsiteY1-52" fmla="*/ 0 h 1159993"/>
                  <a:gd name="connsiteX2-53" fmla="*/ 2628900 w 2628900"/>
                  <a:gd name="connsiteY2-54" fmla="*/ 346575 h 1159993"/>
                  <a:gd name="connsiteX3-55" fmla="*/ 0 w 2628900"/>
                  <a:gd name="connsiteY3-56" fmla="*/ 1159993 h 1159993"/>
                  <a:gd name="connsiteX0-57" fmla="*/ 0 w 2651760"/>
                  <a:gd name="connsiteY0-58" fmla="*/ 1153654 h 1153654"/>
                  <a:gd name="connsiteX1-59" fmla="*/ 1139190 w 2651760"/>
                  <a:gd name="connsiteY1-60" fmla="*/ 0 h 1153654"/>
                  <a:gd name="connsiteX2-61" fmla="*/ 2651760 w 2651760"/>
                  <a:gd name="connsiteY2-62" fmla="*/ 346575 h 1153654"/>
                  <a:gd name="connsiteX3-63" fmla="*/ 0 w 2651760"/>
                  <a:gd name="connsiteY3-64" fmla="*/ 1153654 h 1153654"/>
                  <a:gd name="connsiteX0-65" fmla="*/ 0 w 2668429"/>
                  <a:gd name="connsiteY0-66" fmla="*/ 1165539 h 1165539"/>
                  <a:gd name="connsiteX1-67" fmla="*/ 1155859 w 2668429"/>
                  <a:gd name="connsiteY1-68" fmla="*/ 0 h 1165539"/>
                  <a:gd name="connsiteX2-69" fmla="*/ 2668429 w 2668429"/>
                  <a:gd name="connsiteY2-70" fmla="*/ 346575 h 1165539"/>
                  <a:gd name="connsiteX3-71" fmla="*/ 0 w 2668429"/>
                  <a:gd name="connsiteY3-72" fmla="*/ 1165539 h 116553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2668429" h="1165539">
                    <a:moveTo>
                      <a:pt x="0" y="1165539"/>
                    </a:moveTo>
                    <a:lnTo>
                      <a:pt x="1155859" y="0"/>
                    </a:lnTo>
                    <a:lnTo>
                      <a:pt x="2668429" y="346575"/>
                    </a:lnTo>
                    <a:lnTo>
                      <a:pt x="0" y="1165539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6" name="等腰三角形 2"/>
              <p:cNvSpPr/>
              <p:nvPr/>
            </p:nvSpPr>
            <p:spPr>
              <a:xfrm>
                <a:off x="-31611" y="5672308"/>
                <a:ext cx="4474125" cy="1203767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  <a:gd name="connsiteX0-25" fmla="*/ 0 w 2971800"/>
                  <a:gd name="connsiteY0-26" fmla="*/ 1790700 h 1790700"/>
                  <a:gd name="connsiteX1-27" fmla="*/ 1828800 w 2971800"/>
                  <a:gd name="connsiteY1-28" fmla="*/ 0 h 1790700"/>
                  <a:gd name="connsiteX2-29" fmla="*/ 2971800 w 2971800"/>
                  <a:gd name="connsiteY2-30" fmla="*/ 628650 h 1790700"/>
                  <a:gd name="connsiteX3-31" fmla="*/ 0 w 2971800"/>
                  <a:gd name="connsiteY3-32" fmla="*/ 1790700 h 1790700"/>
                  <a:gd name="connsiteX0-33" fmla="*/ 0 w 2971800"/>
                  <a:gd name="connsiteY0-34" fmla="*/ 1162050 h 1162050"/>
                  <a:gd name="connsiteX1-35" fmla="*/ 1162050 w 2971800"/>
                  <a:gd name="connsiteY1-36" fmla="*/ 52767 h 1162050"/>
                  <a:gd name="connsiteX2-37" fmla="*/ 2971800 w 2971800"/>
                  <a:gd name="connsiteY2-38" fmla="*/ 0 h 1162050"/>
                  <a:gd name="connsiteX3-39" fmla="*/ 0 w 2971800"/>
                  <a:gd name="connsiteY3-40" fmla="*/ 1162050 h 1162050"/>
                  <a:gd name="connsiteX0-41" fmla="*/ 0 w 2628900"/>
                  <a:gd name="connsiteY0-42" fmla="*/ 1109283 h 1109283"/>
                  <a:gd name="connsiteX1-43" fmla="*/ 1162050 w 2628900"/>
                  <a:gd name="connsiteY1-44" fmla="*/ 0 h 1109283"/>
                  <a:gd name="connsiteX2-45" fmla="*/ 2628900 w 2628900"/>
                  <a:gd name="connsiteY2-46" fmla="*/ 295865 h 1109283"/>
                  <a:gd name="connsiteX3-47" fmla="*/ 0 w 2628900"/>
                  <a:gd name="connsiteY3-48" fmla="*/ 1109283 h 1109283"/>
                  <a:gd name="connsiteX0-49" fmla="*/ 0 w 2628900"/>
                  <a:gd name="connsiteY0-50" fmla="*/ 1159993 h 1159993"/>
                  <a:gd name="connsiteX1-51" fmla="*/ 1116330 w 2628900"/>
                  <a:gd name="connsiteY1-52" fmla="*/ 0 h 1159993"/>
                  <a:gd name="connsiteX2-53" fmla="*/ 2628900 w 2628900"/>
                  <a:gd name="connsiteY2-54" fmla="*/ 346575 h 1159993"/>
                  <a:gd name="connsiteX3-55" fmla="*/ 0 w 2628900"/>
                  <a:gd name="connsiteY3-56" fmla="*/ 1159993 h 1159993"/>
                  <a:gd name="connsiteX0-57" fmla="*/ 0 w 2651760"/>
                  <a:gd name="connsiteY0-58" fmla="*/ 1153654 h 1153654"/>
                  <a:gd name="connsiteX1-59" fmla="*/ 1139190 w 2651760"/>
                  <a:gd name="connsiteY1-60" fmla="*/ 0 h 1153654"/>
                  <a:gd name="connsiteX2-61" fmla="*/ 2651760 w 2651760"/>
                  <a:gd name="connsiteY2-62" fmla="*/ 346575 h 1153654"/>
                  <a:gd name="connsiteX3-63" fmla="*/ 0 w 2651760"/>
                  <a:gd name="connsiteY3-64" fmla="*/ 1153654 h 1153654"/>
                  <a:gd name="connsiteX0-65" fmla="*/ 0 w 4617720"/>
                  <a:gd name="connsiteY0-66" fmla="*/ 1166332 h 1166332"/>
                  <a:gd name="connsiteX1-67" fmla="*/ 3105150 w 4617720"/>
                  <a:gd name="connsiteY1-68" fmla="*/ 0 h 1166332"/>
                  <a:gd name="connsiteX2-69" fmla="*/ 4617720 w 4617720"/>
                  <a:gd name="connsiteY2-70" fmla="*/ 346575 h 1166332"/>
                  <a:gd name="connsiteX3-71" fmla="*/ 0 w 4617720"/>
                  <a:gd name="connsiteY3-72" fmla="*/ 1166332 h 1166332"/>
                  <a:gd name="connsiteX0-73" fmla="*/ 0 w 4617720"/>
                  <a:gd name="connsiteY0-74" fmla="*/ 893765 h 893765"/>
                  <a:gd name="connsiteX1-75" fmla="*/ 3272790 w 4617720"/>
                  <a:gd name="connsiteY1-76" fmla="*/ 0 h 893765"/>
                  <a:gd name="connsiteX2-77" fmla="*/ 4617720 w 4617720"/>
                  <a:gd name="connsiteY2-78" fmla="*/ 74008 h 893765"/>
                  <a:gd name="connsiteX3-79" fmla="*/ 0 w 4617720"/>
                  <a:gd name="connsiteY3-80" fmla="*/ 893765 h 893765"/>
                  <a:gd name="connsiteX0-81" fmla="*/ 0 w 4617720"/>
                  <a:gd name="connsiteY0-82" fmla="*/ 1001524 h 1001524"/>
                  <a:gd name="connsiteX1-83" fmla="*/ 3257550 w 4617720"/>
                  <a:gd name="connsiteY1-84" fmla="*/ 0 h 1001524"/>
                  <a:gd name="connsiteX2-85" fmla="*/ 4617720 w 4617720"/>
                  <a:gd name="connsiteY2-86" fmla="*/ 181767 h 1001524"/>
                  <a:gd name="connsiteX3-87" fmla="*/ 0 w 4617720"/>
                  <a:gd name="connsiteY3-88" fmla="*/ 1001524 h 1001524"/>
                  <a:gd name="connsiteX0-89" fmla="*/ 0 w 4472940"/>
                  <a:gd name="connsiteY0-90" fmla="*/ 1001524 h 1001524"/>
                  <a:gd name="connsiteX1-91" fmla="*/ 3257550 w 4472940"/>
                  <a:gd name="connsiteY1-92" fmla="*/ 0 h 1001524"/>
                  <a:gd name="connsiteX2-93" fmla="*/ 4472940 w 4472940"/>
                  <a:gd name="connsiteY2-94" fmla="*/ 993128 h 1001524"/>
                  <a:gd name="connsiteX3-95" fmla="*/ 0 w 4472940"/>
                  <a:gd name="connsiteY3-96" fmla="*/ 1001524 h 100152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4472940" h="1001524">
                    <a:moveTo>
                      <a:pt x="0" y="1001524"/>
                    </a:moveTo>
                    <a:lnTo>
                      <a:pt x="3257550" y="0"/>
                    </a:lnTo>
                    <a:lnTo>
                      <a:pt x="4472940" y="993128"/>
                    </a:lnTo>
                    <a:lnTo>
                      <a:pt x="0" y="1001524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7" name="等腰三角形 2"/>
              <p:cNvSpPr/>
              <p:nvPr/>
            </p:nvSpPr>
            <p:spPr>
              <a:xfrm>
                <a:off x="3187353" y="5432667"/>
                <a:ext cx="3561699" cy="1421115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  <a:gd name="connsiteX0-25" fmla="*/ 0 w 2971800"/>
                  <a:gd name="connsiteY0-26" fmla="*/ 1790700 h 1790700"/>
                  <a:gd name="connsiteX1-27" fmla="*/ 1828800 w 2971800"/>
                  <a:gd name="connsiteY1-28" fmla="*/ 0 h 1790700"/>
                  <a:gd name="connsiteX2-29" fmla="*/ 2971800 w 2971800"/>
                  <a:gd name="connsiteY2-30" fmla="*/ 628650 h 1790700"/>
                  <a:gd name="connsiteX3-31" fmla="*/ 0 w 2971800"/>
                  <a:gd name="connsiteY3-32" fmla="*/ 1790700 h 1790700"/>
                  <a:gd name="connsiteX0-33" fmla="*/ 0 w 2971800"/>
                  <a:gd name="connsiteY0-34" fmla="*/ 1162050 h 1162050"/>
                  <a:gd name="connsiteX1-35" fmla="*/ 1162050 w 2971800"/>
                  <a:gd name="connsiteY1-36" fmla="*/ 52767 h 1162050"/>
                  <a:gd name="connsiteX2-37" fmla="*/ 2971800 w 2971800"/>
                  <a:gd name="connsiteY2-38" fmla="*/ 0 h 1162050"/>
                  <a:gd name="connsiteX3-39" fmla="*/ 0 w 2971800"/>
                  <a:gd name="connsiteY3-40" fmla="*/ 1162050 h 1162050"/>
                  <a:gd name="connsiteX0-41" fmla="*/ 0 w 2628900"/>
                  <a:gd name="connsiteY0-42" fmla="*/ 1109283 h 1109283"/>
                  <a:gd name="connsiteX1-43" fmla="*/ 1162050 w 2628900"/>
                  <a:gd name="connsiteY1-44" fmla="*/ 0 h 1109283"/>
                  <a:gd name="connsiteX2-45" fmla="*/ 2628900 w 2628900"/>
                  <a:gd name="connsiteY2-46" fmla="*/ 295865 h 1109283"/>
                  <a:gd name="connsiteX3-47" fmla="*/ 0 w 2628900"/>
                  <a:gd name="connsiteY3-48" fmla="*/ 1109283 h 1109283"/>
                  <a:gd name="connsiteX0-49" fmla="*/ 0 w 2628900"/>
                  <a:gd name="connsiteY0-50" fmla="*/ 1159993 h 1159993"/>
                  <a:gd name="connsiteX1-51" fmla="*/ 1116330 w 2628900"/>
                  <a:gd name="connsiteY1-52" fmla="*/ 0 h 1159993"/>
                  <a:gd name="connsiteX2-53" fmla="*/ 2628900 w 2628900"/>
                  <a:gd name="connsiteY2-54" fmla="*/ 346575 h 1159993"/>
                  <a:gd name="connsiteX3-55" fmla="*/ 0 w 2628900"/>
                  <a:gd name="connsiteY3-56" fmla="*/ 1159993 h 1159993"/>
                  <a:gd name="connsiteX0-57" fmla="*/ 0 w 2651760"/>
                  <a:gd name="connsiteY0-58" fmla="*/ 1153654 h 1153654"/>
                  <a:gd name="connsiteX1-59" fmla="*/ 1139190 w 2651760"/>
                  <a:gd name="connsiteY1-60" fmla="*/ 0 h 1153654"/>
                  <a:gd name="connsiteX2-61" fmla="*/ 2651760 w 2651760"/>
                  <a:gd name="connsiteY2-62" fmla="*/ 346575 h 1153654"/>
                  <a:gd name="connsiteX3-63" fmla="*/ 0 w 2651760"/>
                  <a:gd name="connsiteY3-64" fmla="*/ 1153654 h 1153654"/>
                  <a:gd name="connsiteX0-65" fmla="*/ 0 w 4617720"/>
                  <a:gd name="connsiteY0-66" fmla="*/ 1166332 h 1166332"/>
                  <a:gd name="connsiteX1-67" fmla="*/ 3105150 w 4617720"/>
                  <a:gd name="connsiteY1-68" fmla="*/ 0 h 1166332"/>
                  <a:gd name="connsiteX2-69" fmla="*/ 4617720 w 4617720"/>
                  <a:gd name="connsiteY2-70" fmla="*/ 346575 h 1166332"/>
                  <a:gd name="connsiteX3-71" fmla="*/ 0 w 4617720"/>
                  <a:gd name="connsiteY3-72" fmla="*/ 1166332 h 1166332"/>
                  <a:gd name="connsiteX0-73" fmla="*/ 0 w 4617720"/>
                  <a:gd name="connsiteY0-74" fmla="*/ 893765 h 893765"/>
                  <a:gd name="connsiteX1-75" fmla="*/ 3272790 w 4617720"/>
                  <a:gd name="connsiteY1-76" fmla="*/ 0 h 893765"/>
                  <a:gd name="connsiteX2-77" fmla="*/ 4617720 w 4617720"/>
                  <a:gd name="connsiteY2-78" fmla="*/ 74008 h 893765"/>
                  <a:gd name="connsiteX3-79" fmla="*/ 0 w 4617720"/>
                  <a:gd name="connsiteY3-80" fmla="*/ 893765 h 893765"/>
                  <a:gd name="connsiteX0-81" fmla="*/ 0 w 4617720"/>
                  <a:gd name="connsiteY0-82" fmla="*/ 1001524 h 1001524"/>
                  <a:gd name="connsiteX1-83" fmla="*/ 3257550 w 4617720"/>
                  <a:gd name="connsiteY1-84" fmla="*/ 0 h 1001524"/>
                  <a:gd name="connsiteX2-85" fmla="*/ 4617720 w 4617720"/>
                  <a:gd name="connsiteY2-86" fmla="*/ 181767 h 1001524"/>
                  <a:gd name="connsiteX3-87" fmla="*/ 0 w 4617720"/>
                  <a:gd name="connsiteY3-88" fmla="*/ 1001524 h 1001524"/>
                  <a:gd name="connsiteX0-89" fmla="*/ 0 w 4472940"/>
                  <a:gd name="connsiteY0-90" fmla="*/ 1001524 h 1001524"/>
                  <a:gd name="connsiteX1-91" fmla="*/ 3257550 w 4472940"/>
                  <a:gd name="connsiteY1-92" fmla="*/ 0 h 1001524"/>
                  <a:gd name="connsiteX2-93" fmla="*/ 4472940 w 4472940"/>
                  <a:gd name="connsiteY2-94" fmla="*/ 993128 h 1001524"/>
                  <a:gd name="connsiteX3-95" fmla="*/ 0 w 4472940"/>
                  <a:gd name="connsiteY3-96" fmla="*/ 1001524 h 1001524"/>
                  <a:gd name="connsiteX0-97" fmla="*/ 0 w 5025390"/>
                  <a:gd name="connsiteY0-98" fmla="*/ 668739 h 993128"/>
                  <a:gd name="connsiteX1-99" fmla="*/ 3810000 w 5025390"/>
                  <a:gd name="connsiteY1-100" fmla="*/ 0 h 993128"/>
                  <a:gd name="connsiteX2-101" fmla="*/ 5025390 w 5025390"/>
                  <a:gd name="connsiteY2-102" fmla="*/ 993128 h 993128"/>
                  <a:gd name="connsiteX3-103" fmla="*/ 0 w 5025390"/>
                  <a:gd name="connsiteY3-104" fmla="*/ 668739 h 993128"/>
                  <a:gd name="connsiteX0-105" fmla="*/ 0 w 3810000"/>
                  <a:gd name="connsiteY0-106" fmla="*/ 668739 h 1642851"/>
                  <a:gd name="connsiteX1-107" fmla="*/ 3810000 w 3810000"/>
                  <a:gd name="connsiteY1-108" fmla="*/ 0 h 1642851"/>
                  <a:gd name="connsiteX2-109" fmla="*/ 1215390 w 3810000"/>
                  <a:gd name="connsiteY2-110" fmla="*/ 1642851 h 1642851"/>
                  <a:gd name="connsiteX3-111" fmla="*/ 0 w 3810000"/>
                  <a:gd name="connsiteY3-112" fmla="*/ 668739 h 1642851"/>
                  <a:gd name="connsiteX0-113" fmla="*/ 0 w 2419350"/>
                  <a:gd name="connsiteY0-114" fmla="*/ 335954 h 1310066"/>
                  <a:gd name="connsiteX1-115" fmla="*/ 2419350 w 2419350"/>
                  <a:gd name="connsiteY1-116" fmla="*/ 0 h 1310066"/>
                  <a:gd name="connsiteX2-117" fmla="*/ 1215390 w 2419350"/>
                  <a:gd name="connsiteY2-118" fmla="*/ 1310066 h 1310066"/>
                  <a:gd name="connsiteX3-119" fmla="*/ 0 w 2419350"/>
                  <a:gd name="connsiteY3-120" fmla="*/ 335954 h 1310066"/>
                  <a:gd name="connsiteX0-121" fmla="*/ 0 w 3562350"/>
                  <a:gd name="connsiteY0-122" fmla="*/ 209179 h 1183291"/>
                  <a:gd name="connsiteX1-123" fmla="*/ 3562350 w 3562350"/>
                  <a:gd name="connsiteY1-124" fmla="*/ 0 h 1183291"/>
                  <a:gd name="connsiteX2-125" fmla="*/ 1215390 w 3562350"/>
                  <a:gd name="connsiteY2-126" fmla="*/ 1183291 h 1183291"/>
                  <a:gd name="connsiteX3-127" fmla="*/ 0 w 3562350"/>
                  <a:gd name="connsiteY3-128" fmla="*/ 209179 h 118329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2350" h="1183291">
                    <a:moveTo>
                      <a:pt x="0" y="209179"/>
                    </a:moveTo>
                    <a:lnTo>
                      <a:pt x="3562350" y="0"/>
                    </a:lnTo>
                    <a:lnTo>
                      <a:pt x="1215390" y="1183291"/>
                    </a:lnTo>
                    <a:lnTo>
                      <a:pt x="0" y="20917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8" name="等腰三角形 2"/>
              <p:cNvSpPr/>
              <p:nvPr/>
            </p:nvSpPr>
            <p:spPr>
              <a:xfrm rot="10800000">
                <a:off x="4391569" y="5232040"/>
                <a:ext cx="3635804" cy="1632889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  <a:gd name="connsiteX0-25" fmla="*/ 0 w 2971800"/>
                  <a:gd name="connsiteY0-26" fmla="*/ 1790700 h 1790700"/>
                  <a:gd name="connsiteX1-27" fmla="*/ 1828800 w 2971800"/>
                  <a:gd name="connsiteY1-28" fmla="*/ 0 h 1790700"/>
                  <a:gd name="connsiteX2-29" fmla="*/ 2971800 w 2971800"/>
                  <a:gd name="connsiteY2-30" fmla="*/ 628650 h 1790700"/>
                  <a:gd name="connsiteX3-31" fmla="*/ 0 w 2971800"/>
                  <a:gd name="connsiteY3-32" fmla="*/ 1790700 h 1790700"/>
                  <a:gd name="connsiteX0-33" fmla="*/ 0 w 2971800"/>
                  <a:gd name="connsiteY0-34" fmla="*/ 1162050 h 1162050"/>
                  <a:gd name="connsiteX1-35" fmla="*/ 1162050 w 2971800"/>
                  <a:gd name="connsiteY1-36" fmla="*/ 52767 h 1162050"/>
                  <a:gd name="connsiteX2-37" fmla="*/ 2971800 w 2971800"/>
                  <a:gd name="connsiteY2-38" fmla="*/ 0 h 1162050"/>
                  <a:gd name="connsiteX3-39" fmla="*/ 0 w 2971800"/>
                  <a:gd name="connsiteY3-40" fmla="*/ 1162050 h 1162050"/>
                  <a:gd name="connsiteX0-41" fmla="*/ 0 w 2628900"/>
                  <a:gd name="connsiteY0-42" fmla="*/ 1109283 h 1109283"/>
                  <a:gd name="connsiteX1-43" fmla="*/ 1162050 w 2628900"/>
                  <a:gd name="connsiteY1-44" fmla="*/ 0 h 1109283"/>
                  <a:gd name="connsiteX2-45" fmla="*/ 2628900 w 2628900"/>
                  <a:gd name="connsiteY2-46" fmla="*/ 295865 h 1109283"/>
                  <a:gd name="connsiteX3-47" fmla="*/ 0 w 2628900"/>
                  <a:gd name="connsiteY3-48" fmla="*/ 1109283 h 1109283"/>
                  <a:gd name="connsiteX0-49" fmla="*/ 0 w 2628900"/>
                  <a:gd name="connsiteY0-50" fmla="*/ 1159993 h 1159993"/>
                  <a:gd name="connsiteX1-51" fmla="*/ 1116330 w 2628900"/>
                  <a:gd name="connsiteY1-52" fmla="*/ 0 h 1159993"/>
                  <a:gd name="connsiteX2-53" fmla="*/ 2628900 w 2628900"/>
                  <a:gd name="connsiteY2-54" fmla="*/ 346575 h 1159993"/>
                  <a:gd name="connsiteX3-55" fmla="*/ 0 w 2628900"/>
                  <a:gd name="connsiteY3-56" fmla="*/ 1159993 h 1159993"/>
                  <a:gd name="connsiteX0-57" fmla="*/ 0 w 2651760"/>
                  <a:gd name="connsiteY0-58" fmla="*/ 1153654 h 1153654"/>
                  <a:gd name="connsiteX1-59" fmla="*/ 1139190 w 2651760"/>
                  <a:gd name="connsiteY1-60" fmla="*/ 0 h 1153654"/>
                  <a:gd name="connsiteX2-61" fmla="*/ 2651760 w 2651760"/>
                  <a:gd name="connsiteY2-62" fmla="*/ 346575 h 1153654"/>
                  <a:gd name="connsiteX3-63" fmla="*/ 0 w 2651760"/>
                  <a:gd name="connsiteY3-64" fmla="*/ 1153654 h 1153654"/>
                  <a:gd name="connsiteX0-65" fmla="*/ 0 w 4617720"/>
                  <a:gd name="connsiteY0-66" fmla="*/ 1166332 h 1166332"/>
                  <a:gd name="connsiteX1-67" fmla="*/ 3105150 w 4617720"/>
                  <a:gd name="connsiteY1-68" fmla="*/ 0 h 1166332"/>
                  <a:gd name="connsiteX2-69" fmla="*/ 4617720 w 4617720"/>
                  <a:gd name="connsiteY2-70" fmla="*/ 346575 h 1166332"/>
                  <a:gd name="connsiteX3-71" fmla="*/ 0 w 4617720"/>
                  <a:gd name="connsiteY3-72" fmla="*/ 1166332 h 1166332"/>
                  <a:gd name="connsiteX0-73" fmla="*/ 0 w 4617720"/>
                  <a:gd name="connsiteY0-74" fmla="*/ 893765 h 893765"/>
                  <a:gd name="connsiteX1-75" fmla="*/ 3272790 w 4617720"/>
                  <a:gd name="connsiteY1-76" fmla="*/ 0 h 893765"/>
                  <a:gd name="connsiteX2-77" fmla="*/ 4617720 w 4617720"/>
                  <a:gd name="connsiteY2-78" fmla="*/ 74008 h 893765"/>
                  <a:gd name="connsiteX3-79" fmla="*/ 0 w 4617720"/>
                  <a:gd name="connsiteY3-80" fmla="*/ 893765 h 893765"/>
                  <a:gd name="connsiteX0-81" fmla="*/ 0 w 4617720"/>
                  <a:gd name="connsiteY0-82" fmla="*/ 1001524 h 1001524"/>
                  <a:gd name="connsiteX1-83" fmla="*/ 3257550 w 4617720"/>
                  <a:gd name="connsiteY1-84" fmla="*/ 0 h 1001524"/>
                  <a:gd name="connsiteX2-85" fmla="*/ 4617720 w 4617720"/>
                  <a:gd name="connsiteY2-86" fmla="*/ 181767 h 1001524"/>
                  <a:gd name="connsiteX3-87" fmla="*/ 0 w 4617720"/>
                  <a:gd name="connsiteY3-88" fmla="*/ 1001524 h 1001524"/>
                  <a:gd name="connsiteX0-89" fmla="*/ 0 w 4472940"/>
                  <a:gd name="connsiteY0-90" fmla="*/ 1001524 h 1001524"/>
                  <a:gd name="connsiteX1-91" fmla="*/ 3257550 w 4472940"/>
                  <a:gd name="connsiteY1-92" fmla="*/ 0 h 1001524"/>
                  <a:gd name="connsiteX2-93" fmla="*/ 4472940 w 4472940"/>
                  <a:gd name="connsiteY2-94" fmla="*/ 993128 h 1001524"/>
                  <a:gd name="connsiteX3-95" fmla="*/ 0 w 4472940"/>
                  <a:gd name="connsiteY3-96" fmla="*/ 1001524 h 1001524"/>
                  <a:gd name="connsiteX0-97" fmla="*/ 0 w 5025390"/>
                  <a:gd name="connsiteY0-98" fmla="*/ 668739 h 993128"/>
                  <a:gd name="connsiteX1-99" fmla="*/ 3810000 w 5025390"/>
                  <a:gd name="connsiteY1-100" fmla="*/ 0 h 993128"/>
                  <a:gd name="connsiteX2-101" fmla="*/ 5025390 w 5025390"/>
                  <a:gd name="connsiteY2-102" fmla="*/ 993128 h 993128"/>
                  <a:gd name="connsiteX3-103" fmla="*/ 0 w 5025390"/>
                  <a:gd name="connsiteY3-104" fmla="*/ 668739 h 993128"/>
                  <a:gd name="connsiteX0-105" fmla="*/ 0 w 3810000"/>
                  <a:gd name="connsiteY0-106" fmla="*/ 668739 h 1642851"/>
                  <a:gd name="connsiteX1-107" fmla="*/ 3810000 w 3810000"/>
                  <a:gd name="connsiteY1-108" fmla="*/ 0 h 1642851"/>
                  <a:gd name="connsiteX2-109" fmla="*/ 1215390 w 3810000"/>
                  <a:gd name="connsiteY2-110" fmla="*/ 1642851 h 1642851"/>
                  <a:gd name="connsiteX3-111" fmla="*/ 0 w 3810000"/>
                  <a:gd name="connsiteY3-112" fmla="*/ 668739 h 1642851"/>
                  <a:gd name="connsiteX0-113" fmla="*/ 0 w 2419350"/>
                  <a:gd name="connsiteY0-114" fmla="*/ 335954 h 1310066"/>
                  <a:gd name="connsiteX1-115" fmla="*/ 2419350 w 2419350"/>
                  <a:gd name="connsiteY1-116" fmla="*/ 0 h 1310066"/>
                  <a:gd name="connsiteX2-117" fmla="*/ 1215390 w 2419350"/>
                  <a:gd name="connsiteY2-118" fmla="*/ 1310066 h 1310066"/>
                  <a:gd name="connsiteX3-119" fmla="*/ 0 w 2419350"/>
                  <a:gd name="connsiteY3-120" fmla="*/ 335954 h 1310066"/>
                  <a:gd name="connsiteX0-121" fmla="*/ 0 w 3562350"/>
                  <a:gd name="connsiteY0-122" fmla="*/ 209179 h 1183291"/>
                  <a:gd name="connsiteX1-123" fmla="*/ 3562350 w 3562350"/>
                  <a:gd name="connsiteY1-124" fmla="*/ 0 h 1183291"/>
                  <a:gd name="connsiteX2-125" fmla="*/ 1215390 w 3562350"/>
                  <a:gd name="connsiteY2-126" fmla="*/ 1183291 h 1183291"/>
                  <a:gd name="connsiteX3-127" fmla="*/ 0 w 3562350"/>
                  <a:gd name="connsiteY3-128" fmla="*/ 209179 h 1183291"/>
                  <a:gd name="connsiteX0-129" fmla="*/ 0 w 3867150"/>
                  <a:gd name="connsiteY0-130" fmla="*/ 383495 h 1357607"/>
                  <a:gd name="connsiteX1-131" fmla="*/ 3867150 w 3867150"/>
                  <a:gd name="connsiteY1-132" fmla="*/ 0 h 1357607"/>
                  <a:gd name="connsiteX2-133" fmla="*/ 1215390 w 3867150"/>
                  <a:gd name="connsiteY2-134" fmla="*/ 1357607 h 1357607"/>
                  <a:gd name="connsiteX3-135" fmla="*/ 0 w 3867150"/>
                  <a:gd name="connsiteY3-136" fmla="*/ 383495 h 1357607"/>
                  <a:gd name="connsiteX0-137" fmla="*/ 0 w 3619500"/>
                  <a:gd name="connsiteY0-138" fmla="*/ 716280 h 1357607"/>
                  <a:gd name="connsiteX1-139" fmla="*/ 3619500 w 3619500"/>
                  <a:gd name="connsiteY1-140" fmla="*/ 0 h 1357607"/>
                  <a:gd name="connsiteX2-141" fmla="*/ 967740 w 3619500"/>
                  <a:gd name="connsiteY2-142" fmla="*/ 1357607 h 1357607"/>
                  <a:gd name="connsiteX3-143" fmla="*/ 0 w 3619500"/>
                  <a:gd name="connsiteY3-144" fmla="*/ 716280 h 1357607"/>
                  <a:gd name="connsiteX0-145" fmla="*/ 0 w 3633787"/>
                  <a:gd name="connsiteY0-146" fmla="*/ 716280 h 1357607"/>
                  <a:gd name="connsiteX1-147" fmla="*/ 3633787 w 3633787"/>
                  <a:gd name="connsiteY1-148" fmla="*/ 0 h 1357607"/>
                  <a:gd name="connsiteX2-149" fmla="*/ 967740 w 3633787"/>
                  <a:gd name="connsiteY2-150" fmla="*/ 1357607 h 1357607"/>
                  <a:gd name="connsiteX3-151" fmla="*/ 0 w 3633787"/>
                  <a:gd name="connsiteY3-152" fmla="*/ 716280 h 1357607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633787" h="1357607">
                    <a:moveTo>
                      <a:pt x="0" y="716280"/>
                    </a:moveTo>
                    <a:lnTo>
                      <a:pt x="3633787" y="0"/>
                    </a:lnTo>
                    <a:lnTo>
                      <a:pt x="967740" y="1357607"/>
                    </a:lnTo>
                    <a:lnTo>
                      <a:pt x="0" y="71628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9" name="等腰三角形 2"/>
              <p:cNvSpPr/>
              <p:nvPr/>
            </p:nvSpPr>
            <p:spPr>
              <a:xfrm rot="10800000">
                <a:off x="4442515" y="5995542"/>
                <a:ext cx="5525500" cy="869387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  <a:gd name="connsiteX0-25" fmla="*/ 0 w 2971800"/>
                  <a:gd name="connsiteY0-26" fmla="*/ 1790700 h 1790700"/>
                  <a:gd name="connsiteX1-27" fmla="*/ 1828800 w 2971800"/>
                  <a:gd name="connsiteY1-28" fmla="*/ 0 h 1790700"/>
                  <a:gd name="connsiteX2-29" fmla="*/ 2971800 w 2971800"/>
                  <a:gd name="connsiteY2-30" fmla="*/ 628650 h 1790700"/>
                  <a:gd name="connsiteX3-31" fmla="*/ 0 w 2971800"/>
                  <a:gd name="connsiteY3-32" fmla="*/ 1790700 h 1790700"/>
                  <a:gd name="connsiteX0-33" fmla="*/ 0 w 2971800"/>
                  <a:gd name="connsiteY0-34" fmla="*/ 1162050 h 1162050"/>
                  <a:gd name="connsiteX1-35" fmla="*/ 1162050 w 2971800"/>
                  <a:gd name="connsiteY1-36" fmla="*/ 52767 h 1162050"/>
                  <a:gd name="connsiteX2-37" fmla="*/ 2971800 w 2971800"/>
                  <a:gd name="connsiteY2-38" fmla="*/ 0 h 1162050"/>
                  <a:gd name="connsiteX3-39" fmla="*/ 0 w 2971800"/>
                  <a:gd name="connsiteY3-40" fmla="*/ 1162050 h 1162050"/>
                  <a:gd name="connsiteX0-41" fmla="*/ 0 w 2628900"/>
                  <a:gd name="connsiteY0-42" fmla="*/ 1109283 h 1109283"/>
                  <a:gd name="connsiteX1-43" fmla="*/ 1162050 w 2628900"/>
                  <a:gd name="connsiteY1-44" fmla="*/ 0 h 1109283"/>
                  <a:gd name="connsiteX2-45" fmla="*/ 2628900 w 2628900"/>
                  <a:gd name="connsiteY2-46" fmla="*/ 295865 h 1109283"/>
                  <a:gd name="connsiteX3-47" fmla="*/ 0 w 2628900"/>
                  <a:gd name="connsiteY3-48" fmla="*/ 1109283 h 1109283"/>
                  <a:gd name="connsiteX0-49" fmla="*/ 0 w 2628900"/>
                  <a:gd name="connsiteY0-50" fmla="*/ 1159993 h 1159993"/>
                  <a:gd name="connsiteX1-51" fmla="*/ 1116330 w 2628900"/>
                  <a:gd name="connsiteY1-52" fmla="*/ 0 h 1159993"/>
                  <a:gd name="connsiteX2-53" fmla="*/ 2628900 w 2628900"/>
                  <a:gd name="connsiteY2-54" fmla="*/ 346575 h 1159993"/>
                  <a:gd name="connsiteX3-55" fmla="*/ 0 w 2628900"/>
                  <a:gd name="connsiteY3-56" fmla="*/ 1159993 h 1159993"/>
                  <a:gd name="connsiteX0-57" fmla="*/ 0 w 2651760"/>
                  <a:gd name="connsiteY0-58" fmla="*/ 1153654 h 1153654"/>
                  <a:gd name="connsiteX1-59" fmla="*/ 1139190 w 2651760"/>
                  <a:gd name="connsiteY1-60" fmla="*/ 0 h 1153654"/>
                  <a:gd name="connsiteX2-61" fmla="*/ 2651760 w 2651760"/>
                  <a:gd name="connsiteY2-62" fmla="*/ 346575 h 1153654"/>
                  <a:gd name="connsiteX3-63" fmla="*/ 0 w 2651760"/>
                  <a:gd name="connsiteY3-64" fmla="*/ 1153654 h 1153654"/>
                  <a:gd name="connsiteX0-65" fmla="*/ 0 w 4617720"/>
                  <a:gd name="connsiteY0-66" fmla="*/ 1166332 h 1166332"/>
                  <a:gd name="connsiteX1-67" fmla="*/ 3105150 w 4617720"/>
                  <a:gd name="connsiteY1-68" fmla="*/ 0 h 1166332"/>
                  <a:gd name="connsiteX2-69" fmla="*/ 4617720 w 4617720"/>
                  <a:gd name="connsiteY2-70" fmla="*/ 346575 h 1166332"/>
                  <a:gd name="connsiteX3-71" fmla="*/ 0 w 4617720"/>
                  <a:gd name="connsiteY3-72" fmla="*/ 1166332 h 1166332"/>
                  <a:gd name="connsiteX0-73" fmla="*/ 0 w 4617720"/>
                  <a:gd name="connsiteY0-74" fmla="*/ 893765 h 893765"/>
                  <a:gd name="connsiteX1-75" fmla="*/ 3272790 w 4617720"/>
                  <a:gd name="connsiteY1-76" fmla="*/ 0 h 893765"/>
                  <a:gd name="connsiteX2-77" fmla="*/ 4617720 w 4617720"/>
                  <a:gd name="connsiteY2-78" fmla="*/ 74008 h 893765"/>
                  <a:gd name="connsiteX3-79" fmla="*/ 0 w 4617720"/>
                  <a:gd name="connsiteY3-80" fmla="*/ 893765 h 893765"/>
                  <a:gd name="connsiteX0-81" fmla="*/ 0 w 4617720"/>
                  <a:gd name="connsiteY0-82" fmla="*/ 1001524 h 1001524"/>
                  <a:gd name="connsiteX1-83" fmla="*/ 3257550 w 4617720"/>
                  <a:gd name="connsiteY1-84" fmla="*/ 0 h 1001524"/>
                  <a:gd name="connsiteX2-85" fmla="*/ 4617720 w 4617720"/>
                  <a:gd name="connsiteY2-86" fmla="*/ 181767 h 1001524"/>
                  <a:gd name="connsiteX3-87" fmla="*/ 0 w 4617720"/>
                  <a:gd name="connsiteY3-88" fmla="*/ 1001524 h 1001524"/>
                  <a:gd name="connsiteX0-89" fmla="*/ 0 w 4472940"/>
                  <a:gd name="connsiteY0-90" fmla="*/ 1001524 h 1001524"/>
                  <a:gd name="connsiteX1-91" fmla="*/ 3257550 w 4472940"/>
                  <a:gd name="connsiteY1-92" fmla="*/ 0 h 1001524"/>
                  <a:gd name="connsiteX2-93" fmla="*/ 4472940 w 4472940"/>
                  <a:gd name="connsiteY2-94" fmla="*/ 993128 h 1001524"/>
                  <a:gd name="connsiteX3-95" fmla="*/ 0 w 4472940"/>
                  <a:gd name="connsiteY3-96" fmla="*/ 1001524 h 1001524"/>
                  <a:gd name="connsiteX0-97" fmla="*/ 0 w 5025390"/>
                  <a:gd name="connsiteY0-98" fmla="*/ 668739 h 993128"/>
                  <a:gd name="connsiteX1-99" fmla="*/ 3810000 w 5025390"/>
                  <a:gd name="connsiteY1-100" fmla="*/ 0 h 993128"/>
                  <a:gd name="connsiteX2-101" fmla="*/ 5025390 w 5025390"/>
                  <a:gd name="connsiteY2-102" fmla="*/ 993128 h 993128"/>
                  <a:gd name="connsiteX3-103" fmla="*/ 0 w 5025390"/>
                  <a:gd name="connsiteY3-104" fmla="*/ 668739 h 993128"/>
                  <a:gd name="connsiteX0-105" fmla="*/ 0 w 3810000"/>
                  <a:gd name="connsiteY0-106" fmla="*/ 668739 h 1642851"/>
                  <a:gd name="connsiteX1-107" fmla="*/ 3810000 w 3810000"/>
                  <a:gd name="connsiteY1-108" fmla="*/ 0 h 1642851"/>
                  <a:gd name="connsiteX2-109" fmla="*/ 1215390 w 3810000"/>
                  <a:gd name="connsiteY2-110" fmla="*/ 1642851 h 1642851"/>
                  <a:gd name="connsiteX3-111" fmla="*/ 0 w 3810000"/>
                  <a:gd name="connsiteY3-112" fmla="*/ 668739 h 1642851"/>
                  <a:gd name="connsiteX0-113" fmla="*/ 0 w 2419350"/>
                  <a:gd name="connsiteY0-114" fmla="*/ 335954 h 1310066"/>
                  <a:gd name="connsiteX1-115" fmla="*/ 2419350 w 2419350"/>
                  <a:gd name="connsiteY1-116" fmla="*/ 0 h 1310066"/>
                  <a:gd name="connsiteX2-117" fmla="*/ 1215390 w 2419350"/>
                  <a:gd name="connsiteY2-118" fmla="*/ 1310066 h 1310066"/>
                  <a:gd name="connsiteX3-119" fmla="*/ 0 w 2419350"/>
                  <a:gd name="connsiteY3-120" fmla="*/ 335954 h 1310066"/>
                  <a:gd name="connsiteX0-121" fmla="*/ 0 w 3562350"/>
                  <a:gd name="connsiteY0-122" fmla="*/ 209179 h 1183291"/>
                  <a:gd name="connsiteX1-123" fmla="*/ 3562350 w 3562350"/>
                  <a:gd name="connsiteY1-124" fmla="*/ 0 h 1183291"/>
                  <a:gd name="connsiteX2-125" fmla="*/ 1215390 w 3562350"/>
                  <a:gd name="connsiteY2-126" fmla="*/ 1183291 h 1183291"/>
                  <a:gd name="connsiteX3-127" fmla="*/ 0 w 3562350"/>
                  <a:gd name="connsiteY3-128" fmla="*/ 209179 h 1183291"/>
                  <a:gd name="connsiteX0-129" fmla="*/ 0 w 3867150"/>
                  <a:gd name="connsiteY0-130" fmla="*/ 383495 h 1357607"/>
                  <a:gd name="connsiteX1-131" fmla="*/ 3867150 w 3867150"/>
                  <a:gd name="connsiteY1-132" fmla="*/ 0 h 1357607"/>
                  <a:gd name="connsiteX2-133" fmla="*/ 1215390 w 3867150"/>
                  <a:gd name="connsiteY2-134" fmla="*/ 1357607 h 1357607"/>
                  <a:gd name="connsiteX3-135" fmla="*/ 0 w 3867150"/>
                  <a:gd name="connsiteY3-136" fmla="*/ 383495 h 1357607"/>
                  <a:gd name="connsiteX0-137" fmla="*/ 0 w 3619500"/>
                  <a:gd name="connsiteY0-138" fmla="*/ 716280 h 1357607"/>
                  <a:gd name="connsiteX1-139" fmla="*/ 3619500 w 3619500"/>
                  <a:gd name="connsiteY1-140" fmla="*/ 0 h 1357607"/>
                  <a:gd name="connsiteX2-141" fmla="*/ 967740 w 3619500"/>
                  <a:gd name="connsiteY2-142" fmla="*/ 1357607 h 1357607"/>
                  <a:gd name="connsiteX3-143" fmla="*/ 0 w 3619500"/>
                  <a:gd name="connsiteY3-144" fmla="*/ 716280 h 1357607"/>
                  <a:gd name="connsiteX0-145" fmla="*/ 0 w 5886450"/>
                  <a:gd name="connsiteY0-146" fmla="*/ 747974 h 1389301"/>
                  <a:gd name="connsiteX1-147" fmla="*/ 5886450 w 5886450"/>
                  <a:gd name="connsiteY1-148" fmla="*/ 0 h 1389301"/>
                  <a:gd name="connsiteX2-149" fmla="*/ 967740 w 5886450"/>
                  <a:gd name="connsiteY2-150" fmla="*/ 1389301 h 1389301"/>
                  <a:gd name="connsiteX3-151" fmla="*/ 0 w 5886450"/>
                  <a:gd name="connsiteY3-152" fmla="*/ 747974 h 1389301"/>
                  <a:gd name="connsiteX0-153" fmla="*/ 0 w 5886450"/>
                  <a:gd name="connsiteY0-154" fmla="*/ 747974 h 771272"/>
                  <a:gd name="connsiteX1-155" fmla="*/ 5886450 w 5886450"/>
                  <a:gd name="connsiteY1-156" fmla="*/ 0 h 771272"/>
                  <a:gd name="connsiteX2-157" fmla="*/ 2586990 w 5886450"/>
                  <a:gd name="connsiteY2-158" fmla="*/ 771272 h 771272"/>
                  <a:gd name="connsiteX3-159" fmla="*/ 0 w 5886450"/>
                  <a:gd name="connsiteY3-160" fmla="*/ 747974 h 771272"/>
                  <a:gd name="connsiteX0-161" fmla="*/ 0 w 5486400"/>
                  <a:gd name="connsiteY0-162" fmla="*/ 0 h 783950"/>
                  <a:gd name="connsiteX1-163" fmla="*/ 5486400 w 5486400"/>
                  <a:gd name="connsiteY1-164" fmla="*/ 12678 h 783950"/>
                  <a:gd name="connsiteX2-165" fmla="*/ 2186940 w 5486400"/>
                  <a:gd name="connsiteY2-166" fmla="*/ 783950 h 783950"/>
                  <a:gd name="connsiteX3-167" fmla="*/ 0 w 5486400"/>
                  <a:gd name="connsiteY3-168" fmla="*/ 0 h 783950"/>
                  <a:gd name="connsiteX0-169" fmla="*/ 0 w 5486400"/>
                  <a:gd name="connsiteY0-170" fmla="*/ 0 h 720562"/>
                  <a:gd name="connsiteX1-171" fmla="*/ 5486400 w 5486400"/>
                  <a:gd name="connsiteY1-172" fmla="*/ 12678 h 720562"/>
                  <a:gd name="connsiteX2-173" fmla="*/ 1920240 w 5486400"/>
                  <a:gd name="connsiteY2-174" fmla="*/ 720562 h 720562"/>
                  <a:gd name="connsiteX3-175" fmla="*/ 0 w 5486400"/>
                  <a:gd name="connsiteY3-176" fmla="*/ 0 h 720562"/>
                  <a:gd name="connsiteX0-177" fmla="*/ 0 w 5529262"/>
                  <a:gd name="connsiteY0-178" fmla="*/ 0 h 720562"/>
                  <a:gd name="connsiteX1-179" fmla="*/ 5529262 w 5529262"/>
                  <a:gd name="connsiteY1-180" fmla="*/ 12678 h 720562"/>
                  <a:gd name="connsiteX2-181" fmla="*/ 1920240 w 5529262"/>
                  <a:gd name="connsiteY2-182" fmla="*/ 720562 h 720562"/>
                  <a:gd name="connsiteX3-183" fmla="*/ 0 w 5529262"/>
                  <a:gd name="connsiteY3-184" fmla="*/ 0 h 720562"/>
                  <a:gd name="connsiteX0-185" fmla="*/ 0 w 5524500"/>
                  <a:gd name="connsiteY0-186" fmla="*/ 0 h 720562"/>
                  <a:gd name="connsiteX1-187" fmla="*/ 5524500 w 5524500"/>
                  <a:gd name="connsiteY1-188" fmla="*/ 8716 h 720562"/>
                  <a:gd name="connsiteX2-189" fmla="*/ 1920240 w 5524500"/>
                  <a:gd name="connsiteY2-190" fmla="*/ 720562 h 720562"/>
                  <a:gd name="connsiteX3-191" fmla="*/ 0 w 5524500"/>
                  <a:gd name="connsiteY3-192" fmla="*/ 0 h 720562"/>
                  <a:gd name="connsiteX0-193" fmla="*/ 0 w 5529263"/>
                  <a:gd name="connsiteY0-194" fmla="*/ 0 h 720562"/>
                  <a:gd name="connsiteX1-195" fmla="*/ 5529263 w 5529263"/>
                  <a:gd name="connsiteY1-196" fmla="*/ 8716 h 720562"/>
                  <a:gd name="connsiteX2-197" fmla="*/ 1920240 w 5529263"/>
                  <a:gd name="connsiteY2-198" fmla="*/ 720562 h 720562"/>
                  <a:gd name="connsiteX3-199" fmla="*/ 0 w 5529263"/>
                  <a:gd name="connsiteY3-200" fmla="*/ 0 h 72056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5529263" h="720562">
                    <a:moveTo>
                      <a:pt x="0" y="0"/>
                    </a:moveTo>
                    <a:lnTo>
                      <a:pt x="5529263" y="8716"/>
                    </a:lnTo>
                    <a:lnTo>
                      <a:pt x="1920240" y="72056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0" name="等腰三角形 2"/>
              <p:cNvSpPr/>
              <p:nvPr/>
            </p:nvSpPr>
            <p:spPr>
              <a:xfrm rot="10800000">
                <a:off x="8018110" y="4741616"/>
                <a:ext cx="3256016" cy="2106592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  <a:gd name="connsiteX0-25" fmla="*/ 0 w 2971800"/>
                  <a:gd name="connsiteY0-26" fmla="*/ 1790700 h 1790700"/>
                  <a:gd name="connsiteX1-27" fmla="*/ 1828800 w 2971800"/>
                  <a:gd name="connsiteY1-28" fmla="*/ 0 h 1790700"/>
                  <a:gd name="connsiteX2-29" fmla="*/ 2971800 w 2971800"/>
                  <a:gd name="connsiteY2-30" fmla="*/ 628650 h 1790700"/>
                  <a:gd name="connsiteX3-31" fmla="*/ 0 w 2971800"/>
                  <a:gd name="connsiteY3-32" fmla="*/ 1790700 h 1790700"/>
                  <a:gd name="connsiteX0-33" fmla="*/ 0 w 2971800"/>
                  <a:gd name="connsiteY0-34" fmla="*/ 1162050 h 1162050"/>
                  <a:gd name="connsiteX1-35" fmla="*/ 1162050 w 2971800"/>
                  <a:gd name="connsiteY1-36" fmla="*/ 52767 h 1162050"/>
                  <a:gd name="connsiteX2-37" fmla="*/ 2971800 w 2971800"/>
                  <a:gd name="connsiteY2-38" fmla="*/ 0 h 1162050"/>
                  <a:gd name="connsiteX3-39" fmla="*/ 0 w 2971800"/>
                  <a:gd name="connsiteY3-40" fmla="*/ 1162050 h 1162050"/>
                  <a:gd name="connsiteX0-41" fmla="*/ 0 w 2628900"/>
                  <a:gd name="connsiteY0-42" fmla="*/ 1109283 h 1109283"/>
                  <a:gd name="connsiteX1-43" fmla="*/ 1162050 w 2628900"/>
                  <a:gd name="connsiteY1-44" fmla="*/ 0 h 1109283"/>
                  <a:gd name="connsiteX2-45" fmla="*/ 2628900 w 2628900"/>
                  <a:gd name="connsiteY2-46" fmla="*/ 295865 h 1109283"/>
                  <a:gd name="connsiteX3-47" fmla="*/ 0 w 2628900"/>
                  <a:gd name="connsiteY3-48" fmla="*/ 1109283 h 1109283"/>
                  <a:gd name="connsiteX0-49" fmla="*/ 0 w 2628900"/>
                  <a:gd name="connsiteY0-50" fmla="*/ 1159993 h 1159993"/>
                  <a:gd name="connsiteX1-51" fmla="*/ 1116330 w 2628900"/>
                  <a:gd name="connsiteY1-52" fmla="*/ 0 h 1159993"/>
                  <a:gd name="connsiteX2-53" fmla="*/ 2628900 w 2628900"/>
                  <a:gd name="connsiteY2-54" fmla="*/ 346575 h 1159993"/>
                  <a:gd name="connsiteX3-55" fmla="*/ 0 w 2628900"/>
                  <a:gd name="connsiteY3-56" fmla="*/ 1159993 h 1159993"/>
                  <a:gd name="connsiteX0-57" fmla="*/ 0 w 2651760"/>
                  <a:gd name="connsiteY0-58" fmla="*/ 1153654 h 1153654"/>
                  <a:gd name="connsiteX1-59" fmla="*/ 1139190 w 2651760"/>
                  <a:gd name="connsiteY1-60" fmla="*/ 0 h 1153654"/>
                  <a:gd name="connsiteX2-61" fmla="*/ 2651760 w 2651760"/>
                  <a:gd name="connsiteY2-62" fmla="*/ 346575 h 1153654"/>
                  <a:gd name="connsiteX3-63" fmla="*/ 0 w 2651760"/>
                  <a:gd name="connsiteY3-64" fmla="*/ 1153654 h 1153654"/>
                  <a:gd name="connsiteX0-65" fmla="*/ 0 w 4617720"/>
                  <a:gd name="connsiteY0-66" fmla="*/ 1166332 h 1166332"/>
                  <a:gd name="connsiteX1-67" fmla="*/ 3105150 w 4617720"/>
                  <a:gd name="connsiteY1-68" fmla="*/ 0 h 1166332"/>
                  <a:gd name="connsiteX2-69" fmla="*/ 4617720 w 4617720"/>
                  <a:gd name="connsiteY2-70" fmla="*/ 346575 h 1166332"/>
                  <a:gd name="connsiteX3-71" fmla="*/ 0 w 4617720"/>
                  <a:gd name="connsiteY3-72" fmla="*/ 1166332 h 1166332"/>
                  <a:gd name="connsiteX0-73" fmla="*/ 0 w 4617720"/>
                  <a:gd name="connsiteY0-74" fmla="*/ 893765 h 893765"/>
                  <a:gd name="connsiteX1-75" fmla="*/ 3272790 w 4617720"/>
                  <a:gd name="connsiteY1-76" fmla="*/ 0 h 893765"/>
                  <a:gd name="connsiteX2-77" fmla="*/ 4617720 w 4617720"/>
                  <a:gd name="connsiteY2-78" fmla="*/ 74008 h 893765"/>
                  <a:gd name="connsiteX3-79" fmla="*/ 0 w 4617720"/>
                  <a:gd name="connsiteY3-80" fmla="*/ 893765 h 893765"/>
                  <a:gd name="connsiteX0-81" fmla="*/ 0 w 4617720"/>
                  <a:gd name="connsiteY0-82" fmla="*/ 1001524 h 1001524"/>
                  <a:gd name="connsiteX1-83" fmla="*/ 3257550 w 4617720"/>
                  <a:gd name="connsiteY1-84" fmla="*/ 0 h 1001524"/>
                  <a:gd name="connsiteX2-85" fmla="*/ 4617720 w 4617720"/>
                  <a:gd name="connsiteY2-86" fmla="*/ 181767 h 1001524"/>
                  <a:gd name="connsiteX3-87" fmla="*/ 0 w 4617720"/>
                  <a:gd name="connsiteY3-88" fmla="*/ 1001524 h 1001524"/>
                  <a:gd name="connsiteX0-89" fmla="*/ 0 w 4472940"/>
                  <a:gd name="connsiteY0-90" fmla="*/ 1001524 h 1001524"/>
                  <a:gd name="connsiteX1-91" fmla="*/ 3257550 w 4472940"/>
                  <a:gd name="connsiteY1-92" fmla="*/ 0 h 1001524"/>
                  <a:gd name="connsiteX2-93" fmla="*/ 4472940 w 4472940"/>
                  <a:gd name="connsiteY2-94" fmla="*/ 993128 h 1001524"/>
                  <a:gd name="connsiteX3-95" fmla="*/ 0 w 4472940"/>
                  <a:gd name="connsiteY3-96" fmla="*/ 1001524 h 1001524"/>
                  <a:gd name="connsiteX0-97" fmla="*/ 0 w 5025390"/>
                  <a:gd name="connsiteY0-98" fmla="*/ 668739 h 993128"/>
                  <a:gd name="connsiteX1-99" fmla="*/ 3810000 w 5025390"/>
                  <a:gd name="connsiteY1-100" fmla="*/ 0 h 993128"/>
                  <a:gd name="connsiteX2-101" fmla="*/ 5025390 w 5025390"/>
                  <a:gd name="connsiteY2-102" fmla="*/ 993128 h 993128"/>
                  <a:gd name="connsiteX3-103" fmla="*/ 0 w 5025390"/>
                  <a:gd name="connsiteY3-104" fmla="*/ 668739 h 993128"/>
                  <a:gd name="connsiteX0-105" fmla="*/ 0 w 3810000"/>
                  <a:gd name="connsiteY0-106" fmla="*/ 668739 h 1642851"/>
                  <a:gd name="connsiteX1-107" fmla="*/ 3810000 w 3810000"/>
                  <a:gd name="connsiteY1-108" fmla="*/ 0 h 1642851"/>
                  <a:gd name="connsiteX2-109" fmla="*/ 1215390 w 3810000"/>
                  <a:gd name="connsiteY2-110" fmla="*/ 1642851 h 1642851"/>
                  <a:gd name="connsiteX3-111" fmla="*/ 0 w 3810000"/>
                  <a:gd name="connsiteY3-112" fmla="*/ 668739 h 1642851"/>
                  <a:gd name="connsiteX0-113" fmla="*/ 0 w 2419350"/>
                  <a:gd name="connsiteY0-114" fmla="*/ 335954 h 1310066"/>
                  <a:gd name="connsiteX1-115" fmla="*/ 2419350 w 2419350"/>
                  <a:gd name="connsiteY1-116" fmla="*/ 0 h 1310066"/>
                  <a:gd name="connsiteX2-117" fmla="*/ 1215390 w 2419350"/>
                  <a:gd name="connsiteY2-118" fmla="*/ 1310066 h 1310066"/>
                  <a:gd name="connsiteX3-119" fmla="*/ 0 w 2419350"/>
                  <a:gd name="connsiteY3-120" fmla="*/ 335954 h 1310066"/>
                  <a:gd name="connsiteX0-121" fmla="*/ 0 w 3562350"/>
                  <a:gd name="connsiteY0-122" fmla="*/ 209179 h 1183291"/>
                  <a:gd name="connsiteX1-123" fmla="*/ 3562350 w 3562350"/>
                  <a:gd name="connsiteY1-124" fmla="*/ 0 h 1183291"/>
                  <a:gd name="connsiteX2-125" fmla="*/ 1215390 w 3562350"/>
                  <a:gd name="connsiteY2-126" fmla="*/ 1183291 h 1183291"/>
                  <a:gd name="connsiteX3-127" fmla="*/ 0 w 3562350"/>
                  <a:gd name="connsiteY3-128" fmla="*/ 209179 h 1183291"/>
                  <a:gd name="connsiteX0-129" fmla="*/ 0 w 3867150"/>
                  <a:gd name="connsiteY0-130" fmla="*/ 383495 h 1357607"/>
                  <a:gd name="connsiteX1-131" fmla="*/ 3867150 w 3867150"/>
                  <a:gd name="connsiteY1-132" fmla="*/ 0 h 1357607"/>
                  <a:gd name="connsiteX2-133" fmla="*/ 1215390 w 3867150"/>
                  <a:gd name="connsiteY2-134" fmla="*/ 1357607 h 1357607"/>
                  <a:gd name="connsiteX3-135" fmla="*/ 0 w 3867150"/>
                  <a:gd name="connsiteY3-136" fmla="*/ 383495 h 1357607"/>
                  <a:gd name="connsiteX0-137" fmla="*/ 0 w 3619500"/>
                  <a:gd name="connsiteY0-138" fmla="*/ 716280 h 1357607"/>
                  <a:gd name="connsiteX1-139" fmla="*/ 3619500 w 3619500"/>
                  <a:gd name="connsiteY1-140" fmla="*/ 0 h 1357607"/>
                  <a:gd name="connsiteX2-141" fmla="*/ 967740 w 3619500"/>
                  <a:gd name="connsiteY2-142" fmla="*/ 1357607 h 1357607"/>
                  <a:gd name="connsiteX3-143" fmla="*/ 0 w 3619500"/>
                  <a:gd name="connsiteY3-144" fmla="*/ 716280 h 1357607"/>
                  <a:gd name="connsiteX0-145" fmla="*/ 0 w 5886450"/>
                  <a:gd name="connsiteY0-146" fmla="*/ 747974 h 1389301"/>
                  <a:gd name="connsiteX1-147" fmla="*/ 5886450 w 5886450"/>
                  <a:gd name="connsiteY1-148" fmla="*/ 0 h 1389301"/>
                  <a:gd name="connsiteX2-149" fmla="*/ 967740 w 5886450"/>
                  <a:gd name="connsiteY2-150" fmla="*/ 1389301 h 1389301"/>
                  <a:gd name="connsiteX3-151" fmla="*/ 0 w 5886450"/>
                  <a:gd name="connsiteY3-152" fmla="*/ 747974 h 1389301"/>
                  <a:gd name="connsiteX0-153" fmla="*/ 0 w 5886450"/>
                  <a:gd name="connsiteY0-154" fmla="*/ 747974 h 771272"/>
                  <a:gd name="connsiteX1-155" fmla="*/ 5886450 w 5886450"/>
                  <a:gd name="connsiteY1-156" fmla="*/ 0 h 771272"/>
                  <a:gd name="connsiteX2-157" fmla="*/ 2586990 w 5886450"/>
                  <a:gd name="connsiteY2-158" fmla="*/ 771272 h 771272"/>
                  <a:gd name="connsiteX3-159" fmla="*/ 0 w 5886450"/>
                  <a:gd name="connsiteY3-160" fmla="*/ 747974 h 771272"/>
                  <a:gd name="connsiteX0-161" fmla="*/ 0 w 5486400"/>
                  <a:gd name="connsiteY0-162" fmla="*/ 0 h 783950"/>
                  <a:gd name="connsiteX1-163" fmla="*/ 5486400 w 5486400"/>
                  <a:gd name="connsiteY1-164" fmla="*/ 12678 h 783950"/>
                  <a:gd name="connsiteX2-165" fmla="*/ 2186940 w 5486400"/>
                  <a:gd name="connsiteY2-166" fmla="*/ 783950 h 783950"/>
                  <a:gd name="connsiteX3-167" fmla="*/ 0 w 5486400"/>
                  <a:gd name="connsiteY3-168" fmla="*/ 0 h 783950"/>
                  <a:gd name="connsiteX0-169" fmla="*/ 0 w 5486400"/>
                  <a:gd name="connsiteY0-170" fmla="*/ 0 h 720562"/>
                  <a:gd name="connsiteX1-171" fmla="*/ 5486400 w 5486400"/>
                  <a:gd name="connsiteY1-172" fmla="*/ 12678 h 720562"/>
                  <a:gd name="connsiteX2-173" fmla="*/ 1920240 w 5486400"/>
                  <a:gd name="connsiteY2-174" fmla="*/ 720562 h 720562"/>
                  <a:gd name="connsiteX3-175" fmla="*/ 0 w 5486400"/>
                  <a:gd name="connsiteY3-176" fmla="*/ 0 h 720562"/>
                  <a:gd name="connsiteX0-177" fmla="*/ 0 w 5276850"/>
                  <a:gd name="connsiteY0-178" fmla="*/ 320106 h 1040668"/>
                  <a:gd name="connsiteX1-179" fmla="*/ 5276850 w 5276850"/>
                  <a:gd name="connsiteY1-180" fmla="*/ 0 h 1040668"/>
                  <a:gd name="connsiteX2-181" fmla="*/ 1920240 w 5276850"/>
                  <a:gd name="connsiteY2-182" fmla="*/ 1040668 h 1040668"/>
                  <a:gd name="connsiteX3-183" fmla="*/ 0 w 5276850"/>
                  <a:gd name="connsiteY3-184" fmla="*/ 320106 h 1040668"/>
                  <a:gd name="connsiteX0-185" fmla="*/ 1356360 w 3356610"/>
                  <a:gd name="connsiteY0-186" fmla="*/ 0 h 1750611"/>
                  <a:gd name="connsiteX1-187" fmla="*/ 3356610 w 3356610"/>
                  <a:gd name="connsiteY1-188" fmla="*/ 709943 h 1750611"/>
                  <a:gd name="connsiteX2-189" fmla="*/ 0 w 3356610"/>
                  <a:gd name="connsiteY2-190" fmla="*/ 1750611 h 1750611"/>
                  <a:gd name="connsiteX3-191" fmla="*/ 1356360 w 3356610"/>
                  <a:gd name="connsiteY3-192" fmla="*/ 0 h 1750611"/>
                  <a:gd name="connsiteX0-193" fmla="*/ 1356360 w 3310890"/>
                  <a:gd name="connsiteY0-194" fmla="*/ 0 h 1750611"/>
                  <a:gd name="connsiteX1-195" fmla="*/ 3310890 w 3310890"/>
                  <a:gd name="connsiteY1-196" fmla="*/ 728959 h 1750611"/>
                  <a:gd name="connsiteX2-197" fmla="*/ 0 w 3310890"/>
                  <a:gd name="connsiteY2-198" fmla="*/ 1750611 h 1750611"/>
                  <a:gd name="connsiteX3-199" fmla="*/ 1356360 w 3310890"/>
                  <a:gd name="connsiteY3-200" fmla="*/ 0 h 1750611"/>
                  <a:gd name="connsiteX0-201" fmla="*/ 1356360 w 3257550"/>
                  <a:gd name="connsiteY0-202" fmla="*/ 0 h 1750611"/>
                  <a:gd name="connsiteX1-203" fmla="*/ 3257550 w 3257550"/>
                  <a:gd name="connsiteY1-204" fmla="*/ 703604 h 1750611"/>
                  <a:gd name="connsiteX2-205" fmla="*/ 0 w 3257550"/>
                  <a:gd name="connsiteY2-206" fmla="*/ 1750611 h 1750611"/>
                  <a:gd name="connsiteX3-207" fmla="*/ 1356360 w 3257550"/>
                  <a:gd name="connsiteY3-208" fmla="*/ 0 h 175061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257550" h="1750611">
                    <a:moveTo>
                      <a:pt x="1356360" y="0"/>
                    </a:moveTo>
                    <a:lnTo>
                      <a:pt x="3257550" y="703604"/>
                    </a:lnTo>
                    <a:lnTo>
                      <a:pt x="0" y="1750611"/>
                    </a:lnTo>
                    <a:lnTo>
                      <a:pt x="1356360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1" name="等腰三角形 2"/>
              <p:cNvSpPr/>
              <p:nvPr/>
            </p:nvSpPr>
            <p:spPr>
              <a:xfrm rot="10800000">
                <a:off x="9898539" y="4184317"/>
                <a:ext cx="2320433" cy="2663891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  <a:gd name="connsiteX0-25" fmla="*/ 0 w 2971800"/>
                  <a:gd name="connsiteY0-26" fmla="*/ 1790700 h 1790700"/>
                  <a:gd name="connsiteX1-27" fmla="*/ 1828800 w 2971800"/>
                  <a:gd name="connsiteY1-28" fmla="*/ 0 h 1790700"/>
                  <a:gd name="connsiteX2-29" fmla="*/ 2971800 w 2971800"/>
                  <a:gd name="connsiteY2-30" fmla="*/ 628650 h 1790700"/>
                  <a:gd name="connsiteX3-31" fmla="*/ 0 w 2971800"/>
                  <a:gd name="connsiteY3-32" fmla="*/ 1790700 h 1790700"/>
                  <a:gd name="connsiteX0-33" fmla="*/ 0 w 2971800"/>
                  <a:gd name="connsiteY0-34" fmla="*/ 1162050 h 1162050"/>
                  <a:gd name="connsiteX1-35" fmla="*/ 1162050 w 2971800"/>
                  <a:gd name="connsiteY1-36" fmla="*/ 52767 h 1162050"/>
                  <a:gd name="connsiteX2-37" fmla="*/ 2971800 w 2971800"/>
                  <a:gd name="connsiteY2-38" fmla="*/ 0 h 1162050"/>
                  <a:gd name="connsiteX3-39" fmla="*/ 0 w 2971800"/>
                  <a:gd name="connsiteY3-40" fmla="*/ 1162050 h 1162050"/>
                  <a:gd name="connsiteX0-41" fmla="*/ 0 w 2628900"/>
                  <a:gd name="connsiteY0-42" fmla="*/ 1109283 h 1109283"/>
                  <a:gd name="connsiteX1-43" fmla="*/ 1162050 w 2628900"/>
                  <a:gd name="connsiteY1-44" fmla="*/ 0 h 1109283"/>
                  <a:gd name="connsiteX2-45" fmla="*/ 2628900 w 2628900"/>
                  <a:gd name="connsiteY2-46" fmla="*/ 295865 h 1109283"/>
                  <a:gd name="connsiteX3-47" fmla="*/ 0 w 2628900"/>
                  <a:gd name="connsiteY3-48" fmla="*/ 1109283 h 1109283"/>
                  <a:gd name="connsiteX0-49" fmla="*/ 0 w 2628900"/>
                  <a:gd name="connsiteY0-50" fmla="*/ 1159993 h 1159993"/>
                  <a:gd name="connsiteX1-51" fmla="*/ 1116330 w 2628900"/>
                  <a:gd name="connsiteY1-52" fmla="*/ 0 h 1159993"/>
                  <a:gd name="connsiteX2-53" fmla="*/ 2628900 w 2628900"/>
                  <a:gd name="connsiteY2-54" fmla="*/ 346575 h 1159993"/>
                  <a:gd name="connsiteX3-55" fmla="*/ 0 w 2628900"/>
                  <a:gd name="connsiteY3-56" fmla="*/ 1159993 h 1159993"/>
                  <a:gd name="connsiteX0-57" fmla="*/ 0 w 2651760"/>
                  <a:gd name="connsiteY0-58" fmla="*/ 1153654 h 1153654"/>
                  <a:gd name="connsiteX1-59" fmla="*/ 1139190 w 2651760"/>
                  <a:gd name="connsiteY1-60" fmla="*/ 0 h 1153654"/>
                  <a:gd name="connsiteX2-61" fmla="*/ 2651760 w 2651760"/>
                  <a:gd name="connsiteY2-62" fmla="*/ 346575 h 1153654"/>
                  <a:gd name="connsiteX3-63" fmla="*/ 0 w 2651760"/>
                  <a:gd name="connsiteY3-64" fmla="*/ 1153654 h 1153654"/>
                  <a:gd name="connsiteX0-65" fmla="*/ 0 w 4617720"/>
                  <a:gd name="connsiteY0-66" fmla="*/ 1166332 h 1166332"/>
                  <a:gd name="connsiteX1-67" fmla="*/ 3105150 w 4617720"/>
                  <a:gd name="connsiteY1-68" fmla="*/ 0 h 1166332"/>
                  <a:gd name="connsiteX2-69" fmla="*/ 4617720 w 4617720"/>
                  <a:gd name="connsiteY2-70" fmla="*/ 346575 h 1166332"/>
                  <a:gd name="connsiteX3-71" fmla="*/ 0 w 4617720"/>
                  <a:gd name="connsiteY3-72" fmla="*/ 1166332 h 1166332"/>
                  <a:gd name="connsiteX0-73" fmla="*/ 0 w 4617720"/>
                  <a:gd name="connsiteY0-74" fmla="*/ 893765 h 893765"/>
                  <a:gd name="connsiteX1-75" fmla="*/ 3272790 w 4617720"/>
                  <a:gd name="connsiteY1-76" fmla="*/ 0 h 893765"/>
                  <a:gd name="connsiteX2-77" fmla="*/ 4617720 w 4617720"/>
                  <a:gd name="connsiteY2-78" fmla="*/ 74008 h 893765"/>
                  <a:gd name="connsiteX3-79" fmla="*/ 0 w 4617720"/>
                  <a:gd name="connsiteY3-80" fmla="*/ 893765 h 893765"/>
                  <a:gd name="connsiteX0-81" fmla="*/ 0 w 4617720"/>
                  <a:gd name="connsiteY0-82" fmla="*/ 1001524 h 1001524"/>
                  <a:gd name="connsiteX1-83" fmla="*/ 3257550 w 4617720"/>
                  <a:gd name="connsiteY1-84" fmla="*/ 0 h 1001524"/>
                  <a:gd name="connsiteX2-85" fmla="*/ 4617720 w 4617720"/>
                  <a:gd name="connsiteY2-86" fmla="*/ 181767 h 1001524"/>
                  <a:gd name="connsiteX3-87" fmla="*/ 0 w 4617720"/>
                  <a:gd name="connsiteY3-88" fmla="*/ 1001524 h 1001524"/>
                  <a:gd name="connsiteX0-89" fmla="*/ 0 w 4472940"/>
                  <a:gd name="connsiteY0-90" fmla="*/ 1001524 h 1001524"/>
                  <a:gd name="connsiteX1-91" fmla="*/ 3257550 w 4472940"/>
                  <a:gd name="connsiteY1-92" fmla="*/ 0 h 1001524"/>
                  <a:gd name="connsiteX2-93" fmla="*/ 4472940 w 4472940"/>
                  <a:gd name="connsiteY2-94" fmla="*/ 993128 h 1001524"/>
                  <a:gd name="connsiteX3-95" fmla="*/ 0 w 4472940"/>
                  <a:gd name="connsiteY3-96" fmla="*/ 1001524 h 1001524"/>
                  <a:gd name="connsiteX0-97" fmla="*/ 0 w 5025390"/>
                  <a:gd name="connsiteY0-98" fmla="*/ 668739 h 993128"/>
                  <a:gd name="connsiteX1-99" fmla="*/ 3810000 w 5025390"/>
                  <a:gd name="connsiteY1-100" fmla="*/ 0 h 993128"/>
                  <a:gd name="connsiteX2-101" fmla="*/ 5025390 w 5025390"/>
                  <a:gd name="connsiteY2-102" fmla="*/ 993128 h 993128"/>
                  <a:gd name="connsiteX3-103" fmla="*/ 0 w 5025390"/>
                  <a:gd name="connsiteY3-104" fmla="*/ 668739 h 993128"/>
                  <a:gd name="connsiteX0-105" fmla="*/ 0 w 3810000"/>
                  <a:gd name="connsiteY0-106" fmla="*/ 668739 h 1642851"/>
                  <a:gd name="connsiteX1-107" fmla="*/ 3810000 w 3810000"/>
                  <a:gd name="connsiteY1-108" fmla="*/ 0 h 1642851"/>
                  <a:gd name="connsiteX2-109" fmla="*/ 1215390 w 3810000"/>
                  <a:gd name="connsiteY2-110" fmla="*/ 1642851 h 1642851"/>
                  <a:gd name="connsiteX3-111" fmla="*/ 0 w 3810000"/>
                  <a:gd name="connsiteY3-112" fmla="*/ 668739 h 1642851"/>
                  <a:gd name="connsiteX0-113" fmla="*/ 0 w 2419350"/>
                  <a:gd name="connsiteY0-114" fmla="*/ 335954 h 1310066"/>
                  <a:gd name="connsiteX1-115" fmla="*/ 2419350 w 2419350"/>
                  <a:gd name="connsiteY1-116" fmla="*/ 0 h 1310066"/>
                  <a:gd name="connsiteX2-117" fmla="*/ 1215390 w 2419350"/>
                  <a:gd name="connsiteY2-118" fmla="*/ 1310066 h 1310066"/>
                  <a:gd name="connsiteX3-119" fmla="*/ 0 w 2419350"/>
                  <a:gd name="connsiteY3-120" fmla="*/ 335954 h 1310066"/>
                  <a:gd name="connsiteX0-121" fmla="*/ 0 w 3562350"/>
                  <a:gd name="connsiteY0-122" fmla="*/ 209179 h 1183291"/>
                  <a:gd name="connsiteX1-123" fmla="*/ 3562350 w 3562350"/>
                  <a:gd name="connsiteY1-124" fmla="*/ 0 h 1183291"/>
                  <a:gd name="connsiteX2-125" fmla="*/ 1215390 w 3562350"/>
                  <a:gd name="connsiteY2-126" fmla="*/ 1183291 h 1183291"/>
                  <a:gd name="connsiteX3-127" fmla="*/ 0 w 3562350"/>
                  <a:gd name="connsiteY3-128" fmla="*/ 209179 h 1183291"/>
                  <a:gd name="connsiteX0-129" fmla="*/ 0 w 3867150"/>
                  <a:gd name="connsiteY0-130" fmla="*/ 383495 h 1357607"/>
                  <a:gd name="connsiteX1-131" fmla="*/ 3867150 w 3867150"/>
                  <a:gd name="connsiteY1-132" fmla="*/ 0 h 1357607"/>
                  <a:gd name="connsiteX2-133" fmla="*/ 1215390 w 3867150"/>
                  <a:gd name="connsiteY2-134" fmla="*/ 1357607 h 1357607"/>
                  <a:gd name="connsiteX3-135" fmla="*/ 0 w 3867150"/>
                  <a:gd name="connsiteY3-136" fmla="*/ 383495 h 1357607"/>
                  <a:gd name="connsiteX0-137" fmla="*/ 0 w 3619500"/>
                  <a:gd name="connsiteY0-138" fmla="*/ 716280 h 1357607"/>
                  <a:gd name="connsiteX1-139" fmla="*/ 3619500 w 3619500"/>
                  <a:gd name="connsiteY1-140" fmla="*/ 0 h 1357607"/>
                  <a:gd name="connsiteX2-141" fmla="*/ 967740 w 3619500"/>
                  <a:gd name="connsiteY2-142" fmla="*/ 1357607 h 1357607"/>
                  <a:gd name="connsiteX3-143" fmla="*/ 0 w 3619500"/>
                  <a:gd name="connsiteY3-144" fmla="*/ 716280 h 1357607"/>
                  <a:gd name="connsiteX0-145" fmla="*/ 0 w 5886450"/>
                  <a:gd name="connsiteY0-146" fmla="*/ 747974 h 1389301"/>
                  <a:gd name="connsiteX1-147" fmla="*/ 5886450 w 5886450"/>
                  <a:gd name="connsiteY1-148" fmla="*/ 0 h 1389301"/>
                  <a:gd name="connsiteX2-149" fmla="*/ 967740 w 5886450"/>
                  <a:gd name="connsiteY2-150" fmla="*/ 1389301 h 1389301"/>
                  <a:gd name="connsiteX3-151" fmla="*/ 0 w 5886450"/>
                  <a:gd name="connsiteY3-152" fmla="*/ 747974 h 1389301"/>
                  <a:gd name="connsiteX0-153" fmla="*/ 0 w 5886450"/>
                  <a:gd name="connsiteY0-154" fmla="*/ 747974 h 771272"/>
                  <a:gd name="connsiteX1-155" fmla="*/ 5886450 w 5886450"/>
                  <a:gd name="connsiteY1-156" fmla="*/ 0 h 771272"/>
                  <a:gd name="connsiteX2-157" fmla="*/ 2586990 w 5886450"/>
                  <a:gd name="connsiteY2-158" fmla="*/ 771272 h 771272"/>
                  <a:gd name="connsiteX3-159" fmla="*/ 0 w 5886450"/>
                  <a:gd name="connsiteY3-160" fmla="*/ 747974 h 771272"/>
                  <a:gd name="connsiteX0-161" fmla="*/ 0 w 5486400"/>
                  <a:gd name="connsiteY0-162" fmla="*/ 0 h 783950"/>
                  <a:gd name="connsiteX1-163" fmla="*/ 5486400 w 5486400"/>
                  <a:gd name="connsiteY1-164" fmla="*/ 12678 h 783950"/>
                  <a:gd name="connsiteX2-165" fmla="*/ 2186940 w 5486400"/>
                  <a:gd name="connsiteY2-166" fmla="*/ 783950 h 783950"/>
                  <a:gd name="connsiteX3-167" fmla="*/ 0 w 5486400"/>
                  <a:gd name="connsiteY3-168" fmla="*/ 0 h 783950"/>
                  <a:gd name="connsiteX0-169" fmla="*/ 0 w 5486400"/>
                  <a:gd name="connsiteY0-170" fmla="*/ 0 h 720562"/>
                  <a:gd name="connsiteX1-171" fmla="*/ 5486400 w 5486400"/>
                  <a:gd name="connsiteY1-172" fmla="*/ 12678 h 720562"/>
                  <a:gd name="connsiteX2-173" fmla="*/ 1920240 w 5486400"/>
                  <a:gd name="connsiteY2-174" fmla="*/ 720562 h 720562"/>
                  <a:gd name="connsiteX3-175" fmla="*/ 0 w 5486400"/>
                  <a:gd name="connsiteY3-176" fmla="*/ 0 h 720562"/>
                  <a:gd name="connsiteX0-177" fmla="*/ 0 w 5276850"/>
                  <a:gd name="connsiteY0-178" fmla="*/ 320106 h 1040668"/>
                  <a:gd name="connsiteX1-179" fmla="*/ 5276850 w 5276850"/>
                  <a:gd name="connsiteY1-180" fmla="*/ 0 h 1040668"/>
                  <a:gd name="connsiteX2-181" fmla="*/ 1920240 w 5276850"/>
                  <a:gd name="connsiteY2-182" fmla="*/ 1040668 h 1040668"/>
                  <a:gd name="connsiteX3-183" fmla="*/ 0 w 5276850"/>
                  <a:gd name="connsiteY3-184" fmla="*/ 320106 h 1040668"/>
                  <a:gd name="connsiteX0-185" fmla="*/ 1356360 w 3356610"/>
                  <a:gd name="connsiteY0-186" fmla="*/ 0 h 1750611"/>
                  <a:gd name="connsiteX1-187" fmla="*/ 3356610 w 3356610"/>
                  <a:gd name="connsiteY1-188" fmla="*/ 709943 h 1750611"/>
                  <a:gd name="connsiteX2-189" fmla="*/ 0 w 3356610"/>
                  <a:gd name="connsiteY2-190" fmla="*/ 1750611 h 1750611"/>
                  <a:gd name="connsiteX3-191" fmla="*/ 1356360 w 3356610"/>
                  <a:gd name="connsiteY3-192" fmla="*/ 0 h 1750611"/>
                  <a:gd name="connsiteX0-193" fmla="*/ 1356360 w 3737610"/>
                  <a:gd name="connsiteY0-194" fmla="*/ 98249 h 1848860"/>
                  <a:gd name="connsiteX1-195" fmla="*/ 3737610 w 3737610"/>
                  <a:gd name="connsiteY1-196" fmla="*/ 0 h 1848860"/>
                  <a:gd name="connsiteX2-197" fmla="*/ 0 w 3737610"/>
                  <a:gd name="connsiteY2-198" fmla="*/ 1848860 h 1848860"/>
                  <a:gd name="connsiteX3-199" fmla="*/ 1356360 w 3737610"/>
                  <a:gd name="connsiteY3-200" fmla="*/ 98249 h 1848860"/>
                  <a:gd name="connsiteX0-201" fmla="*/ 0 w 2381250"/>
                  <a:gd name="connsiteY0-202" fmla="*/ 98249 h 2213339"/>
                  <a:gd name="connsiteX1-203" fmla="*/ 2381250 w 2381250"/>
                  <a:gd name="connsiteY1-204" fmla="*/ 0 h 2213339"/>
                  <a:gd name="connsiteX2-205" fmla="*/ 624840 w 2381250"/>
                  <a:gd name="connsiteY2-206" fmla="*/ 2213339 h 2213339"/>
                  <a:gd name="connsiteX3-207" fmla="*/ 0 w 2381250"/>
                  <a:gd name="connsiteY3-208" fmla="*/ 98249 h 2213339"/>
                  <a:gd name="connsiteX0-209" fmla="*/ 0 w 1962150"/>
                  <a:gd name="connsiteY0-210" fmla="*/ 0 h 2226018"/>
                  <a:gd name="connsiteX1-211" fmla="*/ 1962150 w 1962150"/>
                  <a:gd name="connsiteY1-212" fmla="*/ 12679 h 2226018"/>
                  <a:gd name="connsiteX2-213" fmla="*/ 205740 w 1962150"/>
                  <a:gd name="connsiteY2-214" fmla="*/ 2226018 h 2226018"/>
                  <a:gd name="connsiteX3-215" fmla="*/ 0 w 1962150"/>
                  <a:gd name="connsiteY3-216" fmla="*/ 0 h 2226018"/>
                  <a:gd name="connsiteX0-217" fmla="*/ 0 w 2247900"/>
                  <a:gd name="connsiteY0-218" fmla="*/ 3168 h 2213339"/>
                  <a:gd name="connsiteX1-219" fmla="*/ 2247900 w 2247900"/>
                  <a:gd name="connsiteY1-220" fmla="*/ 0 h 2213339"/>
                  <a:gd name="connsiteX2-221" fmla="*/ 491490 w 2247900"/>
                  <a:gd name="connsiteY2-222" fmla="*/ 2213339 h 2213339"/>
                  <a:gd name="connsiteX3-223" fmla="*/ 0 w 2247900"/>
                  <a:gd name="connsiteY3-224" fmla="*/ 3168 h 2213339"/>
                  <a:gd name="connsiteX0-225" fmla="*/ 0 w 2324100"/>
                  <a:gd name="connsiteY0-226" fmla="*/ 3168 h 2213339"/>
                  <a:gd name="connsiteX1-227" fmla="*/ 2324100 w 2324100"/>
                  <a:gd name="connsiteY1-228" fmla="*/ 0 h 2213339"/>
                  <a:gd name="connsiteX2-229" fmla="*/ 567690 w 2324100"/>
                  <a:gd name="connsiteY2-230" fmla="*/ 2213339 h 2213339"/>
                  <a:gd name="connsiteX3-231" fmla="*/ 0 w 2324100"/>
                  <a:gd name="connsiteY3-232" fmla="*/ 3168 h 221333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2324100" h="2213339">
                    <a:moveTo>
                      <a:pt x="0" y="3168"/>
                    </a:moveTo>
                    <a:lnTo>
                      <a:pt x="2324100" y="0"/>
                    </a:lnTo>
                    <a:lnTo>
                      <a:pt x="567690" y="2213339"/>
                    </a:lnTo>
                    <a:lnTo>
                      <a:pt x="0" y="3168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2" name="等腰三角形 2"/>
              <p:cNvSpPr/>
              <p:nvPr/>
            </p:nvSpPr>
            <p:spPr>
              <a:xfrm rot="10800000">
                <a:off x="11653917" y="4178745"/>
                <a:ext cx="606738" cy="2736339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  <a:gd name="connsiteX0-25" fmla="*/ 0 w 2971800"/>
                  <a:gd name="connsiteY0-26" fmla="*/ 1790700 h 1790700"/>
                  <a:gd name="connsiteX1-27" fmla="*/ 1828800 w 2971800"/>
                  <a:gd name="connsiteY1-28" fmla="*/ 0 h 1790700"/>
                  <a:gd name="connsiteX2-29" fmla="*/ 2971800 w 2971800"/>
                  <a:gd name="connsiteY2-30" fmla="*/ 628650 h 1790700"/>
                  <a:gd name="connsiteX3-31" fmla="*/ 0 w 2971800"/>
                  <a:gd name="connsiteY3-32" fmla="*/ 1790700 h 1790700"/>
                  <a:gd name="connsiteX0-33" fmla="*/ 0 w 2971800"/>
                  <a:gd name="connsiteY0-34" fmla="*/ 1162050 h 1162050"/>
                  <a:gd name="connsiteX1-35" fmla="*/ 1162050 w 2971800"/>
                  <a:gd name="connsiteY1-36" fmla="*/ 52767 h 1162050"/>
                  <a:gd name="connsiteX2-37" fmla="*/ 2971800 w 2971800"/>
                  <a:gd name="connsiteY2-38" fmla="*/ 0 h 1162050"/>
                  <a:gd name="connsiteX3-39" fmla="*/ 0 w 2971800"/>
                  <a:gd name="connsiteY3-40" fmla="*/ 1162050 h 1162050"/>
                  <a:gd name="connsiteX0-41" fmla="*/ 0 w 2628900"/>
                  <a:gd name="connsiteY0-42" fmla="*/ 1109283 h 1109283"/>
                  <a:gd name="connsiteX1-43" fmla="*/ 1162050 w 2628900"/>
                  <a:gd name="connsiteY1-44" fmla="*/ 0 h 1109283"/>
                  <a:gd name="connsiteX2-45" fmla="*/ 2628900 w 2628900"/>
                  <a:gd name="connsiteY2-46" fmla="*/ 295865 h 1109283"/>
                  <a:gd name="connsiteX3-47" fmla="*/ 0 w 2628900"/>
                  <a:gd name="connsiteY3-48" fmla="*/ 1109283 h 1109283"/>
                  <a:gd name="connsiteX0-49" fmla="*/ 0 w 2628900"/>
                  <a:gd name="connsiteY0-50" fmla="*/ 1159993 h 1159993"/>
                  <a:gd name="connsiteX1-51" fmla="*/ 1116330 w 2628900"/>
                  <a:gd name="connsiteY1-52" fmla="*/ 0 h 1159993"/>
                  <a:gd name="connsiteX2-53" fmla="*/ 2628900 w 2628900"/>
                  <a:gd name="connsiteY2-54" fmla="*/ 346575 h 1159993"/>
                  <a:gd name="connsiteX3-55" fmla="*/ 0 w 2628900"/>
                  <a:gd name="connsiteY3-56" fmla="*/ 1159993 h 1159993"/>
                  <a:gd name="connsiteX0-57" fmla="*/ 0 w 2651760"/>
                  <a:gd name="connsiteY0-58" fmla="*/ 1153654 h 1153654"/>
                  <a:gd name="connsiteX1-59" fmla="*/ 1139190 w 2651760"/>
                  <a:gd name="connsiteY1-60" fmla="*/ 0 h 1153654"/>
                  <a:gd name="connsiteX2-61" fmla="*/ 2651760 w 2651760"/>
                  <a:gd name="connsiteY2-62" fmla="*/ 346575 h 1153654"/>
                  <a:gd name="connsiteX3-63" fmla="*/ 0 w 2651760"/>
                  <a:gd name="connsiteY3-64" fmla="*/ 1153654 h 1153654"/>
                  <a:gd name="connsiteX0-65" fmla="*/ 0 w 4617720"/>
                  <a:gd name="connsiteY0-66" fmla="*/ 1166332 h 1166332"/>
                  <a:gd name="connsiteX1-67" fmla="*/ 3105150 w 4617720"/>
                  <a:gd name="connsiteY1-68" fmla="*/ 0 h 1166332"/>
                  <a:gd name="connsiteX2-69" fmla="*/ 4617720 w 4617720"/>
                  <a:gd name="connsiteY2-70" fmla="*/ 346575 h 1166332"/>
                  <a:gd name="connsiteX3-71" fmla="*/ 0 w 4617720"/>
                  <a:gd name="connsiteY3-72" fmla="*/ 1166332 h 1166332"/>
                  <a:gd name="connsiteX0-73" fmla="*/ 0 w 4617720"/>
                  <a:gd name="connsiteY0-74" fmla="*/ 893765 h 893765"/>
                  <a:gd name="connsiteX1-75" fmla="*/ 3272790 w 4617720"/>
                  <a:gd name="connsiteY1-76" fmla="*/ 0 h 893765"/>
                  <a:gd name="connsiteX2-77" fmla="*/ 4617720 w 4617720"/>
                  <a:gd name="connsiteY2-78" fmla="*/ 74008 h 893765"/>
                  <a:gd name="connsiteX3-79" fmla="*/ 0 w 4617720"/>
                  <a:gd name="connsiteY3-80" fmla="*/ 893765 h 893765"/>
                  <a:gd name="connsiteX0-81" fmla="*/ 0 w 4617720"/>
                  <a:gd name="connsiteY0-82" fmla="*/ 1001524 h 1001524"/>
                  <a:gd name="connsiteX1-83" fmla="*/ 3257550 w 4617720"/>
                  <a:gd name="connsiteY1-84" fmla="*/ 0 h 1001524"/>
                  <a:gd name="connsiteX2-85" fmla="*/ 4617720 w 4617720"/>
                  <a:gd name="connsiteY2-86" fmla="*/ 181767 h 1001524"/>
                  <a:gd name="connsiteX3-87" fmla="*/ 0 w 4617720"/>
                  <a:gd name="connsiteY3-88" fmla="*/ 1001524 h 1001524"/>
                  <a:gd name="connsiteX0-89" fmla="*/ 0 w 4472940"/>
                  <a:gd name="connsiteY0-90" fmla="*/ 1001524 h 1001524"/>
                  <a:gd name="connsiteX1-91" fmla="*/ 3257550 w 4472940"/>
                  <a:gd name="connsiteY1-92" fmla="*/ 0 h 1001524"/>
                  <a:gd name="connsiteX2-93" fmla="*/ 4472940 w 4472940"/>
                  <a:gd name="connsiteY2-94" fmla="*/ 993128 h 1001524"/>
                  <a:gd name="connsiteX3-95" fmla="*/ 0 w 4472940"/>
                  <a:gd name="connsiteY3-96" fmla="*/ 1001524 h 1001524"/>
                  <a:gd name="connsiteX0-97" fmla="*/ 0 w 5025390"/>
                  <a:gd name="connsiteY0-98" fmla="*/ 668739 h 993128"/>
                  <a:gd name="connsiteX1-99" fmla="*/ 3810000 w 5025390"/>
                  <a:gd name="connsiteY1-100" fmla="*/ 0 h 993128"/>
                  <a:gd name="connsiteX2-101" fmla="*/ 5025390 w 5025390"/>
                  <a:gd name="connsiteY2-102" fmla="*/ 993128 h 993128"/>
                  <a:gd name="connsiteX3-103" fmla="*/ 0 w 5025390"/>
                  <a:gd name="connsiteY3-104" fmla="*/ 668739 h 993128"/>
                  <a:gd name="connsiteX0-105" fmla="*/ 0 w 3810000"/>
                  <a:gd name="connsiteY0-106" fmla="*/ 668739 h 1642851"/>
                  <a:gd name="connsiteX1-107" fmla="*/ 3810000 w 3810000"/>
                  <a:gd name="connsiteY1-108" fmla="*/ 0 h 1642851"/>
                  <a:gd name="connsiteX2-109" fmla="*/ 1215390 w 3810000"/>
                  <a:gd name="connsiteY2-110" fmla="*/ 1642851 h 1642851"/>
                  <a:gd name="connsiteX3-111" fmla="*/ 0 w 3810000"/>
                  <a:gd name="connsiteY3-112" fmla="*/ 668739 h 1642851"/>
                  <a:gd name="connsiteX0-113" fmla="*/ 0 w 2419350"/>
                  <a:gd name="connsiteY0-114" fmla="*/ 335954 h 1310066"/>
                  <a:gd name="connsiteX1-115" fmla="*/ 2419350 w 2419350"/>
                  <a:gd name="connsiteY1-116" fmla="*/ 0 h 1310066"/>
                  <a:gd name="connsiteX2-117" fmla="*/ 1215390 w 2419350"/>
                  <a:gd name="connsiteY2-118" fmla="*/ 1310066 h 1310066"/>
                  <a:gd name="connsiteX3-119" fmla="*/ 0 w 2419350"/>
                  <a:gd name="connsiteY3-120" fmla="*/ 335954 h 1310066"/>
                  <a:gd name="connsiteX0-121" fmla="*/ 0 w 3562350"/>
                  <a:gd name="connsiteY0-122" fmla="*/ 209179 h 1183291"/>
                  <a:gd name="connsiteX1-123" fmla="*/ 3562350 w 3562350"/>
                  <a:gd name="connsiteY1-124" fmla="*/ 0 h 1183291"/>
                  <a:gd name="connsiteX2-125" fmla="*/ 1215390 w 3562350"/>
                  <a:gd name="connsiteY2-126" fmla="*/ 1183291 h 1183291"/>
                  <a:gd name="connsiteX3-127" fmla="*/ 0 w 3562350"/>
                  <a:gd name="connsiteY3-128" fmla="*/ 209179 h 1183291"/>
                  <a:gd name="connsiteX0-129" fmla="*/ 0 w 3867150"/>
                  <a:gd name="connsiteY0-130" fmla="*/ 383495 h 1357607"/>
                  <a:gd name="connsiteX1-131" fmla="*/ 3867150 w 3867150"/>
                  <a:gd name="connsiteY1-132" fmla="*/ 0 h 1357607"/>
                  <a:gd name="connsiteX2-133" fmla="*/ 1215390 w 3867150"/>
                  <a:gd name="connsiteY2-134" fmla="*/ 1357607 h 1357607"/>
                  <a:gd name="connsiteX3-135" fmla="*/ 0 w 3867150"/>
                  <a:gd name="connsiteY3-136" fmla="*/ 383495 h 1357607"/>
                  <a:gd name="connsiteX0-137" fmla="*/ 0 w 3619500"/>
                  <a:gd name="connsiteY0-138" fmla="*/ 716280 h 1357607"/>
                  <a:gd name="connsiteX1-139" fmla="*/ 3619500 w 3619500"/>
                  <a:gd name="connsiteY1-140" fmla="*/ 0 h 1357607"/>
                  <a:gd name="connsiteX2-141" fmla="*/ 967740 w 3619500"/>
                  <a:gd name="connsiteY2-142" fmla="*/ 1357607 h 1357607"/>
                  <a:gd name="connsiteX3-143" fmla="*/ 0 w 3619500"/>
                  <a:gd name="connsiteY3-144" fmla="*/ 716280 h 1357607"/>
                  <a:gd name="connsiteX0-145" fmla="*/ 0 w 5886450"/>
                  <a:gd name="connsiteY0-146" fmla="*/ 747974 h 1389301"/>
                  <a:gd name="connsiteX1-147" fmla="*/ 5886450 w 5886450"/>
                  <a:gd name="connsiteY1-148" fmla="*/ 0 h 1389301"/>
                  <a:gd name="connsiteX2-149" fmla="*/ 967740 w 5886450"/>
                  <a:gd name="connsiteY2-150" fmla="*/ 1389301 h 1389301"/>
                  <a:gd name="connsiteX3-151" fmla="*/ 0 w 5886450"/>
                  <a:gd name="connsiteY3-152" fmla="*/ 747974 h 1389301"/>
                  <a:gd name="connsiteX0-153" fmla="*/ 0 w 5886450"/>
                  <a:gd name="connsiteY0-154" fmla="*/ 747974 h 771272"/>
                  <a:gd name="connsiteX1-155" fmla="*/ 5886450 w 5886450"/>
                  <a:gd name="connsiteY1-156" fmla="*/ 0 h 771272"/>
                  <a:gd name="connsiteX2-157" fmla="*/ 2586990 w 5886450"/>
                  <a:gd name="connsiteY2-158" fmla="*/ 771272 h 771272"/>
                  <a:gd name="connsiteX3-159" fmla="*/ 0 w 5886450"/>
                  <a:gd name="connsiteY3-160" fmla="*/ 747974 h 771272"/>
                  <a:gd name="connsiteX0-161" fmla="*/ 0 w 5486400"/>
                  <a:gd name="connsiteY0-162" fmla="*/ 0 h 783950"/>
                  <a:gd name="connsiteX1-163" fmla="*/ 5486400 w 5486400"/>
                  <a:gd name="connsiteY1-164" fmla="*/ 12678 h 783950"/>
                  <a:gd name="connsiteX2-165" fmla="*/ 2186940 w 5486400"/>
                  <a:gd name="connsiteY2-166" fmla="*/ 783950 h 783950"/>
                  <a:gd name="connsiteX3-167" fmla="*/ 0 w 5486400"/>
                  <a:gd name="connsiteY3-168" fmla="*/ 0 h 783950"/>
                  <a:gd name="connsiteX0-169" fmla="*/ 0 w 5486400"/>
                  <a:gd name="connsiteY0-170" fmla="*/ 0 h 720562"/>
                  <a:gd name="connsiteX1-171" fmla="*/ 5486400 w 5486400"/>
                  <a:gd name="connsiteY1-172" fmla="*/ 12678 h 720562"/>
                  <a:gd name="connsiteX2-173" fmla="*/ 1920240 w 5486400"/>
                  <a:gd name="connsiteY2-174" fmla="*/ 720562 h 720562"/>
                  <a:gd name="connsiteX3-175" fmla="*/ 0 w 5486400"/>
                  <a:gd name="connsiteY3-176" fmla="*/ 0 h 720562"/>
                  <a:gd name="connsiteX0-177" fmla="*/ 0 w 5276850"/>
                  <a:gd name="connsiteY0-178" fmla="*/ 320106 h 1040668"/>
                  <a:gd name="connsiteX1-179" fmla="*/ 5276850 w 5276850"/>
                  <a:gd name="connsiteY1-180" fmla="*/ 0 h 1040668"/>
                  <a:gd name="connsiteX2-181" fmla="*/ 1920240 w 5276850"/>
                  <a:gd name="connsiteY2-182" fmla="*/ 1040668 h 1040668"/>
                  <a:gd name="connsiteX3-183" fmla="*/ 0 w 5276850"/>
                  <a:gd name="connsiteY3-184" fmla="*/ 320106 h 1040668"/>
                  <a:gd name="connsiteX0-185" fmla="*/ 1356360 w 3356610"/>
                  <a:gd name="connsiteY0-186" fmla="*/ 0 h 1750611"/>
                  <a:gd name="connsiteX1-187" fmla="*/ 3356610 w 3356610"/>
                  <a:gd name="connsiteY1-188" fmla="*/ 709943 h 1750611"/>
                  <a:gd name="connsiteX2-189" fmla="*/ 0 w 3356610"/>
                  <a:gd name="connsiteY2-190" fmla="*/ 1750611 h 1750611"/>
                  <a:gd name="connsiteX3-191" fmla="*/ 1356360 w 3356610"/>
                  <a:gd name="connsiteY3-192" fmla="*/ 0 h 1750611"/>
                  <a:gd name="connsiteX0-193" fmla="*/ 1356360 w 3737610"/>
                  <a:gd name="connsiteY0-194" fmla="*/ 98249 h 1848860"/>
                  <a:gd name="connsiteX1-195" fmla="*/ 3737610 w 3737610"/>
                  <a:gd name="connsiteY1-196" fmla="*/ 0 h 1848860"/>
                  <a:gd name="connsiteX2-197" fmla="*/ 0 w 3737610"/>
                  <a:gd name="connsiteY2-198" fmla="*/ 1848860 h 1848860"/>
                  <a:gd name="connsiteX3-199" fmla="*/ 1356360 w 3737610"/>
                  <a:gd name="connsiteY3-200" fmla="*/ 98249 h 1848860"/>
                  <a:gd name="connsiteX0-201" fmla="*/ 0 w 2381250"/>
                  <a:gd name="connsiteY0-202" fmla="*/ 98249 h 2213339"/>
                  <a:gd name="connsiteX1-203" fmla="*/ 2381250 w 2381250"/>
                  <a:gd name="connsiteY1-204" fmla="*/ 0 h 2213339"/>
                  <a:gd name="connsiteX2-205" fmla="*/ 624840 w 2381250"/>
                  <a:gd name="connsiteY2-206" fmla="*/ 2213339 h 2213339"/>
                  <a:gd name="connsiteX3-207" fmla="*/ 0 w 2381250"/>
                  <a:gd name="connsiteY3-208" fmla="*/ 98249 h 2213339"/>
                  <a:gd name="connsiteX0-209" fmla="*/ 0 w 1962150"/>
                  <a:gd name="connsiteY0-210" fmla="*/ 0 h 2226018"/>
                  <a:gd name="connsiteX1-211" fmla="*/ 1962150 w 1962150"/>
                  <a:gd name="connsiteY1-212" fmla="*/ 12679 h 2226018"/>
                  <a:gd name="connsiteX2-213" fmla="*/ 205740 w 1962150"/>
                  <a:gd name="connsiteY2-214" fmla="*/ 2226018 h 2226018"/>
                  <a:gd name="connsiteX3-215" fmla="*/ 0 w 1962150"/>
                  <a:gd name="connsiteY3-216" fmla="*/ 0 h 2226018"/>
                  <a:gd name="connsiteX0-217" fmla="*/ 0 w 2247900"/>
                  <a:gd name="connsiteY0-218" fmla="*/ 3168 h 2213339"/>
                  <a:gd name="connsiteX1-219" fmla="*/ 2247900 w 2247900"/>
                  <a:gd name="connsiteY1-220" fmla="*/ 0 h 2213339"/>
                  <a:gd name="connsiteX2-221" fmla="*/ 491490 w 2247900"/>
                  <a:gd name="connsiteY2-222" fmla="*/ 2213339 h 2213339"/>
                  <a:gd name="connsiteX3-223" fmla="*/ 0 w 2247900"/>
                  <a:gd name="connsiteY3-224" fmla="*/ 3168 h 2213339"/>
                  <a:gd name="connsiteX0-225" fmla="*/ 0 w 2324100"/>
                  <a:gd name="connsiteY0-226" fmla="*/ 3168 h 2213339"/>
                  <a:gd name="connsiteX1-227" fmla="*/ 2324100 w 2324100"/>
                  <a:gd name="connsiteY1-228" fmla="*/ 0 h 2213339"/>
                  <a:gd name="connsiteX2-229" fmla="*/ 567690 w 2324100"/>
                  <a:gd name="connsiteY2-230" fmla="*/ 2213339 h 2213339"/>
                  <a:gd name="connsiteX3-231" fmla="*/ 0 w 2324100"/>
                  <a:gd name="connsiteY3-232" fmla="*/ 3168 h 2213339"/>
                  <a:gd name="connsiteX0-233" fmla="*/ 0 w 1619250"/>
                  <a:gd name="connsiteY0-234" fmla="*/ 779666 h 2989837"/>
                  <a:gd name="connsiteX1-235" fmla="*/ 1619250 w 1619250"/>
                  <a:gd name="connsiteY1-236" fmla="*/ 0 h 2989837"/>
                  <a:gd name="connsiteX2-237" fmla="*/ 567690 w 1619250"/>
                  <a:gd name="connsiteY2-238" fmla="*/ 2989837 h 2989837"/>
                  <a:gd name="connsiteX3-239" fmla="*/ 0 w 1619250"/>
                  <a:gd name="connsiteY3-240" fmla="*/ 779666 h 2989837"/>
                  <a:gd name="connsiteX0-241" fmla="*/ 0 w 2110740"/>
                  <a:gd name="connsiteY0-242" fmla="*/ 779666 h 2181645"/>
                  <a:gd name="connsiteX1-243" fmla="*/ 1619250 w 2110740"/>
                  <a:gd name="connsiteY1-244" fmla="*/ 0 h 2181645"/>
                  <a:gd name="connsiteX2-245" fmla="*/ 2110740 w 2110740"/>
                  <a:gd name="connsiteY2-246" fmla="*/ 2181645 h 2181645"/>
                  <a:gd name="connsiteX3-247" fmla="*/ 0 w 2110740"/>
                  <a:gd name="connsiteY3-248" fmla="*/ 779666 h 2181645"/>
                  <a:gd name="connsiteX0-249" fmla="*/ 0 w 2110740"/>
                  <a:gd name="connsiteY0-250" fmla="*/ 858901 h 2260880"/>
                  <a:gd name="connsiteX1-251" fmla="*/ 1600200 w 2110740"/>
                  <a:gd name="connsiteY1-252" fmla="*/ 0 h 2260880"/>
                  <a:gd name="connsiteX2-253" fmla="*/ 2110740 w 2110740"/>
                  <a:gd name="connsiteY2-254" fmla="*/ 2260880 h 2260880"/>
                  <a:gd name="connsiteX3-255" fmla="*/ 0 w 2110740"/>
                  <a:gd name="connsiteY3-256" fmla="*/ 858901 h 2260880"/>
                  <a:gd name="connsiteX0-257" fmla="*/ 0 w 529590"/>
                  <a:gd name="connsiteY0-258" fmla="*/ 1841409 h 2260880"/>
                  <a:gd name="connsiteX1-259" fmla="*/ 19050 w 529590"/>
                  <a:gd name="connsiteY1-260" fmla="*/ 0 h 2260880"/>
                  <a:gd name="connsiteX2-261" fmla="*/ 529590 w 529590"/>
                  <a:gd name="connsiteY2-262" fmla="*/ 2260880 h 2260880"/>
                  <a:gd name="connsiteX3-263" fmla="*/ 0 w 529590"/>
                  <a:gd name="connsiteY3-264" fmla="*/ 1841409 h 2260880"/>
                  <a:gd name="connsiteX0-265" fmla="*/ 0 w 553402"/>
                  <a:gd name="connsiteY0-266" fmla="*/ 1841409 h 2201455"/>
                  <a:gd name="connsiteX1-267" fmla="*/ 19050 w 553402"/>
                  <a:gd name="connsiteY1-268" fmla="*/ 0 h 2201455"/>
                  <a:gd name="connsiteX2-269" fmla="*/ 553402 w 553402"/>
                  <a:gd name="connsiteY2-270" fmla="*/ 2201455 h 2201455"/>
                  <a:gd name="connsiteX3-271" fmla="*/ 0 w 553402"/>
                  <a:gd name="connsiteY3-272" fmla="*/ 1841409 h 2201455"/>
                  <a:gd name="connsiteX0-273" fmla="*/ 0 w 608985"/>
                  <a:gd name="connsiteY0-274" fmla="*/ 1887782 h 2201455"/>
                  <a:gd name="connsiteX1-275" fmla="*/ 74633 w 608985"/>
                  <a:gd name="connsiteY1-276" fmla="*/ 0 h 2201455"/>
                  <a:gd name="connsiteX2-277" fmla="*/ 608985 w 608985"/>
                  <a:gd name="connsiteY2-278" fmla="*/ 2201455 h 2201455"/>
                  <a:gd name="connsiteX3-279" fmla="*/ 0 w 608985"/>
                  <a:gd name="connsiteY3-280" fmla="*/ 1887782 h 2201455"/>
                  <a:gd name="connsiteX0-281" fmla="*/ 0 w 608985"/>
                  <a:gd name="connsiteY0-282" fmla="*/ 1934156 h 2247829"/>
                  <a:gd name="connsiteX1-283" fmla="*/ 19050 w 608985"/>
                  <a:gd name="connsiteY1-284" fmla="*/ 0 h 2247829"/>
                  <a:gd name="connsiteX2-285" fmla="*/ 608985 w 608985"/>
                  <a:gd name="connsiteY2-286" fmla="*/ 2247829 h 2247829"/>
                  <a:gd name="connsiteX3-287" fmla="*/ 0 w 608985"/>
                  <a:gd name="connsiteY3-288" fmla="*/ 1934156 h 2247829"/>
                  <a:gd name="connsiteX0-289" fmla="*/ 0 w 608985"/>
                  <a:gd name="connsiteY0-290" fmla="*/ 1961980 h 2275653"/>
                  <a:gd name="connsiteX1-291" fmla="*/ 19050 w 608985"/>
                  <a:gd name="connsiteY1-292" fmla="*/ 0 h 2275653"/>
                  <a:gd name="connsiteX2-293" fmla="*/ 608985 w 608985"/>
                  <a:gd name="connsiteY2-294" fmla="*/ 2275653 h 2275653"/>
                  <a:gd name="connsiteX3-295" fmla="*/ 0 w 608985"/>
                  <a:gd name="connsiteY3-296" fmla="*/ 1961980 h 227565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608985" h="2275653">
                    <a:moveTo>
                      <a:pt x="0" y="1961980"/>
                    </a:moveTo>
                    <a:lnTo>
                      <a:pt x="19050" y="0"/>
                    </a:lnTo>
                    <a:lnTo>
                      <a:pt x="608985" y="2275653"/>
                    </a:lnTo>
                    <a:lnTo>
                      <a:pt x="0" y="196198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16397" name="组合 7"/>
            <p:cNvGrpSpPr/>
            <p:nvPr/>
          </p:nvGrpSpPr>
          <p:grpSpPr>
            <a:xfrm>
              <a:off x="4574381" y="5864350"/>
              <a:ext cx="4645466" cy="1043827"/>
              <a:chOff x="-54770" y="4178801"/>
              <a:chExt cx="12326860" cy="2769823"/>
            </a:xfrm>
          </p:grpSpPr>
          <p:sp>
            <p:nvSpPr>
              <p:cNvPr id="15" name="等腰三角形 2"/>
              <p:cNvSpPr/>
              <p:nvPr/>
            </p:nvSpPr>
            <p:spPr>
              <a:xfrm>
                <a:off x="-36804" y="4723120"/>
                <a:ext cx="1139374" cy="2153548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1143000" h="1790700">
                    <a:moveTo>
                      <a:pt x="0" y="1790700"/>
                    </a:moveTo>
                    <a:lnTo>
                      <a:pt x="0" y="0"/>
                    </a:lnTo>
                    <a:lnTo>
                      <a:pt x="1143000" y="628650"/>
                    </a:lnTo>
                    <a:lnTo>
                      <a:pt x="0" y="179070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6" name="等腰三角形 2"/>
              <p:cNvSpPr/>
              <p:nvPr/>
            </p:nvSpPr>
            <p:spPr>
              <a:xfrm>
                <a:off x="-55330" y="5483800"/>
                <a:ext cx="2667802" cy="1398006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  <a:gd name="connsiteX0-25" fmla="*/ 0 w 2971800"/>
                  <a:gd name="connsiteY0-26" fmla="*/ 1790700 h 1790700"/>
                  <a:gd name="connsiteX1-27" fmla="*/ 1828800 w 2971800"/>
                  <a:gd name="connsiteY1-28" fmla="*/ 0 h 1790700"/>
                  <a:gd name="connsiteX2-29" fmla="*/ 2971800 w 2971800"/>
                  <a:gd name="connsiteY2-30" fmla="*/ 628650 h 1790700"/>
                  <a:gd name="connsiteX3-31" fmla="*/ 0 w 2971800"/>
                  <a:gd name="connsiteY3-32" fmla="*/ 1790700 h 1790700"/>
                  <a:gd name="connsiteX0-33" fmla="*/ 0 w 2971800"/>
                  <a:gd name="connsiteY0-34" fmla="*/ 1162050 h 1162050"/>
                  <a:gd name="connsiteX1-35" fmla="*/ 1162050 w 2971800"/>
                  <a:gd name="connsiteY1-36" fmla="*/ 52767 h 1162050"/>
                  <a:gd name="connsiteX2-37" fmla="*/ 2971800 w 2971800"/>
                  <a:gd name="connsiteY2-38" fmla="*/ 0 h 1162050"/>
                  <a:gd name="connsiteX3-39" fmla="*/ 0 w 2971800"/>
                  <a:gd name="connsiteY3-40" fmla="*/ 1162050 h 1162050"/>
                  <a:gd name="connsiteX0-41" fmla="*/ 0 w 2628900"/>
                  <a:gd name="connsiteY0-42" fmla="*/ 1109283 h 1109283"/>
                  <a:gd name="connsiteX1-43" fmla="*/ 1162050 w 2628900"/>
                  <a:gd name="connsiteY1-44" fmla="*/ 0 h 1109283"/>
                  <a:gd name="connsiteX2-45" fmla="*/ 2628900 w 2628900"/>
                  <a:gd name="connsiteY2-46" fmla="*/ 295865 h 1109283"/>
                  <a:gd name="connsiteX3-47" fmla="*/ 0 w 2628900"/>
                  <a:gd name="connsiteY3-48" fmla="*/ 1109283 h 1109283"/>
                  <a:gd name="connsiteX0-49" fmla="*/ 0 w 2628900"/>
                  <a:gd name="connsiteY0-50" fmla="*/ 1159993 h 1159993"/>
                  <a:gd name="connsiteX1-51" fmla="*/ 1116330 w 2628900"/>
                  <a:gd name="connsiteY1-52" fmla="*/ 0 h 1159993"/>
                  <a:gd name="connsiteX2-53" fmla="*/ 2628900 w 2628900"/>
                  <a:gd name="connsiteY2-54" fmla="*/ 346575 h 1159993"/>
                  <a:gd name="connsiteX3-55" fmla="*/ 0 w 2628900"/>
                  <a:gd name="connsiteY3-56" fmla="*/ 1159993 h 1159993"/>
                  <a:gd name="connsiteX0-57" fmla="*/ 0 w 2651760"/>
                  <a:gd name="connsiteY0-58" fmla="*/ 1153654 h 1153654"/>
                  <a:gd name="connsiteX1-59" fmla="*/ 1139190 w 2651760"/>
                  <a:gd name="connsiteY1-60" fmla="*/ 0 h 1153654"/>
                  <a:gd name="connsiteX2-61" fmla="*/ 2651760 w 2651760"/>
                  <a:gd name="connsiteY2-62" fmla="*/ 346575 h 1153654"/>
                  <a:gd name="connsiteX3-63" fmla="*/ 0 w 2651760"/>
                  <a:gd name="connsiteY3-64" fmla="*/ 1153654 h 1153654"/>
                  <a:gd name="connsiteX0-65" fmla="*/ 0 w 2668429"/>
                  <a:gd name="connsiteY0-66" fmla="*/ 1165539 h 1165539"/>
                  <a:gd name="connsiteX1-67" fmla="*/ 1155859 w 2668429"/>
                  <a:gd name="connsiteY1-68" fmla="*/ 0 h 1165539"/>
                  <a:gd name="connsiteX2-69" fmla="*/ 2668429 w 2668429"/>
                  <a:gd name="connsiteY2-70" fmla="*/ 346575 h 1165539"/>
                  <a:gd name="connsiteX3-71" fmla="*/ 0 w 2668429"/>
                  <a:gd name="connsiteY3-72" fmla="*/ 1165539 h 116553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2668429" h="1165539">
                    <a:moveTo>
                      <a:pt x="0" y="1165539"/>
                    </a:moveTo>
                    <a:lnTo>
                      <a:pt x="1155859" y="0"/>
                    </a:lnTo>
                    <a:lnTo>
                      <a:pt x="2668429" y="346575"/>
                    </a:lnTo>
                    <a:lnTo>
                      <a:pt x="0" y="1165539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7" name="等腰三角形 2"/>
              <p:cNvSpPr/>
              <p:nvPr/>
            </p:nvSpPr>
            <p:spPr>
              <a:xfrm>
                <a:off x="-32174" y="5668830"/>
                <a:ext cx="4474126" cy="1202696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  <a:gd name="connsiteX0-25" fmla="*/ 0 w 2971800"/>
                  <a:gd name="connsiteY0-26" fmla="*/ 1790700 h 1790700"/>
                  <a:gd name="connsiteX1-27" fmla="*/ 1828800 w 2971800"/>
                  <a:gd name="connsiteY1-28" fmla="*/ 0 h 1790700"/>
                  <a:gd name="connsiteX2-29" fmla="*/ 2971800 w 2971800"/>
                  <a:gd name="connsiteY2-30" fmla="*/ 628650 h 1790700"/>
                  <a:gd name="connsiteX3-31" fmla="*/ 0 w 2971800"/>
                  <a:gd name="connsiteY3-32" fmla="*/ 1790700 h 1790700"/>
                  <a:gd name="connsiteX0-33" fmla="*/ 0 w 2971800"/>
                  <a:gd name="connsiteY0-34" fmla="*/ 1162050 h 1162050"/>
                  <a:gd name="connsiteX1-35" fmla="*/ 1162050 w 2971800"/>
                  <a:gd name="connsiteY1-36" fmla="*/ 52767 h 1162050"/>
                  <a:gd name="connsiteX2-37" fmla="*/ 2971800 w 2971800"/>
                  <a:gd name="connsiteY2-38" fmla="*/ 0 h 1162050"/>
                  <a:gd name="connsiteX3-39" fmla="*/ 0 w 2971800"/>
                  <a:gd name="connsiteY3-40" fmla="*/ 1162050 h 1162050"/>
                  <a:gd name="connsiteX0-41" fmla="*/ 0 w 2628900"/>
                  <a:gd name="connsiteY0-42" fmla="*/ 1109283 h 1109283"/>
                  <a:gd name="connsiteX1-43" fmla="*/ 1162050 w 2628900"/>
                  <a:gd name="connsiteY1-44" fmla="*/ 0 h 1109283"/>
                  <a:gd name="connsiteX2-45" fmla="*/ 2628900 w 2628900"/>
                  <a:gd name="connsiteY2-46" fmla="*/ 295865 h 1109283"/>
                  <a:gd name="connsiteX3-47" fmla="*/ 0 w 2628900"/>
                  <a:gd name="connsiteY3-48" fmla="*/ 1109283 h 1109283"/>
                  <a:gd name="connsiteX0-49" fmla="*/ 0 w 2628900"/>
                  <a:gd name="connsiteY0-50" fmla="*/ 1159993 h 1159993"/>
                  <a:gd name="connsiteX1-51" fmla="*/ 1116330 w 2628900"/>
                  <a:gd name="connsiteY1-52" fmla="*/ 0 h 1159993"/>
                  <a:gd name="connsiteX2-53" fmla="*/ 2628900 w 2628900"/>
                  <a:gd name="connsiteY2-54" fmla="*/ 346575 h 1159993"/>
                  <a:gd name="connsiteX3-55" fmla="*/ 0 w 2628900"/>
                  <a:gd name="connsiteY3-56" fmla="*/ 1159993 h 1159993"/>
                  <a:gd name="connsiteX0-57" fmla="*/ 0 w 2651760"/>
                  <a:gd name="connsiteY0-58" fmla="*/ 1153654 h 1153654"/>
                  <a:gd name="connsiteX1-59" fmla="*/ 1139190 w 2651760"/>
                  <a:gd name="connsiteY1-60" fmla="*/ 0 h 1153654"/>
                  <a:gd name="connsiteX2-61" fmla="*/ 2651760 w 2651760"/>
                  <a:gd name="connsiteY2-62" fmla="*/ 346575 h 1153654"/>
                  <a:gd name="connsiteX3-63" fmla="*/ 0 w 2651760"/>
                  <a:gd name="connsiteY3-64" fmla="*/ 1153654 h 1153654"/>
                  <a:gd name="connsiteX0-65" fmla="*/ 0 w 4617720"/>
                  <a:gd name="connsiteY0-66" fmla="*/ 1166332 h 1166332"/>
                  <a:gd name="connsiteX1-67" fmla="*/ 3105150 w 4617720"/>
                  <a:gd name="connsiteY1-68" fmla="*/ 0 h 1166332"/>
                  <a:gd name="connsiteX2-69" fmla="*/ 4617720 w 4617720"/>
                  <a:gd name="connsiteY2-70" fmla="*/ 346575 h 1166332"/>
                  <a:gd name="connsiteX3-71" fmla="*/ 0 w 4617720"/>
                  <a:gd name="connsiteY3-72" fmla="*/ 1166332 h 1166332"/>
                  <a:gd name="connsiteX0-73" fmla="*/ 0 w 4617720"/>
                  <a:gd name="connsiteY0-74" fmla="*/ 893765 h 893765"/>
                  <a:gd name="connsiteX1-75" fmla="*/ 3272790 w 4617720"/>
                  <a:gd name="connsiteY1-76" fmla="*/ 0 h 893765"/>
                  <a:gd name="connsiteX2-77" fmla="*/ 4617720 w 4617720"/>
                  <a:gd name="connsiteY2-78" fmla="*/ 74008 h 893765"/>
                  <a:gd name="connsiteX3-79" fmla="*/ 0 w 4617720"/>
                  <a:gd name="connsiteY3-80" fmla="*/ 893765 h 893765"/>
                  <a:gd name="connsiteX0-81" fmla="*/ 0 w 4617720"/>
                  <a:gd name="connsiteY0-82" fmla="*/ 1001524 h 1001524"/>
                  <a:gd name="connsiteX1-83" fmla="*/ 3257550 w 4617720"/>
                  <a:gd name="connsiteY1-84" fmla="*/ 0 h 1001524"/>
                  <a:gd name="connsiteX2-85" fmla="*/ 4617720 w 4617720"/>
                  <a:gd name="connsiteY2-86" fmla="*/ 181767 h 1001524"/>
                  <a:gd name="connsiteX3-87" fmla="*/ 0 w 4617720"/>
                  <a:gd name="connsiteY3-88" fmla="*/ 1001524 h 1001524"/>
                  <a:gd name="connsiteX0-89" fmla="*/ 0 w 4472940"/>
                  <a:gd name="connsiteY0-90" fmla="*/ 1001524 h 1001524"/>
                  <a:gd name="connsiteX1-91" fmla="*/ 3257550 w 4472940"/>
                  <a:gd name="connsiteY1-92" fmla="*/ 0 h 1001524"/>
                  <a:gd name="connsiteX2-93" fmla="*/ 4472940 w 4472940"/>
                  <a:gd name="connsiteY2-94" fmla="*/ 993128 h 1001524"/>
                  <a:gd name="connsiteX3-95" fmla="*/ 0 w 4472940"/>
                  <a:gd name="connsiteY3-96" fmla="*/ 1001524 h 100152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4472940" h="1001524">
                    <a:moveTo>
                      <a:pt x="0" y="1001524"/>
                    </a:moveTo>
                    <a:lnTo>
                      <a:pt x="3257550" y="0"/>
                    </a:lnTo>
                    <a:lnTo>
                      <a:pt x="4472940" y="993128"/>
                    </a:lnTo>
                    <a:lnTo>
                      <a:pt x="0" y="1001524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8" name="等腰三角形 2"/>
              <p:cNvSpPr/>
              <p:nvPr/>
            </p:nvSpPr>
            <p:spPr>
              <a:xfrm>
                <a:off x="3186790" y="5432403"/>
                <a:ext cx="3566332" cy="1423706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  <a:gd name="connsiteX0-25" fmla="*/ 0 w 2971800"/>
                  <a:gd name="connsiteY0-26" fmla="*/ 1790700 h 1790700"/>
                  <a:gd name="connsiteX1-27" fmla="*/ 1828800 w 2971800"/>
                  <a:gd name="connsiteY1-28" fmla="*/ 0 h 1790700"/>
                  <a:gd name="connsiteX2-29" fmla="*/ 2971800 w 2971800"/>
                  <a:gd name="connsiteY2-30" fmla="*/ 628650 h 1790700"/>
                  <a:gd name="connsiteX3-31" fmla="*/ 0 w 2971800"/>
                  <a:gd name="connsiteY3-32" fmla="*/ 1790700 h 1790700"/>
                  <a:gd name="connsiteX0-33" fmla="*/ 0 w 2971800"/>
                  <a:gd name="connsiteY0-34" fmla="*/ 1162050 h 1162050"/>
                  <a:gd name="connsiteX1-35" fmla="*/ 1162050 w 2971800"/>
                  <a:gd name="connsiteY1-36" fmla="*/ 52767 h 1162050"/>
                  <a:gd name="connsiteX2-37" fmla="*/ 2971800 w 2971800"/>
                  <a:gd name="connsiteY2-38" fmla="*/ 0 h 1162050"/>
                  <a:gd name="connsiteX3-39" fmla="*/ 0 w 2971800"/>
                  <a:gd name="connsiteY3-40" fmla="*/ 1162050 h 1162050"/>
                  <a:gd name="connsiteX0-41" fmla="*/ 0 w 2628900"/>
                  <a:gd name="connsiteY0-42" fmla="*/ 1109283 h 1109283"/>
                  <a:gd name="connsiteX1-43" fmla="*/ 1162050 w 2628900"/>
                  <a:gd name="connsiteY1-44" fmla="*/ 0 h 1109283"/>
                  <a:gd name="connsiteX2-45" fmla="*/ 2628900 w 2628900"/>
                  <a:gd name="connsiteY2-46" fmla="*/ 295865 h 1109283"/>
                  <a:gd name="connsiteX3-47" fmla="*/ 0 w 2628900"/>
                  <a:gd name="connsiteY3-48" fmla="*/ 1109283 h 1109283"/>
                  <a:gd name="connsiteX0-49" fmla="*/ 0 w 2628900"/>
                  <a:gd name="connsiteY0-50" fmla="*/ 1159993 h 1159993"/>
                  <a:gd name="connsiteX1-51" fmla="*/ 1116330 w 2628900"/>
                  <a:gd name="connsiteY1-52" fmla="*/ 0 h 1159993"/>
                  <a:gd name="connsiteX2-53" fmla="*/ 2628900 w 2628900"/>
                  <a:gd name="connsiteY2-54" fmla="*/ 346575 h 1159993"/>
                  <a:gd name="connsiteX3-55" fmla="*/ 0 w 2628900"/>
                  <a:gd name="connsiteY3-56" fmla="*/ 1159993 h 1159993"/>
                  <a:gd name="connsiteX0-57" fmla="*/ 0 w 2651760"/>
                  <a:gd name="connsiteY0-58" fmla="*/ 1153654 h 1153654"/>
                  <a:gd name="connsiteX1-59" fmla="*/ 1139190 w 2651760"/>
                  <a:gd name="connsiteY1-60" fmla="*/ 0 h 1153654"/>
                  <a:gd name="connsiteX2-61" fmla="*/ 2651760 w 2651760"/>
                  <a:gd name="connsiteY2-62" fmla="*/ 346575 h 1153654"/>
                  <a:gd name="connsiteX3-63" fmla="*/ 0 w 2651760"/>
                  <a:gd name="connsiteY3-64" fmla="*/ 1153654 h 1153654"/>
                  <a:gd name="connsiteX0-65" fmla="*/ 0 w 4617720"/>
                  <a:gd name="connsiteY0-66" fmla="*/ 1166332 h 1166332"/>
                  <a:gd name="connsiteX1-67" fmla="*/ 3105150 w 4617720"/>
                  <a:gd name="connsiteY1-68" fmla="*/ 0 h 1166332"/>
                  <a:gd name="connsiteX2-69" fmla="*/ 4617720 w 4617720"/>
                  <a:gd name="connsiteY2-70" fmla="*/ 346575 h 1166332"/>
                  <a:gd name="connsiteX3-71" fmla="*/ 0 w 4617720"/>
                  <a:gd name="connsiteY3-72" fmla="*/ 1166332 h 1166332"/>
                  <a:gd name="connsiteX0-73" fmla="*/ 0 w 4617720"/>
                  <a:gd name="connsiteY0-74" fmla="*/ 893765 h 893765"/>
                  <a:gd name="connsiteX1-75" fmla="*/ 3272790 w 4617720"/>
                  <a:gd name="connsiteY1-76" fmla="*/ 0 h 893765"/>
                  <a:gd name="connsiteX2-77" fmla="*/ 4617720 w 4617720"/>
                  <a:gd name="connsiteY2-78" fmla="*/ 74008 h 893765"/>
                  <a:gd name="connsiteX3-79" fmla="*/ 0 w 4617720"/>
                  <a:gd name="connsiteY3-80" fmla="*/ 893765 h 893765"/>
                  <a:gd name="connsiteX0-81" fmla="*/ 0 w 4617720"/>
                  <a:gd name="connsiteY0-82" fmla="*/ 1001524 h 1001524"/>
                  <a:gd name="connsiteX1-83" fmla="*/ 3257550 w 4617720"/>
                  <a:gd name="connsiteY1-84" fmla="*/ 0 h 1001524"/>
                  <a:gd name="connsiteX2-85" fmla="*/ 4617720 w 4617720"/>
                  <a:gd name="connsiteY2-86" fmla="*/ 181767 h 1001524"/>
                  <a:gd name="connsiteX3-87" fmla="*/ 0 w 4617720"/>
                  <a:gd name="connsiteY3-88" fmla="*/ 1001524 h 1001524"/>
                  <a:gd name="connsiteX0-89" fmla="*/ 0 w 4472940"/>
                  <a:gd name="connsiteY0-90" fmla="*/ 1001524 h 1001524"/>
                  <a:gd name="connsiteX1-91" fmla="*/ 3257550 w 4472940"/>
                  <a:gd name="connsiteY1-92" fmla="*/ 0 h 1001524"/>
                  <a:gd name="connsiteX2-93" fmla="*/ 4472940 w 4472940"/>
                  <a:gd name="connsiteY2-94" fmla="*/ 993128 h 1001524"/>
                  <a:gd name="connsiteX3-95" fmla="*/ 0 w 4472940"/>
                  <a:gd name="connsiteY3-96" fmla="*/ 1001524 h 1001524"/>
                  <a:gd name="connsiteX0-97" fmla="*/ 0 w 5025390"/>
                  <a:gd name="connsiteY0-98" fmla="*/ 668739 h 993128"/>
                  <a:gd name="connsiteX1-99" fmla="*/ 3810000 w 5025390"/>
                  <a:gd name="connsiteY1-100" fmla="*/ 0 h 993128"/>
                  <a:gd name="connsiteX2-101" fmla="*/ 5025390 w 5025390"/>
                  <a:gd name="connsiteY2-102" fmla="*/ 993128 h 993128"/>
                  <a:gd name="connsiteX3-103" fmla="*/ 0 w 5025390"/>
                  <a:gd name="connsiteY3-104" fmla="*/ 668739 h 993128"/>
                  <a:gd name="connsiteX0-105" fmla="*/ 0 w 3810000"/>
                  <a:gd name="connsiteY0-106" fmla="*/ 668739 h 1642851"/>
                  <a:gd name="connsiteX1-107" fmla="*/ 3810000 w 3810000"/>
                  <a:gd name="connsiteY1-108" fmla="*/ 0 h 1642851"/>
                  <a:gd name="connsiteX2-109" fmla="*/ 1215390 w 3810000"/>
                  <a:gd name="connsiteY2-110" fmla="*/ 1642851 h 1642851"/>
                  <a:gd name="connsiteX3-111" fmla="*/ 0 w 3810000"/>
                  <a:gd name="connsiteY3-112" fmla="*/ 668739 h 1642851"/>
                  <a:gd name="connsiteX0-113" fmla="*/ 0 w 2419350"/>
                  <a:gd name="connsiteY0-114" fmla="*/ 335954 h 1310066"/>
                  <a:gd name="connsiteX1-115" fmla="*/ 2419350 w 2419350"/>
                  <a:gd name="connsiteY1-116" fmla="*/ 0 h 1310066"/>
                  <a:gd name="connsiteX2-117" fmla="*/ 1215390 w 2419350"/>
                  <a:gd name="connsiteY2-118" fmla="*/ 1310066 h 1310066"/>
                  <a:gd name="connsiteX3-119" fmla="*/ 0 w 2419350"/>
                  <a:gd name="connsiteY3-120" fmla="*/ 335954 h 1310066"/>
                  <a:gd name="connsiteX0-121" fmla="*/ 0 w 3562350"/>
                  <a:gd name="connsiteY0-122" fmla="*/ 209179 h 1183291"/>
                  <a:gd name="connsiteX1-123" fmla="*/ 3562350 w 3562350"/>
                  <a:gd name="connsiteY1-124" fmla="*/ 0 h 1183291"/>
                  <a:gd name="connsiteX2-125" fmla="*/ 1215390 w 3562350"/>
                  <a:gd name="connsiteY2-126" fmla="*/ 1183291 h 1183291"/>
                  <a:gd name="connsiteX3-127" fmla="*/ 0 w 3562350"/>
                  <a:gd name="connsiteY3-128" fmla="*/ 209179 h 118329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2350" h="1183291">
                    <a:moveTo>
                      <a:pt x="0" y="209179"/>
                    </a:moveTo>
                    <a:lnTo>
                      <a:pt x="3562350" y="0"/>
                    </a:lnTo>
                    <a:lnTo>
                      <a:pt x="1215390" y="1183291"/>
                    </a:lnTo>
                    <a:lnTo>
                      <a:pt x="0" y="20917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9" name="等腰三角形 2"/>
              <p:cNvSpPr/>
              <p:nvPr/>
            </p:nvSpPr>
            <p:spPr>
              <a:xfrm rot="10800000">
                <a:off x="4391006" y="5231955"/>
                <a:ext cx="3635805" cy="1634434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  <a:gd name="connsiteX0-25" fmla="*/ 0 w 2971800"/>
                  <a:gd name="connsiteY0-26" fmla="*/ 1790700 h 1790700"/>
                  <a:gd name="connsiteX1-27" fmla="*/ 1828800 w 2971800"/>
                  <a:gd name="connsiteY1-28" fmla="*/ 0 h 1790700"/>
                  <a:gd name="connsiteX2-29" fmla="*/ 2971800 w 2971800"/>
                  <a:gd name="connsiteY2-30" fmla="*/ 628650 h 1790700"/>
                  <a:gd name="connsiteX3-31" fmla="*/ 0 w 2971800"/>
                  <a:gd name="connsiteY3-32" fmla="*/ 1790700 h 1790700"/>
                  <a:gd name="connsiteX0-33" fmla="*/ 0 w 2971800"/>
                  <a:gd name="connsiteY0-34" fmla="*/ 1162050 h 1162050"/>
                  <a:gd name="connsiteX1-35" fmla="*/ 1162050 w 2971800"/>
                  <a:gd name="connsiteY1-36" fmla="*/ 52767 h 1162050"/>
                  <a:gd name="connsiteX2-37" fmla="*/ 2971800 w 2971800"/>
                  <a:gd name="connsiteY2-38" fmla="*/ 0 h 1162050"/>
                  <a:gd name="connsiteX3-39" fmla="*/ 0 w 2971800"/>
                  <a:gd name="connsiteY3-40" fmla="*/ 1162050 h 1162050"/>
                  <a:gd name="connsiteX0-41" fmla="*/ 0 w 2628900"/>
                  <a:gd name="connsiteY0-42" fmla="*/ 1109283 h 1109283"/>
                  <a:gd name="connsiteX1-43" fmla="*/ 1162050 w 2628900"/>
                  <a:gd name="connsiteY1-44" fmla="*/ 0 h 1109283"/>
                  <a:gd name="connsiteX2-45" fmla="*/ 2628900 w 2628900"/>
                  <a:gd name="connsiteY2-46" fmla="*/ 295865 h 1109283"/>
                  <a:gd name="connsiteX3-47" fmla="*/ 0 w 2628900"/>
                  <a:gd name="connsiteY3-48" fmla="*/ 1109283 h 1109283"/>
                  <a:gd name="connsiteX0-49" fmla="*/ 0 w 2628900"/>
                  <a:gd name="connsiteY0-50" fmla="*/ 1159993 h 1159993"/>
                  <a:gd name="connsiteX1-51" fmla="*/ 1116330 w 2628900"/>
                  <a:gd name="connsiteY1-52" fmla="*/ 0 h 1159993"/>
                  <a:gd name="connsiteX2-53" fmla="*/ 2628900 w 2628900"/>
                  <a:gd name="connsiteY2-54" fmla="*/ 346575 h 1159993"/>
                  <a:gd name="connsiteX3-55" fmla="*/ 0 w 2628900"/>
                  <a:gd name="connsiteY3-56" fmla="*/ 1159993 h 1159993"/>
                  <a:gd name="connsiteX0-57" fmla="*/ 0 w 2651760"/>
                  <a:gd name="connsiteY0-58" fmla="*/ 1153654 h 1153654"/>
                  <a:gd name="connsiteX1-59" fmla="*/ 1139190 w 2651760"/>
                  <a:gd name="connsiteY1-60" fmla="*/ 0 h 1153654"/>
                  <a:gd name="connsiteX2-61" fmla="*/ 2651760 w 2651760"/>
                  <a:gd name="connsiteY2-62" fmla="*/ 346575 h 1153654"/>
                  <a:gd name="connsiteX3-63" fmla="*/ 0 w 2651760"/>
                  <a:gd name="connsiteY3-64" fmla="*/ 1153654 h 1153654"/>
                  <a:gd name="connsiteX0-65" fmla="*/ 0 w 4617720"/>
                  <a:gd name="connsiteY0-66" fmla="*/ 1166332 h 1166332"/>
                  <a:gd name="connsiteX1-67" fmla="*/ 3105150 w 4617720"/>
                  <a:gd name="connsiteY1-68" fmla="*/ 0 h 1166332"/>
                  <a:gd name="connsiteX2-69" fmla="*/ 4617720 w 4617720"/>
                  <a:gd name="connsiteY2-70" fmla="*/ 346575 h 1166332"/>
                  <a:gd name="connsiteX3-71" fmla="*/ 0 w 4617720"/>
                  <a:gd name="connsiteY3-72" fmla="*/ 1166332 h 1166332"/>
                  <a:gd name="connsiteX0-73" fmla="*/ 0 w 4617720"/>
                  <a:gd name="connsiteY0-74" fmla="*/ 893765 h 893765"/>
                  <a:gd name="connsiteX1-75" fmla="*/ 3272790 w 4617720"/>
                  <a:gd name="connsiteY1-76" fmla="*/ 0 h 893765"/>
                  <a:gd name="connsiteX2-77" fmla="*/ 4617720 w 4617720"/>
                  <a:gd name="connsiteY2-78" fmla="*/ 74008 h 893765"/>
                  <a:gd name="connsiteX3-79" fmla="*/ 0 w 4617720"/>
                  <a:gd name="connsiteY3-80" fmla="*/ 893765 h 893765"/>
                  <a:gd name="connsiteX0-81" fmla="*/ 0 w 4617720"/>
                  <a:gd name="connsiteY0-82" fmla="*/ 1001524 h 1001524"/>
                  <a:gd name="connsiteX1-83" fmla="*/ 3257550 w 4617720"/>
                  <a:gd name="connsiteY1-84" fmla="*/ 0 h 1001524"/>
                  <a:gd name="connsiteX2-85" fmla="*/ 4617720 w 4617720"/>
                  <a:gd name="connsiteY2-86" fmla="*/ 181767 h 1001524"/>
                  <a:gd name="connsiteX3-87" fmla="*/ 0 w 4617720"/>
                  <a:gd name="connsiteY3-88" fmla="*/ 1001524 h 1001524"/>
                  <a:gd name="connsiteX0-89" fmla="*/ 0 w 4472940"/>
                  <a:gd name="connsiteY0-90" fmla="*/ 1001524 h 1001524"/>
                  <a:gd name="connsiteX1-91" fmla="*/ 3257550 w 4472940"/>
                  <a:gd name="connsiteY1-92" fmla="*/ 0 h 1001524"/>
                  <a:gd name="connsiteX2-93" fmla="*/ 4472940 w 4472940"/>
                  <a:gd name="connsiteY2-94" fmla="*/ 993128 h 1001524"/>
                  <a:gd name="connsiteX3-95" fmla="*/ 0 w 4472940"/>
                  <a:gd name="connsiteY3-96" fmla="*/ 1001524 h 1001524"/>
                  <a:gd name="connsiteX0-97" fmla="*/ 0 w 5025390"/>
                  <a:gd name="connsiteY0-98" fmla="*/ 668739 h 993128"/>
                  <a:gd name="connsiteX1-99" fmla="*/ 3810000 w 5025390"/>
                  <a:gd name="connsiteY1-100" fmla="*/ 0 h 993128"/>
                  <a:gd name="connsiteX2-101" fmla="*/ 5025390 w 5025390"/>
                  <a:gd name="connsiteY2-102" fmla="*/ 993128 h 993128"/>
                  <a:gd name="connsiteX3-103" fmla="*/ 0 w 5025390"/>
                  <a:gd name="connsiteY3-104" fmla="*/ 668739 h 993128"/>
                  <a:gd name="connsiteX0-105" fmla="*/ 0 w 3810000"/>
                  <a:gd name="connsiteY0-106" fmla="*/ 668739 h 1642851"/>
                  <a:gd name="connsiteX1-107" fmla="*/ 3810000 w 3810000"/>
                  <a:gd name="connsiteY1-108" fmla="*/ 0 h 1642851"/>
                  <a:gd name="connsiteX2-109" fmla="*/ 1215390 w 3810000"/>
                  <a:gd name="connsiteY2-110" fmla="*/ 1642851 h 1642851"/>
                  <a:gd name="connsiteX3-111" fmla="*/ 0 w 3810000"/>
                  <a:gd name="connsiteY3-112" fmla="*/ 668739 h 1642851"/>
                  <a:gd name="connsiteX0-113" fmla="*/ 0 w 2419350"/>
                  <a:gd name="connsiteY0-114" fmla="*/ 335954 h 1310066"/>
                  <a:gd name="connsiteX1-115" fmla="*/ 2419350 w 2419350"/>
                  <a:gd name="connsiteY1-116" fmla="*/ 0 h 1310066"/>
                  <a:gd name="connsiteX2-117" fmla="*/ 1215390 w 2419350"/>
                  <a:gd name="connsiteY2-118" fmla="*/ 1310066 h 1310066"/>
                  <a:gd name="connsiteX3-119" fmla="*/ 0 w 2419350"/>
                  <a:gd name="connsiteY3-120" fmla="*/ 335954 h 1310066"/>
                  <a:gd name="connsiteX0-121" fmla="*/ 0 w 3562350"/>
                  <a:gd name="connsiteY0-122" fmla="*/ 209179 h 1183291"/>
                  <a:gd name="connsiteX1-123" fmla="*/ 3562350 w 3562350"/>
                  <a:gd name="connsiteY1-124" fmla="*/ 0 h 1183291"/>
                  <a:gd name="connsiteX2-125" fmla="*/ 1215390 w 3562350"/>
                  <a:gd name="connsiteY2-126" fmla="*/ 1183291 h 1183291"/>
                  <a:gd name="connsiteX3-127" fmla="*/ 0 w 3562350"/>
                  <a:gd name="connsiteY3-128" fmla="*/ 209179 h 1183291"/>
                  <a:gd name="connsiteX0-129" fmla="*/ 0 w 3867150"/>
                  <a:gd name="connsiteY0-130" fmla="*/ 383495 h 1357607"/>
                  <a:gd name="connsiteX1-131" fmla="*/ 3867150 w 3867150"/>
                  <a:gd name="connsiteY1-132" fmla="*/ 0 h 1357607"/>
                  <a:gd name="connsiteX2-133" fmla="*/ 1215390 w 3867150"/>
                  <a:gd name="connsiteY2-134" fmla="*/ 1357607 h 1357607"/>
                  <a:gd name="connsiteX3-135" fmla="*/ 0 w 3867150"/>
                  <a:gd name="connsiteY3-136" fmla="*/ 383495 h 1357607"/>
                  <a:gd name="connsiteX0-137" fmla="*/ 0 w 3619500"/>
                  <a:gd name="connsiteY0-138" fmla="*/ 716280 h 1357607"/>
                  <a:gd name="connsiteX1-139" fmla="*/ 3619500 w 3619500"/>
                  <a:gd name="connsiteY1-140" fmla="*/ 0 h 1357607"/>
                  <a:gd name="connsiteX2-141" fmla="*/ 967740 w 3619500"/>
                  <a:gd name="connsiteY2-142" fmla="*/ 1357607 h 1357607"/>
                  <a:gd name="connsiteX3-143" fmla="*/ 0 w 3619500"/>
                  <a:gd name="connsiteY3-144" fmla="*/ 716280 h 1357607"/>
                  <a:gd name="connsiteX0-145" fmla="*/ 0 w 3633787"/>
                  <a:gd name="connsiteY0-146" fmla="*/ 716280 h 1357607"/>
                  <a:gd name="connsiteX1-147" fmla="*/ 3633787 w 3633787"/>
                  <a:gd name="connsiteY1-148" fmla="*/ 0 h 1357607"/>
                  <a:gd name="connsiteX2-149" fmla="*/ 967740 w 3633787"/>
                  <a:gd name="connsiteY2-150" fmla="*/ 1357607 h 1357607"/>
                  <a:gd name="connsiteX3-151" fmla="*/ 0 w 3633787"/>
                  <a:gd name="connsiteY3-152" fmla="*/ 716280 h 1357607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633787" h="1357607">
                    <a:moveTo>
                      <a:pt x="0" y="716280"/>
                    </a:moveTo>
                    <a:lnTo>
                      <a:pt x="3633787" y="0"/>
                    </a:lnTo>
                    <a:lnTo>
                      <a:pt x="967740" y="1357607"/>
                    </a:lnTo>
                    <a:lnTo>
                      <a:pt x="0" y="71628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0" name="等腰三角形 2"/>
              <p:cNvSpPr/>
              <p:nvPr/>
            </p:nvSpPr>
            <p:spPr>
              <a:xfrm rot="10800000">
                <a:off x="4441952" y="5997773"/>
                <a:ext cx="5530131" cy="863474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  <a:gd name="connsiteX0-25" fmla="*/ 0 w 2971800"/>
                  <a:gd name="connsiteY0-26" fmla="*/ 1790700 h 1790700"/>
                  <a:gd name="connsiteX1-27" fmla="*/ 1828800 w 2971800"/>
                  <a:gd name="connsiteY1-28" fmla="*/ 0 h 1790700"/>
                  <a:gd name="connsiteX2-29" fmla="*/ 2971800 w 2971800"/>
                  <a:gd name="connsiteY2-30" fmla="*/ 628650 h 1790700"/>
                  <a:gd name="connsiteX3-31" fmla="*/ 0 w 2971800"/>
                  <a:gd name="connsiteY3-32" fmla="*/ 1790700 h 1790700"/>
                  <a:gd name="connsiteX0-33" fmla="*/ 0 w 2971800"/>
                  <a:gd name="connsiteY0-34" fmla="*/ 1162050 h 1162050"/>
                  <a:gd name="connsiteX1-35" fmla="*/ 1162050 w 2971800"/>
                  <a:gd name="connsiteY1-36" fmla="*/ 52767 h 1162050"/>
                  <a:gd name="connsiteX2-37" fmla="*/ 2971800 w 2971800"/>
                  <a:gd name="connsiteY2-38" fmla="*/ 0 h 1162050"/>
                  <a:gd name="connsiteX3-39" fmla="*/ 0 w 2971800"/>
                  <a:gd name="connsiteY3-40" fmla="*/ 1162050 h 1162050"/>
                  <a:gd name="connsiteX0-41" fmla="*/ 0 w 2628900"/>
                  <a:gd name="connsiteY0-42" fmla="*/ 1109283 h 1109283"/>
                  <a:gd name="connsiteX1-43" fmla="*/ 1162050 w 2628900"/>
                  <a:gd name="connsiteY1-44" fmla="*/ 0 h 1109283"/>
                  <a:gd name="connsiteX2-45" fmla="*/ 2628900 w 2628900"/>
                  <a:gd name="connsiteY2-46" fmla="*/ 295865 h 1109283"/>
                  <a:gd name="connsiteX3-47" fmla="*/ 0 w 2628900"/>
                  <a:gd name="connsiteY3-48" fmla="*/ 1109283 h 1109283"/>
                  <a:gd name="connsiteX0-49" fmla="*/ 0 w 2628900"/>
                  <a:gd name="connsiteY0-50" fmla="*/ 1159993 h 1159993"/>
                  <a:gd name="connsiteX1-51" fmla="*/ 1116330 w 2628900"/>
                  <a:gd name="connsiteY1-52" fmla="*/ 0 h 1159993"/>
                  <a:gd name="connsiteX2-53" fmla="*/ 2628900 w 2628900"/>
                  <a:gd name="connsiteY2-54" fmla="*/ 346575 h 1159993"/>
                  <a:gd name="connsiteX3-55" fmla="*/ 0 w 2628900"/>
                  <a:gd name="connsiteY3-56" fmla="*/ 1159993 h 1159993"/>
                  <a:gd name="connsiteX0-57" fmla="*/ 0 w 2651760"/>
                  <a:gd name="connsiteY0-58" fmla="*/ 1153654 h 1153654"/>
                  <a:gd name="connsiteX1-59" fmla="*/ 1139190 w 2651760"/>
                  <a:gd name="connsiteY1-60" fmla="*/ 0 h 1153654"/>
                  <a:gd name="connsiteX2-61" fmla="*/ 2651760 w 2651760"/>
                  <a:gd name="connsiteY2-62" fmla="*/ 346575 h 1153654"/>
                  <a:gd name="connsiteX3-63" fmla="*/ 0 w 2651760"/>
                  <a:gd name="connsiteY3-64" fmla="*/ 1153654 h 1153654"/>
                  <a:gd name="connsiteX0-65" fmla="*/ 0 w 4617720"/>
                  <a:gd name="connsiteY0-66" fmla="*/ 1166332 h 1166332"/>
                  <a:gd name="connsiteX1-67" fmla="*/ 3105150 w 4617720"/>
                  <a:gd name="connsiteY1-68" fmla="*/ 0 h 1166332"/>
                  <a:gd name="connsiteX2-69" fmla="*/ 4617720 w 4617720"/>
                  <a:gd name="connsiteY2-70" fmla="*/ 346575 h 1166332"/>
                  <a:gd name="connsiteX3-71" fmla="*/ 0 w 4617720"/>
                  <a:gd name="connsiteY3-72" fmla="*/ 1166332 h 1166332"/>
                  <a:gd name="connsiteX0-73" fmla="*/ 0 w 4617720"/>
                  <a:gd name="connsiteY0-74" fmla="*/ 893765 h 893765"/>
                  <a:gd name="connsiteX1-75" fmla="*/ 3272790 w 4617720"/>
                  <a:gd name="connsiteY1-76" fmla="*/ 0 h 893765"/>
                  <a:gd name="connsiteX2-77" fmla="*/ 4617720 w 4617720"/>
                  <a:gd name="connsiteY2-78" fmla="*/ 74008 h 893765"/>
                  <a:gd name="connsiteX3-79" fmla="*/ 0 w 4617720"/>
                  <a:gd name="connsiteY3-80" fmla="*/ 893765 h 893765"/>
                  <a:gd name="connsiteX0-81" fmla="*/ 0 w 4617720"/>
                  <a:gd name="connsiteY0-82" fmla="*/ 1001524 h 1001524"/>
                  <a:gd name="connsiteX1-83" fmla="*/ 3257550 w 4617720"/>
                  <a:gd name="connsiteY1-84" fmla="*/ 0 h 1001524"/>
                  <a:gd name="connsiteX2-85" fmla="*/ 4617720 w 4617720"/>
                  <a:gd name="connsiteY2-86" fmla="*/ 181767 h 1001524"/>
                  <a:gd name="connsiteX3-87" fmla="*/ 0 w 4617720"/>
                  <a:gd name="connsiteY3-88" fmla="*/ 1001524 h 1001524"/>
                  <a:gd name="connsiteX0-89" fmla="*/ 0 w 4472940"/>
                  <a:gd name="connsiteY0-90" fmla="*/ 1001524 h 1001524"/>
                  <a:gd name="connsiteX1-91" fmla="*/ 3257550 w 4472940"/>
                  <a:gd name="connsiteY1-92" fmla="*/ 0 h 1001524"/>
                  <a:gd name="connsiteX2-93" fmla="*/ 4472940 w 4472940"/>
                  <a:gd name="connsiteY2-94" fmla="*/ 993128 h 1001524"/>
                  <a:gd name="connsiteX3-95" fmla="*/ 0 w 4472940"/>
                  <a:gd name="connsiteY3-96" fmla="*/ 1001524 h 1001524"/>
                  <a:gd name="connsiteX0-97" fmla="*/ 0 w 5025390"/>
                  <a:gd name="connsiteY0-98" fmla="*/ 668739 h 993128"/>
                  <a:gd name="connsiteX1-99" fmla="*/ 3810000 w 5025390"/>
                  <a:gd name="connsiteY1-100" fmla="*/ 0 h 993128"/>
                  <a:gd name="connsiteX2-101" fmla="*/ 5025390 w 5025390"/>
                  <a:gd name="connsiteY2-102" fmla="*/ 993128 h 993128"/>
                  <a:gd name="connsiteX3-103" fmla="*/ 0 w 5025390"/>
                  <a:gd name="connsiteY3-104" fmla="*/ 668739 h 993128"/>
                  <a:gd name="connsiteX0-105" fmla="*/ 0 w 3810000"/>
                  <a:gd name="connsiteY0-106" fmla="*/ 668739 h 1642851"/>
                  <a:gd name="connsiteX1-107" fmla="*/ 3810000 w 3810000"/>
                  <a:gd name="connsiteY1-108" fmla="*/ 0 h 1642851"/>
                  <a:gd name="connsiteX2-109" fmla="*/ 1215390 w 3810000"/>
                  <a:gd name="connsiteY2-110" fmla="*/ 1642851 h 1642851"/>
                  <a:gd name="connsiteX3-111" fmla="*/ 0 w 3810000"/>
                  <a:gd name="connsiteY3-112" fmla="*/ 668739 h 1642851"/>
                  <a:gd name="connsiteX0-113" fmla="*/ 0 w 2419350"/>
                  <a:gd name="connsiteY0-114" fmla="*/ 335954 h 1310066"/>
                  <a:gd name="connsiteX1-115" fmla="*/ 2419350 w 2419350"/>
                  <a:gd name="connsiteY1-116" fmla="*/ 0 h 1310066"/>
                  <a:gd name="connsiteX2-117" fmla="*/ 1215390 w 2419350"/>
                  <a:gd name="connsiteY2-118" fmla="*/ 1310066 h 1310066"/>
                  <a:gd name="connsiteX3-119" fmla="*/ 0 w 2419350"/>
                  <a:gd name="connsiteY3-120" fmla="*/ 335954 h 1310066"/>
                  <a:gd name="connsiteX0-121" fmla="*/ 0 w 3562350"/>
                  <a:gd name="connsiteY0-122" fmla="*/ 209179 h 1183291"/>
                  <a:gd name="connsiteX1-123" fmla="*/ 3562350 w 3562350"/>
                  <a:gd name="connsiteY1-124" fmla="*/ 0 h 1183291"/>
                  <a:gd name="connsiteX2-125" fmla="*/ 1215390 w 3562350"/>
                  <a:gd name="connsiteY2-126" fmla="*/ 1183291 h 1183291"/>
                  <a:gd name="connsiteX3-127" fmla="*/ 0 w 3562350"/>
                  <a:gd name="connsiteY3-128" fmla="*/ 209179 h 1183291"/>
                  <a:gd name="connsiteX0-129" fmla="*/ 0 w 3867150"/>
                  <a:gd name="connsiteY0-130" fmla="*/ 383495 h 1357607"/>
                  <a:gd name="connsiteX1-131" fmla="*/ 3867150 w 3867150"/>
                  <a:gd name="connsiteY1-132" fmla="*/ 0 h 1357607"/>
                  <a:gd name="connsiteX2-133" fmla="*/ 1215390 w 3867150"/>
                  <a:gd name="connsiteY2-134" fmla="*/ 1357607 h 1357607"/>
                  <a:gd name="connsiteX3-135" fmla="*/ 0 w 3867150"/>
                  <a:gd name="connsiteY3-136" fmla="*/ 383495 h 1357607"/>
                  <a:gd name="connsiteX0-137" fmla="*/ 0 w 3619500"/>
                  <a:gd name="connsiteY0-138" fmla="*/ 716280 h 1357607"/>
                  <a:gd name="connsiteX1-139" fmla="*/ 3619500 w 3619500"/>
                  <a:gd name="connsiteY1-140" fmla="*/ 0 h 1357607"/>
                  <a:gd name="connsiteX2-141" fmla="*/ 967740 w 3619500"/>
                  <a:gd name="connsiteY2-142" fmla="*/ 1357607 h 1357607"/>
                  <a:gd name="connsiteX3-143" fmla="*/ 0 w 3619500"/>
                  <a:gd name="connsiteY3-144" fmla="*/ 716280 h 1357607"/>
                  <a:gd name="connsiteX0-145" fmla="*/ 0 w 5886450"/>
                  <a:gd name="connsiteY0-146" fmla="*/ 747974 h 1389301"/>
                  <a:gd name="connsiteX1-147" fmla="*/ 5886450 w 5886450"/>
                  <a:gd name="connsiteY1-148" fmla="*/ 0 h 1389301"/>
                  <a:gd name="connsiteX2-149" fmla="*/ 967740 w 5886450"/>
                  <a:gd name="connsiteY2-150" fmla="*/ 1389301 h 1389301"/>
                  <a:gd name="connsiteX3-151" fmla="*/ 0 w 5886450"/>
                  <a:gd name="connsiteY3-152" fmla="*/ 747974 h 1389301"/>
                  <a:gd name="connsiteX0-153" fmla="*/ 0 w 5886450"/>
                  <a:gd name="connsiteY0-154" fmla="*/ 747974 h 771272"/>
                  <a:gd name="connsiteX1-155" fmla="*/ 5886450 w 5886450"/>
                  <a:gd name="connsiteY1-156" fmla="*/ 0 h 771272"/>
                  <a:gd name="connsiteX2-157" fmla="*/ 2586990 w 5886450"/>
                  <a:gd name="connsiteY2-158" fmla="*/ 771272 h 771272"/>
                  <a:gd name="connsiteX3-159" fmla="*/ 0 w 5886450"/>
                  <a:gd name="connsiteY3-160" fmla="*/ 747974 h 771272"/>
                  <a:gd name="connsiteX0-161" fmla="*/ 0 w 5486400"/>
                  <a:gd name="connsiteY0-162" fmla="*/ 0 h 783950"/>
                  <a:gd name="connsiteX1-163" fmla="*/ 5486400 w 5486400"/>
                  <a:gd name="connsiteY1-164" fmla="*/ 12678 h 783950"/>
                  <a:gd name="connsiteX2-165" fmla="*/ 2186940 w 5486400"/>
                  <a:gd name="connsiteY2-166" fmla="*/ 783950 h 783950"/>
                  <a:gd name="connsiteX3-167" fmla="*/ 0 w 5486400"/>
                  <a:gd name="connsiteY3-168" fmla="*/ 0 h 783950"/>
                  <a:gd name="connsiteX0-169" fmla="*/ 0 w 5486400"/>
                  <a:gd name="connsiteY0-170" fmla="*/ 0 h 720562"/>
                  <a:gd name="connsiteX1-171" fmla="*/ 5486400 w 5486400"/>
                  <a:gd name="connsiteY1-172" fmla="*/ 12678 h 720562"/>
                  <a:gd name="connsiteX2-173" fmla="*/ 1920240 w 5486400"/>
                  <a:gd name="connsiteY2-174" fmla="*/ 720562 h 720562"/>
                  <a:gd name="connsiteX3-175" fmla="*/ 0 w 5486400"/>
                  <a:gd name="connsiteY3-176" fmla="*/ 0 h 720562"/>
                  <a:gd name="connsiteX0-177" fmla="*/ 0 w 5529262"/>
                  <a:gd name="connsiteY0-178" fmla="*/ 0 h 720562"/>
                  <a:gd name="connsiteX1-179" fmla="*/ 5529262 w 5529262"/>
                  <a:gd name="connsiteY1-180" fmla="*/ 12678 h 720562"/>
                  <a:gd name="connsiteX2-181" fmla="*/ 1920240 w 5529262"/>
                  <a:gd name="connsiteY2-182" fmla="*/ 720562 h 720562"/>
                  <a:gd name="connsiteX3-183" fmla="*/ 0 w 5529262"/>
                  <a:gd name="connsiteY3-184" fmla="*/ 0 h 720562"/>
                  <a:gd name="connsiteX0-185" fmla="*/ 0 w 5524500"/>
                  <a:gd name="connsiteY0-186" fmla="*/ 0 h 720562"/>
                  <a:gd name="connsiteX1-187" fmla="*/ 5524500 w 5524500"/>
                  <a:gd name="connsiteY1-188" fmla="*/ 8716 h 720562"/>
                  <a:gd name="connsiteX2-189" fmla="*/ 1920240 w 5524500"/>
                  <a:gd name="connsiteY2-190" fmla="*/ 720562 h 720562"/>
                  <a:gd name="connsiteX3-191" fmla="*/ 0 w 5524500"/>
                  <a:gd name="connsiteY3-192" fmla="*/ 0 h 720562"/>
                  <a:gd name="connsiteX0-193" fmla="*/ 0 w 5529263"/>
                  <a:gd name="connsiteY0-194" fmla="*/ 0 h 720562"/>
                  <a:gd name="connsiteX1-195" fmla="*/ 5529263 w 5529263"/>
                  <a:gd name="connsiteY1-196" fmla="*/ 8716 h 720562"/>
                  <a:gd name="connsiteX2-197" fmla="*/ 1920240 w 5529263"/>
                  <a:gd name="connsiteY2-198" fmla="*/ 720562 h 720562"/>
                  <a:gd name="connsiteX3-199" fmla="*/ 0 w 5529263"/>
                  <a:gd name="connsiteY3-200" fmla="*/ 0 h 72056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5529263" h="720562">
                    <a:moveTo>
                      <a:pt x="0" y="0"/>
                    </a:moveTo>
                    <a:lnTo>
                      <a:pt x="5529263" y="8716"/>
                    </a:lnTo>
                    <a:lnTo>
                      <a:pt x="1920240" y="72056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1" name="等腰三角形 2"/>
              <p:cNvSpPr/>
              <p:nvPr/>
            </p:nvSpPr>
            <p:spPr>
              <a:xfrm rot="10800000">
                <a:off x="8022180" y="4743679"/>
                <a:ext cx="3256013" cy="2107289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  <a:gd name="connsiteX0-25" fmla="*/ 0 w 2971800"/>
                  <a:gd name="connsiteY0-26" fmla="*/ 1790700 h 1790700"/>
                  <a:gd name="connsiteX1-27" fmla="*/ 1828800 w 2971800"/>
                  <a:gd name="connsiteY1-28" fmla="*/ 0 h 1790700"/>
                  <a:gd name="connsiteX2-29" fmla="*/ 2971800 w 2971800"/>
                  <a:gd name="connsiteY2-30" fmla="*/ 628650 h 1790700"/>
                  <a:gd name="connsiteX3-31" fmla="*/ 0 w 2971800"/>
                  <a:gd name="connsiteY3-32" fmla="*/ 1790700 h 1790700"/>
                  <a:gd name="connsiteX0-33" fmla="*/ 0 w 2971800"/>
                  <a:gd name="connsiteY0-34" fmla="*/ 1162050 h 1162050"/>
                  <a:gd name="connsiteX1-35" fmla="*/ 1162050 w 2971800"/>
                  <a:gd name="connsiteY1-36" fmla="*/ 52767 h 1162050"/>
                  <a:gd name="connsiteX2-37" fmla="*/ 2971800 w 2971800"/>
                  <a:gd name="connsiteY2-38" fmla="*/ 0 h 1162050"/>
                  <a:gd name="connsiteX3-39" fmla="*/ 0 w 2971800"/>
                  <a:gd name="connsiteY3-40" fmla="*/ 1162050 h 1162050"/>
                  <a:gd name="connsiteX0-41" fmla="*/ 0 w 2628900"/>
                  <a:gd name="connsiteY0-42" fmla="*/ 1109283 h 1109283"/>
                  <a:gd name="connsiteX1-43" fmla="*/ 1162050 w 2628900"/>
                  <a:gd name="connsiteY1-44" fmla="*/ 0 h 1109283"/>
                  <a:gd name="connsiteX2-45" fmla="*/ 2628900 w 2628900"/>
                  <a:gd name="connsiteY2-46" fmla="*/ 295865 h 1109283"/>
                  <a:gd name="connsiteX3-47" fmla="*/ 0 w 2628900"/>
                  <a:gd name="connsiteY3-48" fmla="*/ 1109283 h 1109283"/>
                  <a:gd name="connsiteX0-49" fmla="*/ 0 w 2628900"/>
                  <a:gd name="connsiteY0-50" fmla="*/ 1159993 h 1159993"/>
                  <a:gd name="connsiteX1-51" fmla="*/ 1116330 w 2628900"/>
                  <a:gd name="connsiteY1-52" fmla="*/ 0 h 1159993"/>
                  <a:gd name="connsiteX2-53" fmla="*/ 2628900 w 2628900"/>
                  <a:gd name="connsiteY2-54" fmla="*/ 346575 h 1159993"/>
                  <a:gd name="connsiteX3-55" fmla="*/ 0 w 2628900"/>
                  <a:gd name="connsiteY3-56" fmla="*/ 1159993 h 1159993"/>
                  <a:gd name="connsiteX0-57" fmla="*/ 0 w 2651760"/>
                  <a:gd name="connsiteY0-58" fmla="*/ 1153654 h 1153654"/>
                  <a:gd name="connsiteX1-59" fmla="*/ 1139190 w 2651760"/>
                  <a:gd name="connsiteY1-60" fmla="*/ 0 h 1153654"/>
                  <a:gd name="connsiteX2-61" fmla="*/ 2651760 w 2651760"/>
                  <a:gd name="connsiteY2-62" fmla="*/ 346575 h 1153654"/>
                  <a:gd name="connsiteX3-63" fmla="*/ 0 w 2651760"/>
                  <a:gd name="connsiteY3-64" fmla="*/ 1153654 h 1153654"/>
                  <a:gd name="connsiteX0-65" fmla="*/ 0 w 4617720"/>
                  <a:gd name="connsiteY0-66" fmla="*/ 1166332 h 1166332"/>
                  <a:gd name="connsiteX1-67" fmla="*/ 3105150 w 4617720"/>
                  <a:gd name="connsiteY1-68" fmla="*/ 0 h 1166332"/>
                  <a:gd name="connsiteX2-69" fmla="*/ 4617720 w 4617720"/>
                  <a:gd name="connsiteY2-70" fmla="*/ 346575 h 1166332"/>
                  <a:gd name="connsiteX3-71" fmla="*/ 0 w 4617720"/>
                  <a:gd name="connsiteY3-72" fmla="*/ 1166332 h 1166332"/>
                  <a:gd name="connsiteX0-73" fmla="*/ 0 w 4617720"/>
                  <a:gd name="connsiteY0-74" fmla="*/ 893765 h 893765"/>
                  <a:gd name="connsiteX1-75" fmla="*/ 3272790 w 4617720"/>
                  <a:gd name="connsiteY1-76" fmla="*/ 0 h 893765"/>
                  <a:gd name="connsiteX2-77" fmla="*/ 4617720 w 4617720"/>
                  <a:gd name="connsiteY2-78" fmla="*/ 74008 h 893765"/>
                  <a:gd name="connsiteX3-79" fmla="*/ 0 w 4617720"/>
                  <a:gd name="connsiteY3-80" fmla="*/ 893765 h 893765"/>
                  <a:gd name="connsiteX0-81" fmla="*/ 0 w 4617720"/>
                  <a:gd name="connsiteY0-82" fmla="*/ 1001524 h 1001524"/>
                  <a:gd name="connsiteX1-83" fmla="*/ 3257550 w 4617720"/>
                  <a:gd name="connsiteY1-84" fmla="*/ 0 h 1001524"/>
                  <a:gd name="connsiteX2-85" fmla="*/ 4617720 w 4617720"/>
                  <a:gd name="connsiteY2-86" fmla="*/ 181767 h 1001524"/>
                  <a:gd name="connsiteX3-87" fmla="*/ 0 w 4617720"/>
                  <a:gd name="connsiteY3-88" fmla="*/ 1001524 h 1001524"/>
                  <a:gd name="connsiteX0-89" fmla="*/ 0 w 4472940"/>
                  <a:gd name="connsiteY0-90" fmla="*/ 1001524 h 1001524"/>
                  <a:gd name="connsiteX1-91" fmla="*/ 3257550 w 4472940"/>
                  <a:gd name="connsiteY1-92" fmla="*/ 0 h 1001524"/>
                  <a:gd name="connsiteX2-93" fmla="*/ 4472940 w 4472940"/>
                  <a:gd name="connsiteY2-94" fmla="*/ 993128 h 1001524"/>
                  <a:gd name="connsiteX3-95" fmla="*/ 0 w 4472940"/>
                  <a:gd name="connsiteY3-96" fmla="*/ 1001524 h 1001524"/>
                  <a:gd name="connsiteX0-97" fmla="*/ 0 w 5025390"/>
                  <a:gd name="connsiteY0-98" fmla="*/ 668739 h 993128"/>
                  <a:gd name="connsiteX1-99" fmla="*/ 3810000 w 5025390"/>
                  <a:gd name="connsiteY1-100" fmla="*/ 0 h 993128"/>
                  <a:gd name="connsiteX2-101" fmla="*/ 5025390 w 5025390"/>
                  <a:gd name="connsiteY2-102" fmla="*/ 993128 h 993128"/>
                  <a:gd name="connsiteX3-103" fmla="*/ 0 w 5025390"/>
                  <a:gd name="connsiteY3-104" fmla="*/ 668739 h 993128"/>
                  <a:gd name="connsiteX0-105" fmla="*/ 0 w 3810000"/>
                  <a:gd name="connsiteY0-106" fmla="*/ 668739 h 1642851"/>
                  <a:gd name="connsiteX1-107" fmla="*/ 3810000 w 3810000"/>
                  <a:gd name="connsiteY1-108" fmla="*/ 0 h 1642851"/>
                  <a:gd name="connsiteX2-109" fmla="*/ 1215390 w 3810000"/>
                  <a:gd name="connsiteY2-110" fmla="*/ 1642851 h 1642851"/>
                  <a:gd name="connsiteX3-111" fmla="*/ 0 w 3810000"/>
                  <a:gd name="connsiteY3-112" fmla="*/ 668739 h 1642851"/>
                  <a:gd name="connsiteX0-113" fmla="*/ 0 w 2419350"/>
                  <a:gd name="connsiteY0-114" fmla="*/ 335954 h 1310066"/>
                  <a:gd name="connsiteX1-115" fmla="*/ 2419350 w 2419350"/>
                  <a:gd name="connsiteY1-116" fmla="*/ 0 h 1310066"/>
                  <a:gd name="connsiteX2-117" fmla="*/ 1215390 w 2419350"/>
                  <a:gd name="connsiteY2-118" fmla="*/ 1310066 h 1310066"/>
                  <a:gd name="connsiteX3-119" fmla="*/ 0 w 2419350"/>
                  <a:gd name="connsiteY3-120" fmla="*/ 335954 h 1310066"/>
                  <a:gd name="connsiteX0-121" fmla="*/ 0 w 3562350"/>
                  <a:gd name="connsiteY0-122" fmla="*/ 209179 h 1183291"/>
                  <a:gd name="connsiteX1-123" fmla="*/ 3562350 w 3562350"/>
                  <a:gd name="connsiteY1-124" fmla="*/ 0 h 1183291"/>
                  <a:gd name="connsiteX2-125" fmla="*/ 1215390 w 3562350"/>
                  <a:gd name="connsiteY2-126" fmla="*/ 1183291 h 1183291"/>
                  <a:gd name="connsiteX3-127" fmla="*/ 0 w 3562350"/>
                  <a:gd name="connsiteY3-128" fmla="*/ 209179 h 1183291"/>
                  <a:gd name="connsiteX0-129" fmla="*/ 0 w 3867150"/>
                  <a:gd name="connsiteY0-130" fmla="*/ 383495 h 1357607"/>
                  <a:gd name="connsiteX1-131" fmla="*/ 3867150 w 3867150"/>
                  <a:gd name="connsiteY1-132" fmla="*/ 0 h 1357607"/>
                  <a:gd name="connsiteX2-133" fmla="*/ 1215390 w 3867150"/>
                  <a:gd name="connsiteY2-134" fmla="*/ 1357607 h 1357607"/>
                  <a:gd name="connsiteX3-135" fmla="*/ 0 w 3867150"/>
                  <a:gd name="connsiteY3-136" fmla="*/ 383495 h 1357607"/>
                  <a:gd name="connsiteX0-137" fmla="*/ 0 w 3619500"/>
                  <a:gd name="connsiteY0-138" fmla="*/ 716280 h 1357607"/>
                  <a:gd name="connsiteX1-139" fmla="*/ 3619500 w 3619500"/>
                  <a:gd name="connsiteY1-140" fmla="*/ 0 h 1357607"/>
                  <a:gd name="connsiteX2-141" fmla="*/ 967740 w 3619500"/>
                  <a:gd name="connsiteY2-142" fmla="*/ 1357607 h 1357607"/>
                  <a:gd name="connsiteX3-143" fmla="*/ 0 w 3619500"/>
                  <a:gd name="connsiteY3-144" fmla="*/ 716280 h 1357607"/>
                  <a:gd name="connsiteX0-145" fmla="*/ 0 w 5886450"/>
                  <a:gd name="connsiteY0-146" fmla="*/ 747974 h 1389301"/>
                  <a:gd name="connsiteX1-147" fmla="*/ 5886450 w 5886450"/>
                  <a:gd name="connsiteY1-148" fmla="*/ 0 h 1389301"/>
                  <a:gd name="connsiteX2-149" fmla="*/ 967740 w 5886450"/>
                  <a:gd name="connsiteY2-150" fmla="*/ 1389301 h 1389301"/>
                  <a:gd name="connsiteX3-151" fmla="*/ 0 w 5886450"/>
                  <a:gd name="connsiteY3-152" fmla="*/ 747974 h 1389301"/>
                  <a:gd name="connsiteX0-153" fmla="*/ 0 w 5886450"/>
                  <a:gd name="connsiteY0-154" fmla="*/ 747974 h 771272"/>
                  <a:gd name="connsiteX1-155" fmla="*/ 5886450 w 5886450"/>
                  <a:gd name="connsiteY1-156" fmla="*/ 0 h 771272"/>
                  <a:gd name="connsiteX2-157" fmla="*/ 2586990 w 5886450"/>
                  <a:gd name="connsiteY2-158" fmla="*/ 771272 h 771272"/>
                  <a:gd name="connsiteX3-159" fmla="*/ 0 w 5886450"/>
                  <a:gd name="connsiteY3-160" fmla="*/ 747974 h 771272"/>
                  <a:gd name="connsiteX0-161" fmla="*/ 0 w 5486400"/>
                  <a:gd name="connsiteY0-162" fmla="*/ 0 h 783950"/>
                  <a:gd name="connsiteX1-163" fmla="*/ 5486400 w 5486400"/>
                  <a:gd name="connsiteY1-164" fmla="*/ 12678 h 783950"/>
                  <a:gd name="connsiteX2-165" fmla="*/ 2186940 w 5486400"/>
                  <a:gd name="connsiteY2-166" fmla="*/ 783950 h 783950"/>
                  <a:gd name="connsiteX3-167" fmla="*/ 0 w 5486400"/>
                  <a:gd name="connsiteY3-168" fmla="*/ 0 h 783950"/>
                  <a:gd name="connsiteX0-169" fmla="*/ 0 w 5486400"/>
                  <a:gd name="connsiteY0-170" fmla="*/ 0 h 720562"/>
                  <a:gd name="connsiteX1-171" fmla="*/ 5486400 w 5486400"/>
                  <a:gd name="connsiteY1-172" fmla="*/ 12678 h 720562"/>
                  <a:gd name="connsiteX2-173" fmla="*/ 1920240 w 5486400"/>
                  <a:gd name="connsiteY2-174" fmla="*/ 720562 h 720562"/>
                  <a:gd name="connsiteX3-175" fmla="*/ 0 w 5486400"/>
                  <a:gd name="connsiteY3-176" fmla="*/ 0 h 720562"/>
                  <a:gd name="connsiteX0-177" fmla="*/ 0 w 5276850"/>
                  <a:gd name="connsiteY0-178" fmla="*/ 320106 h 1040668"/>
                  <a:gd name="connsiteX1-179" fmla="*/ 5276850 w 5276850"/>
                  <a:gd name="connsiteY1-180" fmla="*/ 0 h 1040668"/>
                  <a:gd name="connsiteX2-181" fmla="*/ 1920240 w 5276850"/>
                  <a:gd name="connsiteY2-182" fmla="*/ 1040668 h 1040668"/>
                  <a:gd name="connsiteX3-183" fmla="*/ 0 w 5276850"/>
                  <a:gd name="connsiteY3-184" fmla="*/ 320106 h 1040668"/>
                  <a:gd name="connsiteX0-185" fmla="*/ 1356360 w 3356610"/>
                  <a:gd name="connsiteY0-186" fmla="*/ 0 h 1750611"/>
                  <a:gd name="connsiteX1-187" fmla="*/ 3356610 w 3356610"/>
                  <a:gd name="connsiteY1-188" fmla="*/ 709943 h 1750611"/>
                  <a:gd name="connsiteX2-189" fmla="*/ 0 w 3356610"/>
                  <a:gd name="connsiteY2-190" fmla="*/ 1750611 h 1750611"/>
                  <a:gd name="connsiteX3-191" fmla="*/ 1356360 w 3356610"/>
                  <a:gd name="connsiteY3-192" fmla="*/ 0 h 1750611"/>
                  <a:gd name="connsiteX0-193" fmla="*/ 1356360 w 3310890"/>
                  <a:gd name="connsiteY0-194" fmla="*/ 0 h 1750611"/>
                  <a:gd name="connsiteX1-195" fmla="*/ 3310890 w 3310890"/>
                  <a:gd name="connsiteY1-196" fmla="*/ 728959 h 1750611"/>
                  <a:gd name="connsiteX2-197" fmla="*/ 0 w 3310890"/>
                  <a:gd name="connsiteY2-198" fmla="*/ 1750611 h 1750611"/>
                  <a:gd name="connsiteX3-199" fmla="*/ 1356360 w 3310890"/>
                  <a:gd name="connsiteY3-200" fmla="*/ 0 h 1750611"/>
                  <a:gd name="connsiteX0-201" fmla="*/ 1356360 w 3257550"/>
                  <a:gd name="connsiteY0-202" fmla="*/ 0 h 1750611"/>
                  <a:gd name="connsiteX1-203" fmla="*/ 3257550 w 3257550"/>
                  <a:gd name="connsiteY1-204" fmla="*/ 703604 h 1750611"/>
                  <a:gd name="connsiteX2-205" fmla="*/ 0 w 3257550"/>
                  <a:gd name="connsiteY2-206" fmla="*/ 1750611 h 1750611"/>
                  <a:gd name="connsiteX3-207" fmla="*/ 1356360 w 3257550"/>
                  <a:gd name="connsiteY3-208" fmla="*/ 0 h 175061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257550" h="1750611">
                    <a:moveTo>
                      <a:pt x="1356360" y="0"/>
                    </a:moveTo>
                    <a:lnTo>
                      <a:pt x="3257550" y="703604"/>
                    </a:lnTo>
                    <a:lnTo>
                      <a:pt x="0" y="1750611"/>
                    </a:lnTo>
                    <a:lnTo>
                      <a:pt x="1356360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2" name="等腰三角形 2"/>
              <p:cNvSpPr/>
              <p:nvPr/>
            </p:nvSpPr>
            <p:spPr>
              <a:xfrm rot="10800000">
                <a:off x="9897977" y="4188588"/>
                <a:ext cx="2325063" cy="2657241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  <a:gd name="connsiteX0-25" fmla="*/ 0 w 2971800"/>
                  <a:gd name="connsiteY0-26" fmla="*/ 1790700 h 1790700"/>
                  <a:gd name="connsiteX1-27" fmla="*/ 1828800 w 2971800"/>
                  <a:gd name="connsiteY1-28" fmla="*/ 0 h 1790700"/>
                  <a:gd name="connsiteX2-29" fmla="*/ 2971800 w 2971800"/>
                  <a:gd name="connsiteY2-30" fmla="*/ 628650 h 1790700"/>
                  <a:gd name="connsiteX3-31" fmla="*/ 0 w 2971800"/>
                  <a:gd name="connsiteY3-32" fmla="*/ 1790700 h 1790700"/>
                  <a:gd name="connsiteX0-33" fmla="*/ 0 w 2971800"/>
                  <a:gd name="connsiteY0-34" fmla="*/ 1162050 h 1162050"/>
                  <a:gd name="connsiteX1-35" fmla="*/ 1162050 w 2971800"/>
                  <a:gd name="connsiteY1-36" fmla="*/ 52767 h 1162050"/>
                  <a:gd name="connsiteX2-37" fmla="*/ 2971800 w 2971800"/>
                  <a:gd name="connsiteY2-38" fmla="*/ 0 h 1162050"/>
                  <a:gd name="connsiteX3-39" fmla="*/ 0 w 2971800"/>
                  <a:gd name="connsiteY3-40" fmla="*/ 1162050 h 1162050"/>
                  <a:gd name="connsiteX0-41" fmla="*/ 0 w 2628900"/>
                  <a:gd name="connsiteY0-42" fmla="*/ 1109283 h 1109283"/>
                  <a:gd name="connsiteX1-43" fmla="*/ 1162050 w 2628900"/>
                  <a:gd name="connsiteY1-44" fmla="*/ 0 h 1109283"/>
                  <a:gd name="connsiteX2-45" fmla="*/ 2628900 w 2628900"/>
                  <a:gd name="connsiteY2-46" fmla="*/ 295865 h 1109283"/>
                  <a:gd name="connsiteX3-47" fmla="*/ 0 w 2628900"/>
                  <a:gd name="connsiteY3-48" fmla="*/ 1109283 h 1109283"/>
                  <a:gd name="connsiteX0-49" fmla="*/ 0 w 2628900"/>
                  <a:gd name="connsiteY0-50" fmla="*/ 1159993 h 1159993"/>
                  <a:gd name="connsiteX1-51" fmla="*/ 1116330 w 2628900"/>
                  <a:gd name="connsiteY1-52" fmla="*/ 0 h 1159993"/>
                  <a:gd name="connsiteX2-53" fmla="*/ 2628900 w 2628900"/>
                  <a:gd name="connsiteY2-54" fmla="*/ 346575 h 1159993"/>
                  <a:gd name="connsiteX3-55" fmla="*/ 0 w 2628900"/>
                  <a:gd name="connsiteY3-56" fmla="*/ 1159993 h 1159993"/>
                  <a:gd name="connsiteX0-57" fmla="*/ 0 w 2651760"/>
                  <a:gd name="connsiteY0-58" fmla="*/ 1153654 h 1153654"/>
                  <a:gd name="connsiteX1-59" fmla="*/ 1139190 w 2651760"/>
                  <a:gd name="connsiteY1-60" fmla="*/ 0 h 1153654"/>
                  <a:gd name="connsiteX2-61" fmla="*/ 2651760 w 2651760"/>
                  <a:gd name="connsiteY2-62" fmla="*/ 346575 h 1153654"/>
                  <a:gd name="connsiteX3-63" fmla="*/ 0 w 2651760"/>
                  <a:gd name="connsiteY3-64" fmla="*/ 1153654 h 1153654"/>
                  <a:gd name="connsiteX0-65" fmla="*/ 0 w 4617720"/>
                  <a:gd name="connsiteY0-66" fmla="*/ 1166332 h 1166332"/>
                  <a:gd name="connsiteX1-67" fmla="*/ 3105150 w 4617720"/>
                  <a:gd name="connsiteY1-68" fmla="*/ 0 h 1166332"/>
                  <a:gd name="connsiteX2-69" fmla="*/ 4617720 w 4617720"/>
                  <a:gd name="connsiteY2-70" fmla="*/ 346575 h 1166332"/>
                  <a:gd name="connsiteX3-71" fmla="*/ 0 w 4617720"/>
                  <a:gd name="connsiteY3-72" fmla="*/ 1166332 h 1166332"/>
                  <a:gd name="connsiteX0-73" fmla="*/ 0 w 4617720"/>
                  <a:gd name="connsiteY0-74" fmla="*/ 893765 h 893765"/>
                  <a:gd name="connsiteX1-75" fmla="*/ 3272790 w 4617720"/>
                  <a:gd name="connsiteY1-76" fmla="*/ 0 h 893765"/>
                  <a:gd name="connsiteX2-77" fmla="*/ 4617720 w 4617720"/>
                  <a:gd name="connsiteY2-78" fmla="*/ 74008 h 893765"/>
                  <a:gd name="connsiteX3-79" fmla="*/ 0 w 4617720"/>
                  <a:gd name="connsiteY3-80" fmla="*/ 893765 h 893765"/>
                  <a:gd name="connsiteX0-81" fmla="*/ 0 w 4617720"/>
                  <a:gd name="connsiteY0-82" fmla="*/ 1001524 h 1001524"/>
                  <a:gd name="connsiteX1-83" fmla="*/ 3257550 w 4617720"/>
                  <a:gd name="connsiteY1-84" fmla="*/ 0 h 1001524"/>
                  <a:gd name="connsiteX2-85" fmla="*/ 4617720 w 4617720"/>
                  <a:gd name="connsiteY2-86" fmla="*/ 181767 h 1001524"/>
                  <a:gd name="connsiteX3-87" fmla="*/ 0 w 4617720"/>
                  <a:gd name="connsiteY3-88" fmla="*/ 1001524 h 1001524"/>
                  <a:gd name="connsiteX0-89" fmla="*/ 0 w 4472940"/>
                  <a:gd name="connsiteY0-90" fmla="*/ 1001524 h 1001524"/>
                  <a:gd name="connsiteX1-91" fmla="*/ 3257550 w 4472940"/>
                  <a:gd name="connsiteY1-92" fmla="*/ 0 h 1001524"/>
                  <a:gd name="connsiteX2-93" fmla="*/ 4472940 w 4472940"/>
                  <a:gd name="connsiteY2-94" fmla="*/ 993128 h 1001524"/>
                  <a:gd name="connsiteX3-95" fmla="*/ 0 w 4472940"/>
                  <a:gd name="connsiteY3-96" fmla="*/ 1001524 h 1001524"/>
                  <a:gd name="connsiteX0-97" fmla="*/ 0 w 5025390"/>
                  <a:gd name="connsiteY0-98" fmla="*/ 668739 h 993128"/>
                  <a:gd name="connsiteX1-99" fmla="*/ 3810000 w 5025390"/>
                  <a:gd name="connsiteY1-100" fmla="*/ 0 h 993128"/>
                  <a:gd name="connsiteX2-101" fmla="*/ 5025390 w 5025390"/>
                  <a:gd name="connsiteY2-102" fmla="*/ 993128 h 993128"/>
                  <a:gd name="connsiteX3-103" fmla="*/ 0 w 5025390"/>
                  <a:gd name="connsiteY3-104" fmla="*/ 668739 h 993128"/>
                  <a:gd name="connsiteX0-105" fmla="*/ 0 w 3810000"/>
                  <a:gd name="connsiteY0-106" fmla="*/ 668739 h 1642851"/>
                  <a:gd name="connsiteX1-107" fmla="*/ 3810000 w 3810000"/>
                  <a:gd name="connsiteY1-108" fmla="*/ 0 h 1642851"/>
                  <a:gd name="connsiteX2-109" fmla="*/ 1215390 w 3810000"/>
                  <a:gd name="connsiteY2-110" fmla="*/ 1642851 h 1642851"/>
                  <a:gd name="connsiteX3-111" fmla="*/ 0 w 3810000"/>
                  <a:gd name="connsiteY3-112" fmla="*/ 668739 h 1642851"/>
                  <a:gd name="connsiteX0-113" fmla="*/ 0 w 2419350"/>
                  <a:gd name="connsiteY0-114" fmla="*/ 335954 h 1310066"/>
                  <a:gd name="connsiteX1-115" fmla="*/ 2419350 w 2419350"/>
                  <a:gd name="connsiteY1-116" fmla="*/ 0 h 1310066"/>
                  <a:gd name="connsiteX2-117" fmla="*/ 1215390 w 2419350"/>
                  <a:gd name="connsiteY2-118" fmla="*/ 1310066 h 1310066"/>
                  <a:gd name="connsiteX3-119" fmla="*/ 0 w 2419350"/>
                  <a:gd name="connsiteY3-120" fmla="*/ 335954 h 1310066"/>
                  <a:gd name="connsiteX0-121" fmla="*/ 0 w 3562350"/>
                  <a:gd name="connsiteY0-122" fmla="*/ 209179 h 1183291"/>
                  <a:gd name="connsiteX1-123" fmla="*/ 3562350 w 3562350"/>
                  <a:gd name="connsiteY1-124" fmla="*/ 0 h 1183291"/>
                  <a:gd name="connsiteX2-125" fmla="*/ 1215390 w 3562350"/>
                  <a:gd name="connsiteY2-126" fmla="*/ 1183291 h 1183291"/>
                  <a:gd name="connsiteX3-127" fmla="*/ 0 w 3562350"/>
                  <a:gd name="connsiteY3-128" fmla="*/ 209179 h 1183291"/>
                  <a:gd name="connsiteX0-129" fmla="*/ 0 w 3867150"/>
                  <a:gd name="connsiteY0-130" fmla="*/ 383495 h 1357607"/>
                  <a:gd name="connsiteX1-131" fmla="*/ 3867150 w 3867150"/>
                  <a:gd name="connsiteY1-132" fmla="*/ 0 h 1357607"/>
                  <a:gd name="connsiteX2-133" fmla="*/ 1215390 w 3867150"/>
                  <a:gd name="connsiteY2-134" fmla="*/ 1357607 h 1357607"/>
                  <a:gd name="connsiteX3-135" fmla="*/ 0 w 3867150"/>
                  <a:gd name="connsiteY3-136" fmla="*/ 383495 h 1357607"/>
                  <a:gd name="connsiteX0-137" fmla="*/ 0 w 3619500"/>
                  <a:gd name="connsiteY0-138" fmla="*/ 716280 h 1357607"/>
                  <a:gd name="connsiteX1-139" fmla="*/ 3619500 w 3619500"/>
                  <a:gd name="connsiteY1-140" fmla="*/ 0 h 1357607"/>
                  <a:gd name="connsiteX2-141" fmla="*/ 967740 w 3619500"/>
                  <a:gd name="connsiteY2-142" fmla="*/ 1357607 h 1357607"/>
                  <a:gd name="connsiteX3-143" fmla="*/ 0 w 3619500"/>
                  <a:gd name="connsiteY3-144" fmla="*/ 716280 h 1357607"/>
                  <a:gd name="connsiteX0-145" fmla="*/ 0 w 5886450"/>
                  <a:gd name="connsiteY0-146" fmla="*/ 747974 h 1389301"/>
                  <a:gd name="connsiteX1-147" fmla="*/ 5886450 w 5886450"/>
                  <a:gd name="connsiteY1-148" fmla="*/ 0 h 1389301"/>
                  <a:gd name="connsiteX2-149" fmla="*/ 967740 w 5886450"/>
                  <a:gd name="connsiteY2-150" fmla="*/ 1389301 h 1389301"/>
                  <a:gd name="connsiteX3-151" fmla="*/ 0 w 5886450"/>
                  <a:gd name="connsiteY3-152" fmla="*/ 747974 h 1389301"/>
                  <a:gd name="connsiteX0-153" fmla="*/ 0 w 5886450"/>
                  <a:gd name="connsiteY0-154" fmla="*/ 747974 h 771272"/>
                  <a:gd name="connsiteX1-155" fmla="*/ 5886450 w 5886450"/>
                  <a:gd name="connsiteY1-156" fmla="*/ 0 h 771272"/>
                  <a:gd name="connsiteX2-157" fmla="*/ 2586990 w 5886450"/>
                  <a:gd name="connsiteY2-158" fmla="*/ 771272 h 771272"/>
                  <a:gd name="connsiteX3-159" fmla="*/ 0 w 5886450"/>
                  <a:gd name="connsiteY3-160" fmla="*/ 747974 h 771272"/>
                  <a:gd name="connsiteX0-161" fmla="*/ 0 w 5486400"/>
                  <a:gd name="connsiteY0-162" fmla="*/ 0 h 783950"/>
                  <a:gd name="connsiteX1-163" fmla="*/ 5486400 w 5486400"/>
                  <a:gd name="connsiteY1-164" fmla="*/ 12678 h 783950"/>
                  <a:gd name="connsiteX2-165" fmla="*/ 2186940 w 5486400"/>
                  <a:gd name="connsiteY2-166" fmla="*/ 783950 h 783950"/>
                  <a:gd name="connsiteX3-167" fmla="*/ 0 w 5486400"/>
                  <a:gd name="connsiteY3-168" fmla="*/ 0 h 783950"/>
                  <a:gd name="connsiteX0-169" fmla="*/ 0 w 5486400"/>
                  <a:gd name="connsiteY0-170" fmla="*/ 0 h 720562"/>
                  <a:gd name="connsiteX1-171" fmla="*/ 5486400 w 5486400"/>
                  <a:gd name="connsiteY1-172" fmla="*/ 12678 h 720562"/>
                  <a:gd name="connsiteX2-173" fmla="*/ 1920240 w 5486400"/>
                  <a:gd name="connsiteY2-174" fmla="*/ 720562 h 720562"/>
                  <a:gd name="connsiteX3-175" fmla="*/ 0 w 5486400"/>
                  <a:gd name="connsiteY3-176" fmla="*/ 0 h 720562"/>
                  <a:gd name="connsiteX0-177" fmla="*/ 0 w 5276850"/>
                  <a:gd name="connsiteY0-178" fmla="*/ 320106 h 1040668"/>
                  <a:gd name="connsiteX1-179" fmla="*/ 5276850 w 5276850"/>
                  <a:gd name="connsiteY1-180" fmla="*/ 0 h 1040668"/>
                  <a:gd name="connsiteX2-181" fmla="*/ 1920240 w 5276850"/>
                  <a:gd name="connsiteY2-182" fmla="*/ 1040668 h 1040668"/>
                  <a:gd name="connsiteX3-183" fmla="*/ 0 w 5276850"/>
                  <a:gd name="connsiteY3-184" fmla="*/ 320106 h 1040668"/>
                  <a:gd name="connsiteX0-185" fmla="*/ 1356360 w 3356610"/>
                  <a:gd name="connsiteY0-186" fmla="*/ 0 h 1750611"/>
                  <a:gd name="connsiteX1-187" fmla="*/ 3356610 w 3356610"/>
                  <a:gd name="connsiteY1-188" fmla="*/ 709943 h 1750611"/>
                  <a:gd name="connsiteX2-189" fmla="*/ 0 w 3356610"/>
                  <a:gd name="connsiteY2-190" fmla="*/ 1750611 h 1750611"/>
                  <a:gd name="connsiteX3-191" fmla="*/ 1356360 w 3356610"/>
                  <a:gd name="connsiteY3-192" fmla="*/ 0 h 1750611"/>
                  <a:gd name="connsiteX0-193" fmla="*/ 1356360 w 3737610"/>
                  <a:gd name="connsiteY0-194" fmla="*/ 98249 h 1848860"/>
                  <a:gd name="connsiteX1-195" fmla="*/ 3737610 w 3737610"/>
                  <a:gd name="connsiteY1-196" fmla="*/ 0 h 1848860"/>
                  <a:gd name="connsiteX2-197" fmla="*/ 0 w 3737610"/>
                  <a:gd name="connsiteY2-198" fmla="*/ 1848860 h 1848860"/>
                  <a:gd name="connsiteX3-199" fmla="*/ 1356360 w 3737610"/>
                  <a:gd name="connsiteY3-200" fmla="*/ 98249 h 1848860"/>
                  <a:gd name="connsiteX0-201" fmla="*/ 0 w 2381250"/>
                  <a:gd name="connsiteY0-202" fmla="*/ 98249 h 2213339"/>
                  <a:gd name="connsiteX1-203" fmla="*/ 2381250 w 2381250"/>
                  <a:gd name="connsiteY1-204" fmla="*/ 0 h 2213339"/>
                  <a:gd name="connsiteX2-205" fmla="*/ 624840 w 2381250"/>
                  <a:gd name="connsiteY2-206" fmla="*/ 2213339 h 2213339"/>
                  <a:gd name="connsiteX3-207" fmla="*/ 0 w 2381250"/>
                  <a:gd name="connsiteY3-208" fmla="*/ 98249 h 2213339"/>
                  <a:gd name="connsiteX0-209" fmla="*/ 0 w 1962150"/>
                  <a:gd name="connsiteY0-210" fmla="*/ 0 h 2226018"/>
                  <a:gd name="connsiteX1-211" fmla="*/ 1962150 w 1962150"/>
                  <a:gd name="connsiteY1-212" fmla="*/ 12679 h 2226018"/>
                  <a:gd name="connsiteX2-213" fmla="*/ 205740 w 1962150"/>
                  <a:gd name="connsiteY2-214" fmla="*/ 2226018 h 2226018"/>
                  <a:gd name="connsiteX3-215" fmla="*/ 0 w 1962150"/>
                  <a:gd name="connsiteY3-216" fmla="*/ 0 h 2226018"/>
                  <a:gd name="connsiteX0-217" fmla="*/ 0 w 2247900"/>
                  <a:gd name="connsiteY0-218" fmla="*/ 3168 h 2213339"/>
                  <a:gd name="connsiteX1-219" fmla="*/ 2247900 w 2247900"/>
                  <a:gd name="connsiteY1-220" fmla="*/ 0 h 2213339"/>
                  <a:gd name="connsiteX2-221" fmla="*/ 491490 w 2247900"/>
                  <a:gd name="connsiteY2-222" fmla="*/ 2213339 h 2213339"/>
                  <a:gd name="connsiteX3-223" fmla="*/ 0 w 2247900"/>
                  <a:gd name="connsiteY3-224" fmla="*/ 3168 h 2213339"/>
                  <a:gd name="connsiteX0-225" fmla="*/ 0 w 2324100"/>
                  <a:gd name="connsiteY0-226" fmla="*/ 3168 h 2213339"/>
                  <a:gd name="connsiteX1-227" fmla="*/ 2324100 w 2324100"/>
                  <a:gd name="connsiteY1-228" fmla="*/ 0 h 2213339"/>
                  <a:gd name="connsiteX2-229" fmla="*/ 567690 w 2324100"/>
                  <a:gd name="connsiteY2-230" fmla="*/ 2213339 h 2213339"/>
                  <a:gd name="connsiteX3-231" fmla="*/ 0 w 2324100"/>
                  <a:gd name="connsiteY3-232" fmla="*/ 3168 h 221333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2324100" h="2213339">
                    <a:moveTo>
                      <a:pt x="0" y="3168"/>
                    </a:moveTo>
                    <a:lnTo>
                      <a:pt x="2324100" y="0"/>
                    </a:lnTo>
                    <a:lnTo>
                      <a:pt x="567690" y="2213339"/>
                    </a:lnTo>
                    <a:lnTo>
                      <a:pt x="0" y="3168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3" name="等腰三角形 2"/>
              <p:cNvSpPr/>
              <p:nvPr/>
            </p:nvSpPr>
            <p:spPr>
              <a:xfrm rot="10800000">
                <a:off x="11653355" y="4178309"/>
                <a:ext cx="620634" cy="2770315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  <a:gd name="connsiteX0-25" fmla="*/ 0 w 2971800"/>
                  <a:gd name="connsiteY0-26" fmla="*/ 1790700 h 1790700"/>
                  <a:gd name="connsiteX1-27" fmla="*/ 1828800 w 2971800"/>
                  <a:gd name="connsiteY1-28" fmla="*/ 0 h 1790700"/>
                  <a:gd name="connsiteX2-29" fmla="*/ 2971800 w 2971800"/>
                  <a:gd name="connsiteY2-30" fmla="*/ 628650 h 1790700"/>
                  <a:gd name="connsiteX3-31" fmla="*/ 0 w 2971800"/>
                  <a:gd name="connsiteY3-32" fmla="*/ 1790700 h 1790700"/>
                  <a:gd name="connsiteX0-33" fmla="*/ 0 w 2971800"/>
                  <a:gd name="connsiteY0-34" fmla="*/ 1162050 h 1162050"/>
                  <a:gd name="connsiteX1-35" fmla="*/ 1162050 w 2971800"/>
                  <a:gd name="connsiteY1-36" fmla="*/ 52767 h 1162050"/>
                  <a:gd name="connsiteX2-37" fmla="*/ 2971800 w 2971800"/>
                  <a:gd name="connsiteY2-38" fmla="*/ 0 h 1162050"/>
                  <a:gd name="connsiteX3-39" fmla="*/ 0 w 2971800"/>
                  <a:gd name="connsiteY3-40" fmla="*/ 1162050 h 1162050"/>
                  <a:gd name="connsiteX0-41" fmla="*/ 0 w 2628900"/>
                  <a:gd name="connsiteY0-42" fmla="*/ 1109283 h 1109283"/>
                  <a:gd name="connsiteX1-43" fmla="*/ 1162050 w 2628900"/>
                  <a:gd name="connsiteY1-44" fmla="*/ 0 h 1109283"/>
                  <a:gd name="connsiteX2-45" fmla="*/ 2628900 w 2628900"/>
                  <a:gd name="connsiteY2-46" fmla="*/ 295865 h 1109283"/>
                  <a:gd name="connsiteX3-47" fmla="*/ 0 w 2628900"/>
                  <a:gd name="connsiteY3-48" fmla="*/ 1109283 h 1109283"/>
                  <a:gd name="connsiteX0-49" fmla="*/ 0 w 2628900"/>
                  <a:gd name="connsiteY0-50" fmla="*/ 1159993 h 1159993"/>
                  <a:gd name="connsiteX1-51" fmla="*/ 1116330 w 2628900"/>
                  <a:gd name="connsiteY1-52" fmla="*/ 0 h 1159993"/>
                  <a:gd name="connsiteX2-53" fmla="*/ 2628900 w 2628900"/>
                  <a:gd name="connsiteY2-54" fmla="*/ 346575 h 1159993"/>
                  <a:gd name="connsiteX3-55" fmla="*/ 0 w 2628900"/>
                  <a:gd name="connsiteY3-56" fmla="*/ 1159993 h 1159993"/>
                  <a:gd name="connsiteX0-57" fmla="*/ 0 w 2651760"/>
                  <a:gd name="connsiteY0-58" fmla="*/ 1153654 h 1153654"/>
                  <a:gd name="connsiteX1-59" fmla="*/ 1139190 w 2651760"/>
                  <a:gd name="connsiteY1-60" fmla="*/ 0 h 1153654"/>
                  <a:gd name="connsiteX2-61" fmla="*/ 2651760 w 2651760"/>
                  <a:gd name="connsiteY2-62" fmla="*/ 346575 h 1153654"/>
                  <a:gd name="connsiteX3-63" fmla="*/ 0 w 2651760"/>
                  <a:gd name="connsiteY3-64" fmla="*/ 1153654 h 1153654"/>
                  <a:gd name="connsiteX0-65" fmla="*/ 0 w 4617720"/>
                  <a:gd name="connsiteY0-66" fmla="*/ 1166332 h 1166332"/>
                  <a:gd name="connsiteX1-67" fmla="*/ 3105150 w 4617720"/>
                  <a:gd name="connsiteY1-68" fmla="*/ 0 h 1166332"/>
                  <a:gd name="connsiteX2-69" fmla="*/ 4617720 w 4617720"/>
                  <a:gd name="connsiteY2-70" fmla="*/ 346575 h 1166332"/>
                  <a:gd name="connsiteX3-71" fmla="*/ 0 w 4617720"/>
                  <a:gd name="connsiteY3-72" fmla="*/ 1166332 h 1166332"/>
                  <a:gd name="connsiteX0-73" fmla="*/ 0 w 4617720"/>
                  <a:gd name="connsiteY0-74" fmla="*/ 893765 h 893765"/>
                  <a:gd name="connsiteX1-75" fmla="*/ 3272790 w 4617720"/>
                  <a:gd name="connsiteY1-76" fmla="*/ 0 h 893765"/>
                  <a:gd name="connsiteX2-77" fmla="*/ 4617720 w 4617720"/>
                  <a:gd name="connsiteY2-78" fmla="*/ 74008 h 893765"/>
                  <a:gd name="connsiteX3-79" fmla="*/ 0 w 4617720"/>
                  <a:gd name="connsiteY3-80" fmla="*/ 893765 h 893765"/>
                  <a:gd name="connsiteX0-81" fmla="*/ 0 w 4617720"/>
                  <a:gd name="connsiteY0-82" fmla="*/ 1001524 h 1001524"/>
                  <a:gd name="connsiteX1-83" fmla="*/ 3257550 w 4617720"/>
                  <a:gd name="connsiteY1-84" fmla="*/ 0 h 1001524"/>
                  <a:gd name="connsiteX2-85" fmla="*/ 4617720 w 4617720"/>
                  <a:gd name="connsiteY2-86" fmla="*/ 181767 h 1001524"/>
                  <a:gd name="connsiteX3-87" fmla="*/ 0 w 4617720"/>
                  <a:gd name="connsiteY3-88" fmla="*/ 1001524 h 1001524"/>
                  <a:gd name="connsiteX0-89" fmla="*/ 0 w 4472940"/>
                  <a:gd name="connsiteY0-90" fmla="*/ 1001524 h 1001524"/>
                  <a:gd name="connsiteX1-91" fmla="*/ 3257550 w 4472940"/>
                  <a:gd name="connsiteY1-92" fmla="*/ 0 h 1001524"/>
                  <a:gd name="connsiteX2-93" fmla="*/ 4472940 w 4472940"/>
                  <a:gd name="connsiteY2-94" fmla="*/ 993128 h 1001524"/>
                  <a:gd name="connsiteX3-95" fmla="*/ 0 w 4472940"/>
                  <a:gd name="connsiteY3-96" fmla="*/ 1001524 h 1001524"/>
                  <a:gd name="connsiteX0-97" fmla="*/ 0 w 5025390"/>
                  <a:gd name="connsiteY0-98" fmla="*/ 668739 h 993128"/>
                  <a:gd name="connsiteX1-99" fmla="*/ 3810000 w 5025390"/>
                  <a:gd name="connsiteY1-100" fmla="*/ 0 h 993128"/>
                  <a:gd name="connsiteX2-101" fmla="*/ 5025390 w 5025390"/>
                  <a:gd name="connsiteY2-102" fmla="*/ 993128 h 993128"/>
                  <a:gd name="connsiteX3-103" fmla="*/ 0 w 5025390"/>
                  <a:gd name="connsiteY3-104" fmla="*/ 668739 h 993128"/>
                  <a:gd name="connsiteX0-105" fmla="*/ 0 w 3810000"/>
                  <a:gd name="connsiteY0-106" fmla="*/ 668739 h 1642851"/>
                  <a:gd name="connsiteX1-107" fmla="*/ 3810000 w 3810000"/>
                  <a:gd name="connsiteY1-108" fmla="*/ 0 h 1642851"/>
                  <a:gd name="connsiteX2-109" fmla="*/ 1215390 w 3810000"/>
                  <a:gd name="connsiteY2-110" fmla="*/ 1642851 h 1642851"/>
                  <a:gd name="connsiteX3-111" fmla="*/ 0 w 3810000"/>
                  <a:gd name="connsiteY3-112" fmla="*/ 668739 h 1642851"/>
                  <a:gd name="connsiteX0-113" fmla="*/ 0 w 2419350"/>
                  <a:gd name="connsiteY0-114" fmla="*/ 335954 h 1310066"/>
                  <a:gd name="connsiteX1-115" fmla="*/ 2419350 w 2419350"/>
                  <a:gd name="connsiteY1-116" fmla="*/ 0 h 1310066"/>
                  <a:gd name="connsiteX2-117" fmla="*/ 1215390 w 2419350"/>
                  <a:gd name="connsiteY2-118" fmla="*/ 1310066 h 1310066"/>
                  <a:gd name="connsiteX3-119" fmla="*/ 0 w 2419350"/>
                  <a:gd name="connsiteY3-120" fmla="*/ 335954 h 1310066"/>
                  <a:gd name="connsiteX0-121" fmla="*/ 0 w 3562350"/>
                  <a:gd name="connsiteY0-122" fmla="*/ 209179 h 1183291"/>
                  <a:gd name="connsiteX1-123" fmla="*/ 3562350 w 3562350"/>
                  <a:gd name="connsiteY1-124" fmla="*/ 0 h 1183291"/>
                  <a:gd name="connsiteX2-125" fmla="*/ 1215390 w 3562350"/>
                  <a:gd name="connsiteY2-126" fmla="*/ 1183291 h 1183291"/>
                  <a:gd name="connsiteX3-127" fmla="*/ 0 w 3562350"/>
                  <a:gd name="connsiteY3-128" fmla="*/ 209179 h 1183291"/>
                  <a:gd name="connsiteX0-129" fmla="*/ 0 w 3867150"/>
                  <a:gd name="connsiteY0-130" fmla="*/ 383495 h 1357607"/>
                  <a:gd name="connsiteX1-131" fmla="*/ 3867150 w 3867150"/>
                  <a:gd name="connsiteY1-132" fmla="*/ 0 h 1357607"/>
                  <a:gd name="connsiteX2-133" fmla="*/ 1215390 w 3867150"/>
                  <a:gd name="connsiteY2-134" fmla="*/ 1357607 h 1357607"/>
                  <a:gd name="connsiteX3-135" fmla="*/ 0 w 3867150"/>
                  <a:gd name="connsiteY3-136" fmla="*/ 383495 h 1357607"/>
                  <a:gd name="connsiteX0-137" fmla="*/ 0 w 3619500"/>
                  <a:gd name="connsiteY0-138" fmla="*/ 716280 h 1357607"/>
                  <a:gd name="connsiteX1-139" fmla="*/ 3619500 w 3619500"/>
                  <a:gd name="connsiteY1-140" fmla="*/ 0 h 1357607"/>
                  <a:gd name="connsiteX2-141" fmla="*/ 967740 w 3619500"/>
                  <a:gd name="connsiteY2-142" fmla="*/ 1357607 h 1357607"/>
                  <a:gd name="connsiteX3-143" fmla="*/ 0 w 3619500"/>
                  <a:gd name="connsiteY3-144" fmla="*/ 716280 h 1357607"/>
                  <a:gd name="connsiteX0-145" fmla="*/ 0 w 5886450"/>
                  <a:gd name="connsiteY0-146" fmla="*/ 747974 h 1389301"/>
                  <a:gd name="connsiteX1-147" fmla="*/ 5886450 w 5886450"/>
                  <a:gd name="connsiteY1-148" fmla="*/ 0 h 1389301"/>
                  <a:gd name="connsiteX2-149" fmla="*/ 967740 w 5886450"/>
                  <a:gd name="connsiteY2-150" fmla="*/ 1389301 h 1389301"/>
                  <a:gd name="connsiteX3-151" fmla="*/ 0 w 5886450"/>
                  <a:gd name="connsiteY3-152" fmla="*/ 747974 h 1389301"/>
                  <a:gd name="connsiteX0-153" fmla="*/ 0 w 5886450"/>
                  <a:gd name="connsiteY0-154" fmla="*/ 747974 h 771272"/>
                  <a:gd name="connsiteX1-155" fmla="*/ 5886450 w 5886450"/>
                  <a:gd name="connsiteY1-156" fmla="*/ 0 h 771272"/>
                  <a:gd name="connsiteX2-157" fmla="*/ 2586990 w 5886450"/>
                  <a:gd name="connsiteY2-158" fmla="*/ 771272 h 771272"/>
                  <a:gd name="connsiteX3-159" fmla="*/ 0 w 5886450"/>
                  <a:gd name="connsiteY3-160" fmla="*/ 747974 h 771272"/>
                  <a:gd name="connsiteX0-161" fmla="*/ 0 w 5486400"/>
                  <a:gd name="connsiteY0-162" fmla="*/ 0 h 783950"/>
                  <a:gd name="connsiteX1-163" fmla="*/ 5486400 w 5486400"/>
                  <a:gd name="connsiteY1-164" fmla="*/ 12678 h 783950"/>
                  <a:gd name="connsiteX2-165" fmla="*/ 2186940 w 5486400"/>
                  <a:gd name="connsiteY2-166" fmla="*/ 783950 h 783950"/>
                  <a:gd name="connsiteX3-167" fmla="*/ 0 w 5486400"/>
                  <a:gd name="connsiteY3-168" fmla="*/ 0 h 783950"/>
                  <a:gd name="connsiteX0-169" fmla="*/ 0 w 5486400"/>
                  <a:gd name="connsiteY0-170" fmla="*/ 0 h 720562"/>
                  <a:gd name="connsiteX1-171" fmla="*/ 5486400 w 5486400"/>
                  <a:gd name="connsiteY1-172" fmla="*/ 12678 h 720562"/>
                  <a:gd name="connsiteX2-173" fmla="*/ 1920240 w 5486400"/>
                  <a:gd name="connsiteY2-174" fmla="*/ 720562 h 720562"/>
                  <a:gd name="connsiteX3-175" fmla="*/ 0 w 5486400"/>
                  <a:gd name="connsiteY3-176" fmla="*/ 0 h 720562"/>
                  <a:gd name="connsiteX0-177" fmla="*/ 0 w 5276850"/>
                  <a:gd name="connsiteY0-178" fmla="*/ 320106 h 1040668"/>
                  <a:gd name="connsiteX1-179" fmla="*/ 5276850 w 5276850"/>
                  <a:gd name="connsiteY1-180" fmla="*/ 0 h 1040668"/>
                  <a:gd name="connsiteX2-181" fmla="*/ 1920240 w 5276850"/>
                  <a:gd name="connsiteY2-182" fmla="*/ 1040668 h 1040668"/>
                  <a:gd name="connsiteX3-183" fmla="*/ 0 w 5276850"/>
                  <a:gd name="connsiteY3-184" fmla="*/ 320106 h 1040668"/>
                  <a:gd name="connsiteX0-185" fmla="*/ 1356360 w 3356610"/>
                  <a:gd name="connsiteY0-186" fmla="*/ 0 h 1750611"/>
                  <a:gd name="connsiteX1-187" fmla="*/ 3356610 w 3356610"/>
                  <a:gd name="connsiteY1-188" fmla="*/ 709943 h 1750611"/>
                  <a:gd name="connsiteX2-189" fmla="*/ 0 w 3356610"/>
                  <a:gd name="connsiteY2-190" fmla="*/ 1750611 h 1750611"/>
                  <a:gd name="connsiteX3-191" fmla="*/ 1356360 w 3356610"/>
                  <a:gd name="connsiteY3-192" fmla="*/ 0 h 1750611"/>
                  <a:gd name="connsiteX0-193" fmla="*/ 1356360 w 3737610"/>
                  <a:gd name="connsiteY0-194" fmla="*/ 98249 h 1848860"/>
                  <a:gd name="connsiteX1-195" fmla="*/ 3737610 w 3737610"/>
                  <a:gd name="connsiteY1-196" fmla="*/ 0 h 1848860"/>
                  <a:gd name="connsiteX2-197" fmla="*/ 0 w 3737610"/>
                  <a:gd name="connsiteY2-198" fmla="*/ 1848860 h 1848860"/>
                  <a:gd name="connsiteX3-199" fmla="*/ 1356360 w 3737610"/>
                  <a:gd name="connsiteY3-200" fmla="*/ 98249 h 1848860"/>
                  <a:gd name="connsiteX0-201" fmla="*/ 0 w 2381250"/>
                  <a:gd name="connsiteY0-202" fmla="*/ 98249 h 2213339"/>
                  <a:gd name="connsiteX1-203" fmla="*/ 2381250 w 2381250"/>
                  <a:gd name="connsiteY1-204" fmla="*/ 0 h 2213339"/>
                  <a:gd name="connsiteX2-205" fmla="*/ 624840 w 2381250"/>
                  <a:gd name="connsiteY2-206" fmla="*/ 2213339 h 2213339"/>
                  <a:gd name="connsiteX3-207" fmla="*/ 0 w 2381250"/>
                  <a:gd name="connsiteY3-208" fmla="*/ 98249 h 2213339"/>
                  <a:gd name="connsiteX0-209" fmla="*/ 0 w 1962150"/>
                  <a:gd name="connsiteY0-210" fmla="*/ 0 h 2226018"/>
                  <a:gd name="connsiteX1-211" fmla="*/ 1962150 w 1962150"/>
                  <a:gd name="connsiteY1-212" fmla="*/ 12679 h 2226018"/>
                  <a:gd name="connsiteX2-213" fmla="*/ 205740 w 1962150"/>
                  <a:gd name="connsiteY2-214" fmla="*/ 2226018 h 2226018"/>
                  <a:gd name="connsiteX3-215" fmla="*/ 0 w 1962150"/>
                  <a:gd name="connsiteY3-216" fmla="*/ 0 h 2226018"/>
                  <a:gd name="connsiteX0-217" fmla="*/ 0 w 2247900"/>
                  <a:gd name="connsiteY0-218" fmla="*/ 3168 h 2213339"/>
                  <a:gd name="connsiteX1-219" fmla="*/ 2247900 w 2247900"/>
                  <a:gd name="connsiteY1-220" fmla="*/ 0 h 2213339"/>
                  <a:gd name="connsiteX2-221" fmla="*/ 491490 w 2247900"/>
                  <a:gd name="connsiteY2-222" fmla="*/ 2213339 h 2213339"/>
                  <a:gd name="connsiteX3-223" fmla="*/ 0 w 2247900"/>
                  <a:gd name="connsiteY3-224" fmla="*/ 3168 h 2213339"/>
                  <a:gd name="connsiteX0-225" fmla="*/ 0 w 2324100"/>
                  <a:gd name="connsiteY0-226" fmla="*/ 3168 h 2213339"/>
                  <a:gd name="connsiteX1-227" fmla="*/ 2324100 w 2324100"/>
                  <a:gd name="connsiteY1-228" fmla="*/ 0 h 2213339"/>
                  <a:gd name="connsiteX2-229" fmla="*/ 567690 w 2324100"/>
                  <a:gd name="connsiteY2-230" fmla="*/ 2213339 h 2213339"/>
                  <a:gd name="connsiteX3-231" fmla="*/ 0 w 2324100"/>
                  <a:gd name="connsiteY3-232" fmla="*/ 3168 h 2213339"/>
                  <a:gd name="connsiteX0-233" fmla="*/ 0 w 1619250"/>
                  <a:gd name="connsiteY0-234" fmla="*/ 779666 h 2989837"/>
                  <a:gd name="connsiteX1-235" fmla="*/ 1619250 w 1619250"/>
                  <a:gd name="connsiteY1-236" fmla="*/ 0 h 2989837"/>
                  <a:gd name="connsiteX2-237" fmla="*/ 567690 w 1619250"/>
                  <a:gd name="connsiteY2-238" fmla="*/ 2989837 h 2989837"/>
                  <a:gd name="connsiteX3-239" fmla="*/ 0 w 1619250"/>
                  <a:gd name="connsiteY3-240" fmla="*/ 779666 h 2989837"/>
                  <a:gd name="connsiteX0-241" fmla="*/ 0 w 2110740"/>
                  <a:gd name="connsiteY0-242" fmla="*/ 779666 h 2181645"/>
                  <a:gd name="connsiteX1-243" fmla="*/ 1619250 w 2110740"/>
                  <a:gd name="connsiteY1-244" fmla="*/ 0 h 2181645"/>
                  <a:gd name="connsiteX2-245" fmla="*/ 2110740 w 2110740"/>
                  <a:gd name="connsiteY2-246" fmla="*/ 2181645 h 2181645"/>
                  <a:gd name="connsiteX3-247" fmla="*/ 0 w 2110740"/>
                  <a:gd name="connsiteY3-248" fmla="*/ 779666 h 2181645"/>
                  <a:gd name="connsiteX0-249" fmla="*/ 0 w 2110740"/>
                  <a:gd name="connsiteY0-250" fmla="*/ 858901 h 2260880"/>
                  <a:gd name="connsiteX1-251" fmla="*/ 1600200 w 2110740"/>
                  <a:gd name="connsiteY1-252" fmla="*/ 0 h 2260880"/>
                  <a:gd name="connsiteX2-253" fmla="*/ 2110740 w 2110740"/>
                  <a:gd name="connsiteY2-254" fmla="*/ 2260880 h 2260880"/>
                  <a:gd name="connsiteX3-255" fmla="*/ 0 w 2110740"/>
                  <a:gd name="connsiteY3-256" fmla="*/ 858901 h 2260880"/>
                  <a:gd name="connsiteX0-257" fmla="*/ 0 w 529590"/>
                  <a:gd name="connsiteY0-258" fmla="*/ 1841409 h 2260880"/>
                  <a:gd name="connsiteX1-259" fmla="*/ 19050 w 529590"/>
                  <a:gd name="connsiteY1-260" fmla="*/ 0 h 2260880"/>
                  <a:gd name="connsiteX2-261" fmla="*/ 529590 w 529590"/>
                  <a:gd name="connsiteY2-262" fmla="*/ 2260880 h 2260880"/>
                  <a:gd name="connsiteX3-263" fmla="*/ 0 w 529590"/>
                  <a:gd name="connsiteY3-264" fmla="*/ 1841409 h 2260880"/>
                  <a:gd name="connsiteX0-265" fmla="*/ 0 w 553402"/>
                  <a:gd name="connsiteY0-266" fmla="*/ 1841409 h 2201455"/>
                  <a:gd name="connsiteX1-267" fmla="*/ 19050 w 553402"/>
                  <a:gd name="connsiteY1-268" fmla="*/ 0 h 2201455"/>
                  <a:gd name="connsiteX2-269" fmla="*/ 553402 w 553402"/>
                  <a:gd name="connsiteY2-270" fmla="*/ 2201455 h 2201455"/>
                  <a:gd name="connsiteX3-271" fmla="*/ 0 w 553402"/>
                  <a:gd name="connsiteY3-272" fmla="*/ 1841409 h 2201455"/>
                  <a:gd name="connsiteX0-273" fmla="*/ 0 w 618248"/>
                  <a:gd name="connsiteY0-274" fmla="*/ 1790086 h 2201455"/>
                  <a:gd name="connsiteX1-275" fmla="*/ 83896 w 618248"/>
                  <a:gd name="connsiteY1-276" fmla="*/ 0 h 2201455"/>
                  <a:gd name="connsiteX2-277" fmla="*/ 618248 w 618248"/>
                  <a:gd name="connsiteY2-278" fmla="*/ 2201455 h 2201455"/>
                  <a:gd name="connsiteX3-279" fmla="*/ 0 w 618248"/>
                  <a:gd name="connsiteY3-280" fmla="*/ 1790086 h 2201455"/>
                  <a:gd name="connsiteX0-281" fmla="*/ 0 w 618248"/>
                  <a:gd name="connsiteY0-282" fmla="*/ 1892731 h 2304100"/>
                  <a:gd name="connsiteX1-283" fmla="*/ 28314 w 618248"/>
                  <a:gd name="connsiteY1-284" fmla="*/ 0 h 2304100"/>
                  <a:gd name="connsiteX2-285" fmla="*/ 618248 w 618248"/>
                  <a:gd name="connsiteY2-286" fmla="*/ 2304100 h 2304100"/>
                  <a:gd name="connsiteX3-287" fmla="*/ 0 w 618248"/>
                  <a:gd name="connsiteY3-288" fmla="*/ 1892731 h 230410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618248" h="2304100">
                    <a:moveTo>
                      <a:pt x="0" y="1892731"/>
                    </a:moveTo>
                    <a:lnTo>
                      <a:pt x="28314" y="0"/>
                    </a:lnTo>
                    <a:lnTo>
                      <a:pt x="618248" y="2304100"/>
                    </a:lnTo>
                    <a:lnTo>
                      <a:pt x="0" y="1892731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16407" name="组合 8"/>
            <p:cNvGrpSpPr/>
            <p:nvPr/>
          </p:nvGrpSpPr>
          <p:grpSpPr>
            <a:xfrm>
              <a:off x="9203531" y="5829300"/>
              <a:ext cx="4626770" cy="1054417"/>
              <a:chOff x="-54770" y="4178801"/>
              <a:chExt cx="12277250" cy="2704917"/>
            </a:xfrm>
          </p:grpSpPr>
          <p:sp>
            <p:nvSpPr>
              <p:cNvPr id="6" name="等腰三角形 2"/>
              <p:cNvSpPr/>
              <p:nvPr/>
            </p:nvSpPr>
            <p:spPr>
              <a:xfrm>
                <a:off x="-37364" y="4725377"/>
                <a:ext cx="1139374" cy="2151524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1143000" h="1790700">
                    <a:moveTo>
                      <a:pt x="0" y="1790700"/>
                    </a:moveTo>
                    <a:lnTo>
                      <a:pt x="0" y="0"/>
                    </a:lnTo>
                    <a:lnTo>
                      <a:pt x="1143000" y="628650"/>
                    </a:lnTo>
                    <a:lnTo>
                      <a:pt x="0" y="179070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" name="等腰三角形 2"/>
              <p:cNvSpPr/>
              <p:nvPr/>
            </p:nvSpPr>
            <p:spPr>
              <a:xfrm>
                <a:off x="-55890" y="5480646"/>
                <a:ext cx="2667802" cy="1401222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  <a:gd name="connsiteX0-25" fmla="*/ 0 w 2971800"/>
                  <a:gd name="connsiteY0-26" fmla="*/ 1790700 h 1790700"/>
                  <a:gd name="connsiteX1-27" fmla="*/ 1828800 w 2971800"/>
                  <a:gd name="connsiteY1-28" fmla="*/ 0 h 1790700"/>
                  <a:gd name="connsiteX2-29" fmla="*/ 2971800 w 2971800"/>
                  <a:gd name="connsiteY2-30" fmla="*/ 628650 h 1790700"/>
                  <a:gd name="connsiteX3-31" fmla="*/ 0 w 2971800"/>
                  <a:gd name="connsiteY3-32" fmla="*/ 1790700 h 1790700"/>
                  <a:gd name="connsiteX0-33" fmla="*/ 0 w 2971800"/>
                  <a:gd name="connsiteY0-34" fmla="*/ 1162050 h 1162050"/>
                  <a:gd name="connsiteX1-35" fmla="*/ 1162050 w 2971800"/>
                  <a:gd name="connsiteY1-36" fmla="*/ 52767 h 1162050"/>
                  <a:gd name="connsiteX2-37" fmla="*/ 2971800 w 2971800"/>
                  <a:gd name="connsiteY2-38" fmla="*/ 0 h 1162050"/>
                  <a:gd name="connsiteX3-39" fmla="*/ 0 w 2971800"/>
                  <a:gd name="connsiteY3-40" fmla="*/ 1162050 h 1162050"/>
                  <a:gd name="connsiteX0-41" fmla="*/ 0 w 2628900"/>
                  <a:gd name="connsiteY0-42" fmla="*/ 1109283 h 1109283"/>
                  <a:gd name="connsiteX1-43" fmla="*/ 1162050 w 2628900"/>
                  <a:gd name="connsiteY1-44" fmla="*/ 0 h 1109283"/>
                  <a:gd name="connsiteX2-45" fmla="*/ 2628900 w 2628900"/>
                  <a:gd name="connsiteY2-46" fmla="*/ 295865 h 1109283"/>
                  <a:gd name="connsiteX3-47" fmla="*/ 0 w 2628900"/>
                  <a:gd name="connsiteY3-48" fmla="*/ 1109283 h 1109283"/>
                  <a:gd name="connsiteX0-49" fmla="*/ 0 w 2628900"/>
                  <a:gd name="connsiteY0-50" fmla="*/ 1159993 h 1159993"/>
                  <a:gd name="connsiteX1-51" fmla="*/ 1116330 w 2628900"/>
                  <a:gd name="connsiteY1-52" fmla="*/ 0 h 1159993"/>
                  <a:gd name="connsiteX2-53" fmla="*/ 2628900 w 2628900"/>
                  <a:gd name="connsiteY2-54" fmla="*/ 346575 h 1159993"/>
                  <a:gd name="connsiteX3-55" fmla="*/ 0 w 2628900"/>
                  <a:gd name="connsiteY3-56" fmla="*/ 1159993 h 1159993"/>
                  <a:gd name="connsiteX0-57" fmla="*/ 0 w 2651760"/>
                  <a:gd name="connsiteY0-58" fmla="*/ 1153654 h 1153654"/>
                  <a:gd name="connsiteX1-59" fmla="*/ 1139190 w 2651760"/>
                  <a:gd name="connsiteY1-60" fmla="*/ 0 h 1153654"/>
                  <a:gd name="connsiteX2-61" fmla="*/ 2651760 w 2651760"/>
                  <a:gd name="connsiteY2-62" fmla="*/ 346575 h 1153654"/>
                  <a:gd name="connsiteX3-63" fmla="*/ 0 w 2651760"/>
                  <a:gd name="connsiteY3-64" fmla="*/ 1153654 h 1153654"/>
                  <a:gd name="connsiteX0-65" fmla="*/ 0 w 2668429"/>
                  <a:gd name="connsiteY0-66" fmla="*/ 1165539 h 1165539"/>
                  <a:gd name="connsiteX1-67" fmla="*/ 1155859 w 2668429"/>
                  <a:gd name="connsiteY1-68" fmla="*/ 0 h 1165539"/>
                  <a:gd name="connsiteX2-69" fmla="*/ 2668429 w 2668429"/>
                  <a:gd name="connsiteY2-70" fmla="*/ 346575 h 1165539"/>
                  <a:gd name="connsiteX3-71" fmla="*/ 0 w 2668429"/>
                  <a:gd name="connsiteY3-72" fmla="*/ 1165539 h 116553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2668429" h="1165539">
                    <a:moveTo>
                      <a:pt x="0" y="1165539"/>
                    </a:moveTo>
                    <a:lnTo>
                      <a:pt x="1155859" y="0"/>
                    </a:lnTo>
                    <a:lnTo>
                      <a:pt x="2668429" y="346575"/>
                    </a:lnTo>
                    <a:lnTo>
                      <a:pt x="0" y="1165539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" name="等腰三角形 2"/>
              <p:cNvSpPr/>
              <p:nvPr/>
            </p:nvSpPr>
            <p:spPr>
              <a:xfrm>
                <a:off x="-32734" y="5669463"/>
                <a:ext cx="4474126" cy="1202467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  <a:gd name="connsiteX0-25" fmla="*/ 0 w 2971800"/>
                  <a:gd name="connsiteY0-26" fmla="*/ 1790700 h 1790700"/>
                  <a:gd name="connsiteX1-27" fmla="*/ 1828800 w 2971800"/>
                  <a:gd name="connsiteY1-28" fmla="*/ 0 h 1790700"/>
                  <a:gd name="connsiteX2-29" fmla="*/ 2971800 w 2971800"/>
                  <a:gd name="connsiteY2-30" fmla="*/ 628650 h 1790700"/>
                  <a:gd name="connsiteX3-31" fmla="*/ 0 w 2971800"/>
                  <a:gd name="connsiteY3-32" fmla="*/ 1790700 h 1790700"/>
                  <a:gd name="connsiteX0-33" fmla="*/ 0 w 2971800"/>
                  <a:gd name="connsiteY0-34" fmla="*/ 1162050 h 1162050"/>
                  <a:gd name="connsiteX1-35" fmla="*/ 1162050 w 2971800"/>
                  <a:gd name="connsiteY1-36" fmla="*/ 52767 h 1162050"/>
                  <a:gd name="connsiteX2-37" fmla="*/ 2971800 w 2971800"/>
                  <a:gd name="connsiteY2-38" fmla="*/ 0 h 1162050"/>
                  <a:gd name="connsiteX3-39" fmla="*/ 0 w 2971800"/>
                  <a:gd name="connsiteY3-40" fmla="*/ 1162050 h 1162050"/>
                  <a:gd name="connsiteX0-41" fmla="*/ 0 w 2628900"/>
                  <a:gd name="connsiteY0-42" fmla="*/ 1109283 h 1109283"/>
                  <a:gd name="connsiteX1-43" fmla="*/ 1162050 w 2628900"/>
                  <a:gd name="connsiteY1-44" fmla="*/ 0 h 1109283"/>
                  <a:gd name="connsiteX2-45" fmla="*/ 2628900 w 2628900"/>
                  <a:gd name="connsiteY2-46" fmla="*/ 295865 h 1109283"/>
                  <a:gd name="connsiteX3-47" fmla="*/ 0 w 2628900"/>
                  <a:gd name="connsiteY3-48" fmla="*/ 1109283 h 1109283"/>
                  <a:gd name="connsiteX0-49" fmla="*/ 0 w 2628900"/>
                  <a:gd name="connsiteY0-50" fmla="*/ 1159993 h 1159993"/>
                  <a:gd name="connsiteX1-51" fmla="*/ 1116330 w 2628900"/>
                  <a:gd name="connsiteY1-52" fmla="*/ 0 h 1159993"/>
                  <a:gd name="connsiteX2-53" fmla="*/ 2628900 w 2628900"/>
                  <a:gd name="connsiteY2-54" fmla="*/ 346575 h 1159993"/>
                  <a:gd name="connsiteX3-55" fmla="*/ 0 w 2628900"/>
                  <a:gd name="connsiteY3-56" fmla="*/ 1159993 h 1159993"/>
                  <a:gd name="connsiteX0-57" fmla="*/ 0 w 2651760"/>
                  <a:gd name="connsiteY0-58" fmla="*/ 1153654 h 1153654"/>
                  <a:gd name="connsiteX1-59" fmla="*/ 1139190 w 2651760"/>
                  <a:gd name="connsiteY1-60" fmla="*/ 0 h 1153654"/>
                  <a:gd name="connsiteX2-61" fmla="*/ 2651760 w 2651760"/>
                  <a:gd name="connsiteY2-62" fmla="*/ 346575 h 1153654"/>
                  <a:gd name="connsiteX3-63" fmla="*/ 0 w 2651760"/>
                  <a:gd name="connsiteY3-64" fmla="*/ 1153654 h 1153654"/>
                  <a:gd name="connsiteX0-65" fmla="*/ 0 w 4617720"/>
                  <a:gd name="connsiteY0-66" fmla="*/ 1166332 h 1166332"/>
                  <a:gd name="connsiteX1-67" fmla="*/ 3105150 w 4617720"/>
                  <a:gd name="connsiteY1-68" fmla="*/ 0 h 1166332"/>
                  <a:gd name="connsiteX2-69" fmla="*/ 4617720 w 4617720"/>
                  <a:gd name="connsiteY2-70" fmla="*/ 346575 h 1166332"/>
                  <a:gd name="connsiteX3-71" fmla="*/ 0 w 4617720"/>
                  <a:gd name="connsiteY3-72" fmla="*/ 1166332 h 1166332"/>
                  <a:gd name="connsiteX0-73" fmla="*/ 0 w 4617720"/>
                  <a:gd name="connsiteY0-74" fmla="*/ 893765 h 893765"/>
                  <a:gd name="connsiteX1-75" fmla="*/ 3272790 w 4617720"/>
                  <a:gd name="connsiteY1-76" fmla="*/ 0 h 893765"/>
                  <a:gd name="connsiteX2-77" fmla="*/ 4617720 w 4617720"/>
                  <a:gd name="connsiteY2-78" fmla="*/ 74008 h 893765"/>
                  <a:gd name="connsiteX3-79" fmla="*/ 0 w 4617720"/>
                  <a:gd name="connsiteY3-80" fmla="*/ 893765 h 893765"/>
                  <a:gd name="connsiteX0-81" fmla="*/ 0 w 4617720"/>
                  <a:gd name="connsiteY0-82" fmla="*/ 1001524 h 1001524"/>
                  <a:gd name="connsiteX1-83" fmla="*/ 3257550 w 4617720"/>
                  <a:gd name="connsiteY1-84" fmla="*/ 0 h 1001524"/>
                  <a:gd name="connsiteX2-85" fmla="*/ 4617720 w 4617720"/>
                  <a:gd name="connsiteY2-86" fmla="*/ 181767 h 1001524"/>
                  <a:gd name="connsiteX3-87" fmla="*/ 0 w 4617720"/>
                  <a:gd name="connsiteY3-88" fmla="*/ 1001524 h 1001524"/>
                  <a:gd name="connsiteX0-89" fmla="*/ 0 w 4472940"/>
                  <a:gd name="connsiteY0-90" fmla="*/ 1001524 h 1001524"/>
                  <a:gd name="connsiteX1-91" fmla="*/ 3257550 w 4472940"/>
                  <a:gd name="connsiteY1-92" fmla="*/ 0 h 1001524"/>
                  <a:gd name="connsiteX2-93" fmla="*/ 4472940 w 4472940"/>
                  <a:gd name="connsiteY2-94" fmla="*/ 993128 h 1001524"/>
                  <a:gd name="connsiteX3-95" fmla="*/ 0 w 4472940"/>
                  <a:gd name="connsiteY3-96" fmla="*/ 1001524 h 100152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4472940" h="1001524">
                    <a:moveTo>
                      <a:pt x="0" y="1001524"/>
                    </a:moveTo>
                    <a:lnTo>
                      <a:pt x="3257550" y="0"/>
                    </a:lnTo>
                    <a:lnTo>
                      <a:pt x="4472940" y="993128"/>
                    </a:lnTo>
                    <a:lnTo>
                      <a:pt x="0" y="1001524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9" name="等腰三角形 2"/>
              <p:cNvSpPr/>
              <p:nvPr/>
            </p:nvSpPr>
            <p:spPr>
              <a:xfrm>
                <a:off x="3186230" y="5430957"/>
                <a:ext cx="3566332" cy="1421098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  <a:gd name="connsiteX0-25" fmla="*/ 0 w 2971800"/>
                  <a:gd name="connsiteY0-26" fmla="*/ 1790700 h 1790700"/>
                  <a:gd name="connsiteX1-27" fmla="*/ 1828800 w 2971800"/>
                  <a:gd name="connsiteY1-28" fmla="*/ 0 h 1790700"/>
                  <a:gd name="connsiteX2-29" fmla="*/ 2971800 w 2971800"/>
                  <a:gd name="connsiteY2-30" fmla="*/ 628650 h 1790700"/>
                  <a:gd name="connsiteX3-31" fmla="*/ 0 w 2971800"/>
                  <a:gd name="connsiteY3-32" fmla="*/ 1790700 h 1790700"/>
                  <a:gd name="connsiteX0-33" fmla="*/ 0 w 2971800"/>
                  <a:gd name="connsiteY0-34" fmla="*/ 1162050 h 1162050"/>
                  <a:gd name="connsiteX1-35" fmla="*/ 1162050 w 2971800"/>
                  <a:gd name="connsiteY1-36" fmla="*/ 52767 h 1162050"/>
                  <a:gd name="connsiteX2-37" fmla="*/ 2971800 w 2971800"/>
                  <a:gd name="connsiteY2-38" fmla="*/ 0 h 1162050"/>
                  <a:gd name="connsiteX3-39" fmla="*/ 0 w 2971800"/>
                  <a:gd name="connsiteY3-40" fmla="*/ 1162050 h 1162050"/>
                  <a:gd name="connsiteX0-41" fmla="*/ 0 w 2628900"/>
                  <a:gd name="connsiteY0-42" fmla="*/ 1109283 h 1109283"/>
                  <a:gd name="connsiteX1-43" fmla="*/ 1162050 w 2628900"/>
                  <a:gd name="connsiteY1-44" fmla="*/ 0 h 1109283"/>
                  <a:gd name="connsiteX2-45" fmla="*/ 2628900 w 2628900"/>
                  <a:gd name="connsiteY2-46" fmla="*/ 295865 h 1109283"/>
                  <a:gd name="connsiteX3-47" fmla="*/ 0 w 2628900"/>
                  <a:gd name="connsiteY3-48" fmla="*/ 1109283 h 1109283"/>
                  <a:gd name="connsiteX0-49" fmla="*/ 0 w 2628900"/>
                  <a:gd name="connsiteY0-50" fmla="*/ 1159993 h 1159993"/>
                  <a:gd name="connsiteX1-51" fmla="*/ 1116330 w 2628900"/>
                  <a:gd name="connsiteY1-52" fmla="*/ 0 h 1159993"/>
                  <a:gd name="connsiteX2-53" fmla="*/ 2628900 w 2628900"/>
                  <a:gd name="connsiteY2-54" fmla="*/ 346575 h 1159993"/>
                  <a:gd name="connsiteX3-55" fmla="*/ 0 w 2628900"/>
                  <a:gd name="connsiteY3-56" fmla="*/ 1159993 h 1159993"/>
                  <a:gd name="connsiteX0-57" fmla="*/ 0 w 2651760"/>
                  <a:gd name="connsiteY0-58" fmla="*/ 1153654 h 1153654"/>
                  <a:gd name="connsiteX1-59" fmla="*/ 1139190 w 2651760"/>
                  <a:gd name="connsiteY1-60" fmla="*/ 0 h 1153654"/>
                  <a:gd name="connsiteX2-61" fmla="*/ 2651760 w 2651760"/>
                  <a:gd name="connsiteY2-62" fmla="*/ 346575 h 1153654"/>
                  <a:gd name="connsiteX3-63" fmla="*/ 0 w 2651760"/>
                  <a:gd name="connsiteY3-64" fmla="*/ 1153654 h 1153654"/>
                  <a:gd name="connsiteX0-65" fmla="*/ 0 w 4617720"/>
                  <a:gd name="connsiteY0-66" fmla="*/ 1166332 h 1166332"/>
                  <a:gd name="connsiteX1-67" fmla="*/ 3105150 w 4617720"/>
                  <a:gd name="connsiteY1-68" fmla="*/ 0 h 1166332"/>
                  <a:gd name="connsiteX2-69" fmla="*/ 4617720 w 4617720"/>
                  <a:gd name="connsiteY2-70" fmla="*/ 346575 h 1166332"/>
                  <a:gd name="connsiteX3-71" fmla="*/ 0 w 4617720"/>
                  <a:gd name="connsiteY3-72" fmla="*/ 1166332 h 1166332"/>
                  <a:gd name="connsiteX0-73" fmla="*/ 0 w 4617720"/>
                  <a:gd name="connsiteY0-74" fmla="*/ 893765 h 893765"/>
                  <a:gd name="connsiteX1-75" fmla="*/ 3272790 w 4617720"/>
                  <a:gd name="connsiteY1-76" fmla="*/ 0 h 893765"/>
                  <a:gd name="connsiteX2-77" fmla="*/ 4617720 w 4617720"/>
                  <a:gd name="connsiteY2-78" fmla="*/ 74008 h 893765"/>
                  <a:gd name="connsiteX3-79" fmla="*/ 0 w 4617720"/>
                  <a:gd name="connsiteY3-80" fmla="*/ 893765 h 893765"/>
                  <a:gd name="connsiteX0-81" fmla="*/ 0 w 4617720"/>
                  <a:gd name="connsiteY0-82" fmla="*/ 1001524 h 1001524"/>
                  <a:gd name="connsiteX1-83" fmla="*/ 3257550 w 4617720"/>
                  <a:gd name="connsiteY1-84" fmla="*/ 0 h 1001524"/>
                  <a:gd name="connsiteX2-85" fmla="*/ 4617720 w 4617720"/>
                  <a:gd name="connsiteY2-86" fmla="*/ 181767 h 1001524"/>
                  <a:gd name="connsiteX3-87" fmla="*/ 0 w 4617720"/>
                  <a:gd name="connsiteY3-88" fmla="*/ 1001524 h 1001524"/>
                  <a:gd name="connsiteX0-89" fmla="*/ 0 w 4472940"/>
                  <a:gd name="connsiteY0-90" fmla="*/ 1001524 h 1001524"/>
                  <a:gd name="connsiteX1-91" fmla="*/ 3257550 w 4472940"/>
                  <a:gd name="connsiteY1-92" fmla="*/ 0 h 1001524"/>
                  <a:gd name="connsiteX2-93" fmla="*/ 4472940 w 4472940"/>
                  <a:gd name="connsiteY2-94" fmla="*/ 993128 h 1001524"/>
                  <a:gd name="connsiteX3-95" fmla="*/ 0 w 4472940"/>
                  <a:gd name="connsiteY3-96" fmla="*/ 1001524 h 1001524"/>
                  <a:gd name="connsiteX0-97" fmla="*/ 0 w 5025390"/>
                  <a:gd name="connsiteY0-98" fmla="*/ 668739 h 993128"/>
                  <a:gd name="connsiteX1-99" fmla="*/ 3810000 w 5025390"/>
                  <a:gd name="connsiteY1-100" fmla="*/ 0 h 993128"/>
                  <a:gd name="connsiteX2-101" fmla="*/ 5025390 w 5025390"/>
                  <a:gd name="connsiteY2-102" fmla="*/ 993128 h 993128"/>
                  <a:gd name="connsiteX3-103" fmla="*/ 0 w 5025390"/>
                  <a:gd name="connsiteY3-104" fmla="*/ 668739 h 993128"/>
                  <a:gd name="connsiteX0-105" fmla="*/ 0 w 3810000"/>
                  <a:gd name="connsiteY0-106" fmla="*/ 668739 h 1642851"/>
                  <a:gd name="connsiteX1-107" fmla="*/ 3810000 w 3810000"/>
                  <a:gd name="connsiteY1-108" fmla="*/ 0 h 1642851"/>
                  <a:gd name="connsiteX2-109" fmla="*/ 1215390 w 3810000"/>
                  <a:gd name="connsiteY2-110" fmla="*/ 1642851 h 1642851"/>
                  <a:gd name="connsiteX3-111" fmla="*/ 0 w 3810000"/>
                  <a:gd name="connsiteY3-112" fmla="*/ 668739 h 1642851"/>
                  <a:gd name="connsiteX0-113" fmla="*/ 0 w 2419350"/>
                  <a:gd name="connsiteY0-114" fmla="*/ 335954 h 1310066"/>
                  <a:gd name="connsiteX1-115" fmla="*/ 2419350 w 2419350"/>
                  <a:gd name="connsiteY1-116" fmla="*/ 0 h 1310066"/>
                  <a:gd name="connsiteX2-117" fmla="*/ 1215390 w 2419350"/>
                  <a:gd name="connsiteY2-118" fmla="*/ 1310066 h 1310066"/>
                  <a:gd name="connsiteX3-119" fmla="*/ 0 w 2419350"/>
                  <a:gd name="connsiteY3-120" fmla="*/ 335954 h 1310066"/>
                  <a:gd name="connsiteX0-121" fmla="*/ 0 w 3562350"/>
                  <a:gd name="connsiteY0-122" fmla="*/ 209179 h 1183291"/>
                  <a:gd name="connsiteX1-123" fmla="*/ 3562350 w 3562350"/>
                  <a:gd name="connsiteY1-124" fmla="*/ 0 h 1183291"/>
                  <a:gd name="connsiteX2-125" fmla="*/ 1215390 w 3562350"/>
                  <a:gd name="connsiteY2-126" fmla="*/ 1183291 h 1183291"/>
                  <a:gd name="connsiteX3-127" fmla="*/ 0 w 3562350"/>
                  <a:gd name="connsiteY3-128" fmla="*/ 209179 h 118329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2350" h="1183291">
                    <a:moveTo>
                      <a:pt x="0" y="209179"/>
                    </a:moveTo>
                    <a:lnTo>
                      <a:pt x="3562350" y="0"/>
                    </a:lnTo>
                    <a:lnTo>
                      <a:pt x="1215390" y="1183291"/>
                    </a:lnTo>
                    <a:lnTo>
                      <a:pt x="0" y="20917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" name="等腰三角形 2"/>
              <p:cNvSpPr/>
              <p:nvPr/>
            </p:nvSpPr>
            <p:spPr>
              <a:xfrm rot="10800000">
                <a:off x="4390446" y="5232202"/>
                <a:ext cx="3635805" cy="1629790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  <a:gd name="connsiteX0-25" fmla="*/ 0 w 2971800"/>
                  <a:gd name="connsiteY0-26" fmla="*/ 1790700 h 1790700"/>
                  <a:gd name="connsiteX1-27" fmla="*/ 1828800 w 2971800"/>
                  <a:gd name="connsiteY1-28" fmla="*/ 0 h 1790700"/>
                  <a:gd name="connsiteX2-29" fmla="*/ 2971800 w 2971800"/>
                  <a:gd name="connsiteY2-30" fmla="*/ 628650 h 1790700"/>
                  <a:gd name="connsiteX3-31" fmla="*/ 0 w 2971800"/>
                  <a:gd name="connsiteY3-32" fmla="*/ 1790700 h 1790700"/>
                  <a:gd name="connsiteX0-33" fmla="*/ 0 w 2971800"/>
                  <a:gd name="connsiteY0-34" fmla="*/ 1162050 h 1162050"/>
                  <a:gd name="connsiteX1-35" fmla="*/ 1162050 w 2971800"/>
                  <a:gd name="connsiteY1-36" fmla="*/ 52767 h 1162050"/>
                  <a:gd name="connsiteX2-37" fmla="*/ 2971800 w 2971800"/>
                  <a:gd name="connsiteY2-38" fmla="*/ 0 h 1162050"/>
                  <a:gd name="connsiteX3-39" fmla="*/ 0 w 2971800"/>
                  <a:gd name="connsiteY3-40" fmla="*/ 1162050 h 1162050"/>
                  <a:gd name="connsiteX0-41" fmla="*/ 0 w 2628900"/>
                  <a:gd name="connsiteY0-42" fmla="*/ 1109283 h 1109283"/>
                  <a:gd name="connsiteX1-43" fmla="*/ 1162050 w 2628900"/>
                  <a:gd name="connsiteY1-44" fmla="*/ 0 h 1109283"/>
                  <a:gd name="connsiteX2-45" fmla="*/ 2628900 w 2628900"/>
                  <a:gd name="connsiteY2-46" fmla="*/ 295865 h 1109283"/>
                  <a:gd name="connsiteX3-47" fmla="*/ 0 w 2628900"/>
                  <a:gd name="connsiteY3-48" fmla="*/ 1109283 h 1109283"/>
                  <a:gd name="connsiteX0-49" fmla="*/ 0 w 2628900"/>
                  <a:gd name="connsiteY0-50" fmla="*/ 1159993 h 1159993"/>
                  <a:gd name="connsiteX1-51" fmla="*/ 1116330 w 2628900"/>
                  <a:gd name="connsiteY1-52" fmla="*/ 0 h 1159993"/>
                  <a:gd name="connsiteX2-53" fmla="*/ 2628900 w 2628900"/>
                  <a:gd name="connsiteY2-54" fmla="*/ 346575 h 1159993"/>
                  <a:gd name="connsiteX3-55" fmla="*/ 0 w 2628900"/>
                  <a:gd name="connsiteY3-56" fmla="*/ 1159993 h 1159993"/>
                  <a:gd name="connsiteX0-57" fmla="*/ 0 w 2651760"/>
                  <a:gd name="connsiteY0-58" fmla="*/ 1153654 h 1153654"/>
                  <a:gd name="connsiteX1-59" fmla="*/ 1139190 w 2651760"/>
                  <a:gd name="connsiteY1-60" fmla="*/ 0 h 1153654"/>
                  <a:gd name="connsiteX2-61" fmla="*/ 2651760 w 2651760"/>
                  <a:gd name="connsiteY2-62" fmla="*/ 346575 h 1153654"/>
                  <a:gd name="connsiteX3-63" fmla="*/ 0 w 2651760"/>
                  <a:gd name="connsiteY3-64" fmla="*/ 1153654 h 1153654"/>
                  <a:gd name="connsiteX0-65" fmla="*/ 0 w 4617720"/>
                  <a:gd name="connsiteY0-66" fmla="*/ 1166332 h 1166332"/>
                  <a:gd name="connsiteX1-67" fmla="*/ 3105150 w 4617720"/>
                  <a:gd name="connsiteY1-68" fmla="*/ 0 h 1166332"/>
                  <a:gd name="connsiteX2-69" fmla="*/ 4617720 w 4617720"/>
                  <a:gd name="connsiteY2-70" fmla="*/ 346575 h 1166332"/>
                  <a:gd name="connsiteX3-71" fmla="*/ 0 w 4617720"/>
                  <a:gd name="connsiteY3-72" fmla="*/ 1166332 h 1166332"/>
                  <a:gd name="connsiteX0-73" fmla="*/ 0 w 4617720"/>
                  <a:gd name="connsiteY0-74" fmla="*/ 893765 h 893765"/>
                  <a:gd name="connsiteX1-75" fmla="*/ 3272790 w 4617720"/>
                  <a:gd name="connsiteY1-76" fmla="*/ 0 h 893765"/>
                  <a:gd name="connsiteX2-77" fmla="*/ 4617720 w 4617720"/>
                  <a:gd name="connsiteY2-78" fmla="*/ 74008 h 893765"/>
                  <a:gd name="connsiteX3-79" fmla="*/ 0 w 4617720"/>
                  <a:gd name="connsiteY3-80" fmla="*/ 893765 h 893765"/>
                  <a:gd name="connsiteX0-81" fmla="*/ 0 w 4617720"/>
                  <a:gd name="connsiteY0-82" fmla="*/ 1001524 h 1001524"/>
                  <a:gd name="connsiteX1-83" fmla="*/ 3257550 w 4617720"/>
                  <a:gd name="connsiteY1-84" fmla="*/ 0 h 1001524"/>
                  <a:gd name="connsiteX2-85" fmla="*/ 4617720 w 4617720"/>
                  <a:gd name="connsiteY2-86" fmla="*/ 181767 h 1001524"/>
                  <a:gd name="connsiteX3-87" fmla="*/ 0 w 4617720"/>
                  <a:gd name="connsiteY3-88" fmla="*/ 1001524 h 1001524"/>
                  <a:gd name="connsiteX0-89" fmla="*/ 0 w 4472940"/>
                  <a:gd name="connsiteY0-90" fmla="*/ 1001524 h 1001524"/>
                  <a:gd name="connsiteX1-91" fmla="*/ 3257550 w 4472940"/>
                  <a:gd name="connsiteY1-92" fmla="*/ 0 h 1001524"/>
                  <a:gd name="connsiteX2-93" fmla="*/ 4472940 w 4472940"/>
                  <a:gd name="connsiteY2-94" fmla="*/ 993128 h 1001524"/>
                  <a:gd name="connsiteX3-95" fmla="*/ 0 w 4472940"/>
                  <a:gd name="connsiteY3-96" fmla="*/ 1001524 h 1001524"/>
                  <a:gd name="connsiteX0-97" fmla="*/ 0 w 5025390"/>
                  <a:gd name="connsiteY0-98" fmla="*/ 668739 h 993128"/>
                  <a:gd name="connsiteX1-99" fmla="*/ 3810000 w 5025390"/>
                  <a:gd name="connsiteY1-100" fmla="*/ 0 h 993128"/>
                  <a:gd name="connsiteX2-101" fmla="*/ 5025390 w 5025390"/>
                  <a:gd name="connsiteY2-102" fmla="*/ 993128 h 993128"/>
                  <a:gd name="connsiteX3-103" fmla="*/ 0 w 5025390"/>
                  <a:gd name="connsiteY3-104" fmla="*/ 668739 h 993128"/>
                  <a:gd name="connsiteX0-105" fmla="*/ 0 w 3810000"/>
                  <a:gd name="connsiteY0-106" fmla="*/ 668739 h 1642851"/>
                  <a:gd name="connsiteX1-107" fmla="*/ 3810000 w 3810000"/>
                  <a:gd name="connsiteY1-108" fmla="*/ 0 h 1642851"/>
                  <a:gd name="connsiteX2-109" fmla="*/ 1215390 w 3810000"/>
                  <a:gd name="connsiteY2-110" fmla="*/ 1642851 h 1642851"/>
                  <a:gd name="connsiteX3-111" fmla="*/ 0 w 3810000"/>
                  <a:gd name="connsiteY3-112" fmla="*/ 668739 h 1642851"/>
                  <a:gd name="connsiteX0-113" fmla="*/ 0 w 2419350"/>
                  <a:gd name="connsiteY0-114" fmla="*/ 335954 h 1310066"/>
                  <a:gd name="connsiteX1-115" fmla="*/ 2419350 w 2419350"/>
                  <a:gd name="connsiteY1-116" fmla="*/ 0 h 1310066"/>
                  <a:gd name="connsiteX2-117" fmla="*/ 1215390 w 2419350"/>
                  <a:gd name="connsiteY2-118" fmla="*/ 1310066 h 1310066"/>
                  <a:gd name="connsiteX3-119" fmla="*/ 0 w 2419350"/>
                  <a:gd name="connsiteY3-120" fmla="*/ 335954 h 1310066"/>
                  <a:gd name="connsiteX0-121" fmla="*/ 0 w 3562350"/>
                  <a:gd name="connsiteY0-122" fmla="*/ 209179 h 1183291"/>
                  <a:gd name="connsiteX1-123" fmla="*/ 3562350 w 3562350"/>
                  <a:gd name="connsiteY1-124" fmla="*/ 0 h 1183291"/>
                  <a:gd name="connsiteX2-125" fmla="*/ 1215390 w 3562350"/>
                  <a:gd name="connsiteY2-126" fmla="*/ 1183291 h 1183291"/>
                  <a:gd name="connsiteX3-127" fmla="*/ 0 w 3562350"/>
                  <a:gd name="connsiteY3-128" fmla="*/ 209179 h 1183291"/>
                  <a:gd name="connsiteX0-129" fmla="*/ 0 w 3867150"/>
                  <a:gd name="connsiteY0-130" fmla="*/ 383495 h 1357607"/>
                  <a:gd name="connsiteX1-131" fmla="*/ 3867150 w 3867150"/>
                  <a:gd name="connsiteY1-132" fmla="*/ 0 h 1357607"/>
                  <a:gd name="connsiteX2-133" fmla="*/ 1215390 w 3867150"/>
                  <a:gd name="connsiteY2-134" fmla="*/ 1357607 h 1357607"/>
                  <a:gd name="connsiteX3-135" fmla="*/ 0 w 3867150"/>
                  <a:gd name="connsiteY3-136" fmla="*/ 383495 h 1357607"/>
                  <a:gd name="connsiteX0-137" fmla="*/ 0 w 3619500"/>
                  <a:gd name="connsiteY0-138" fmla="*/ 716280 h 1357607"/>
                  <a:gd name="connsiteX1-139" fmla="*/ 3619500 w 3619500"/>
                  <a:gd name="connsiteY1-140" fmla="*/ 0 h 1357607"/>
                  <a:gd name="connsiteX2-141" fmla="*/ 967740 w 3619500"/>
                  <a:gd name="connsiteY2-142" fmla="*/ 1357607 h 1357607"/>
                  <a:gd name="connsiteX3-143" fmla="*/ 0 w 3619500"/>
                  <a:gd name="connsiteY3-144" fmla="*/ 716280 h 1357607"/>
                  <a:gd name="connsiteX0-145" fmla="*/ 0 w 3633787"/>
                  <a:gd name="connsiteY0-146" fmla="*/ 716280 h 1357607"/>
                  <a:gd name="connsiteX1-147" fmla="*/ 3633787 w 3633787"/>
                  <a:gd name="connsiteY1-148" fmla="*/ 0 h 1357607"/>
                  <a:gd name="connsiteX2-149" fmla="*/ 967740 w 3633787"/>
                  <a:gd name="connsiteY2-150" fmla="*/ 1357607 h 1357607"/>
                  <a:gd name="connsiteX3-151" fmla="*/ 0 w 3633787"/>
                  <a:gd name="connsiteY3-152" fmla="*/ 716280 h 1357607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633787" h="1357607">
                    <a:moveTo>
                      <a:pt x="0" y="716280"/>
                    </a:moveTo>
                    <a:lnTo>
                      <a:pt x="3633787" y="0"/>
                    </a:lnTo>
                    <a:lnTo>
                      <a:pt x="967740" y="1357607"/>
                    </a:lnTo>
                    <a:lnTo>
                      <a:pt x="0" y="71628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" name="等腰三角形 2"/>
              <p:cNvSpPr/>
              <p:nvPr/>
            </p:nvSpPr>
            <p:spPr>
              <a:xfrm rot="10800000">
                <a:off x="4441392" y="5997409"/>
                <a:ext cx="5530130" cy="864584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  <a:gd name="connsiteX0-25" fmla="*/ 0 w 2971800"/>
                  <a:gd name="connsiteY0-26" fmla="*/ 1790700 h 1790700"/>
                  <a:gd name="connsiteX1-27" fmla="*/ 1828800 w 2971800"/>
                  <a:gd name="connsiteY1-28" fmla="*/ 0 h 1790700"/>
                  <a:gd name="connsiteX2-29" fmla="*/ 2971800 w 2971800"/>
                  <a:gd name="connsiteY2-30" fmla="*/ 628650 h 1790700"/>
                  <a:gd name="connsiteX3-31" fmla="*/ 0 w 2971800"/>
                  <a:gd name="connsiteY3-32" fmla="*/ 1790700 h 1790700"/>
                  <a:gd name="connsiteX0-33" fmla="*/ 0 w 2971800"/>
                  <a:gd name="connsiteY0-34" fmla="*/ 1162050 h 1162050"/>
                  <a:gd name="connsiteX1-35" fmla="*/ 1162050 w 2971800"/>
                  <a:gd name="connsiteY1-36" fmla="*/ 52767 h 1162050"/>
                  <a:gd name="connsiteX2-37" fmla="*/ 2971800 w 2971800"/>
                  <a:gd name="connsiteY2-38" fmla="*/ 0 h 1162050"/>
                  <a:gd name="connsiteX3-39" fmla="*/ 0 w 2971800"/>
                  <a:gd name="connsiteY3-40" fmla="*/ 1162050 h 1162050"/>
                  <a:gd name="connsiteX0-41" fmla="*/ 0 w 2628900"/>
                  <a:gd name="connsiteY0-42" fmla="*/ 1109283 h 1109283"/>
                  <a:gd name="connsiteX1-43" fmla="*/ 1162050 w 2628900"/>
                  <a:gd name="connsiteY1-44" fmla="*/ 0 h 1109283"/>
                  <a:gd name="connsiteX2-45" fmla="*/ 2628900 w 2628900"/>
                  <a:gd name="connsiteY2-46" fmla="*/ 295865 h 1109283"/>
                  <a:gd name="connsiteX3-47" fmla="*/ 0 w 2628900"/>
                  <a:gd name="connsiteY3-48" fmla="*/ 1109283 h 1109283"/>
                  <a:gd name="connsiteX0-49" fmla="*/ 0 w 2628900"/>
                  <a:gd name="connsiteY0-50" fmla="*/ 1159993 h 1159993"/>
                  <a:gd name="connsiteX1-51" fmla="*/ 1116330 w 2628900"/>
                  <a:gd name="connsiteY1-52" fmla="*/ 0 h 1159993"/>
                  <a:gd name="connsiteX2-53" fmla="*/ 2628900 w 2628900"/>
                  <a:gd name="connsiteY2-54" fmla="*/ 346575 h 1159993"/>
                  <a:gd name="connsiteX3-55" fmla="*/ 0 w 2628900"/>
                  <a:gd name="connsiteY3-56" fmla="*/ 1159993 h 1159993"/>
                  <a:gd name="connsiteX0-57" fmla="*/ 0 w 2651760"/>
                  <a:gd name="connsiteY0-58" fmla="*/ 1153654 h 1153654"/>
                  <a:gd name="connsiteX1-59" fmla="*/ 1139190 w 2651760"/>
                  <a:gd name="connsiteY1-60" fmla="*/ 0 h 1153654"/>
                  <a:gd name="connsiteX2-61" fmla="*/ 2651760 w 2651760"/>
                  <a:gd name="connsiteY2-62" fmla="*/ 346575 h 1153654"/>
                  <a:gd name="connsiteX3-63" fmla="*/ 0 w 2651760"/>
                  <a:gd name="connsiteY3-64" fmla="*/ 1153654 h 1153654"/>
                  <a:gd name="connsiteX0-65" fmla="*/ 0 w 4617720"/>
                  <a:gd name="connsiteY0-66" fmla="*/ 1166332 h 1166332"/>
                  <a:gd name="connsiteX1-67" fmla="*/ 3105150 w 4617720"/>
                  <a:gd name="connsiteY1-68" fmla="*/ 0 h 1166332"/>
                  <a:gd name="connsiteX2-69" fmla="*/ 4617720 w 4617720"/>
                  <a:gd name="connsiteY2-70" fmla="*/ 346575 h 1166332"/>
                  <a:gd name="connsiteX3-71" fmla="*/ 0 w 4617720"/>
                  <a:gd name="connsiteY3-72" fmla="*/ 1166332 h 1166332"/>
                  <a:gd name="connsiteX0-73" fmla="*/ 0 w 4617720"/>
                  <a:gd name="connsiteY0-74" fmla="*/ 893765 h 893765"/>
                  <a:gd name="connsiteX1-75" fmla="*/ 3272790 w 4617720"/>
                  <a:gd name="connsiteY1-76" fmla="*/ 0 h 893765"/>
                  <a:gd name="connsiteX2-77" fmla="*/ 4617720 w 4617720"/>
                  <a:gd name="connsiteY2-78" fmla="*/ 74008 h 893765"/>
                  <a:gd name="connsiteX3-79" fmla="*/ 0 w 4617720"/>
                  <a:gd name="connsiteY3-80" fmla="*/ 893765 h 893765"/>
                  <a:gd name="connsiteX0-81" fmla="*/ 0 w 4617720"/>
                  <a:gd name="connsiteY0-82" fmla="*/ 1001524 h 1001524"/>
                  <a:gd name="connsiteX1-83" fmla="*/ 3257550 w 4617720"/>
                  <a:gd name="connsiteY1-84" fmla="*/ 0 h 1001524"/>
                  <a:gd name="connsiteX2-85" fmla="*/ 4617720 w 4617720"/>
                  <a:gd name="connsiteY2-86" fmla="*/ 181767 h 1001524"/>
                  <a:gd name="connsiteX3-87" fmla="*/ 0 w 4617720"/>
                  <a:gd name="connsiteY3-88" fmla="*/ 1001524 h 1001524"/>
                  <a:gd name="connsiteX0-89" fmla="*/ 0 w 4472940"/>
                  <a:gd name="connsiteY0-90" fmla="*/ 1001524 h 1001524"/>
                  <a:gd name="connsiteX1-91" fmla="*/ 3257550 w 4472940"/>
                  <a:gd name="connsiteY1-92" fmla="*/ 0 h 1001524"/>
                  <a:gd name="connsiteX2-93" fmla="*/ 4472940 w 4472940"/>
                  <a:gd name="connsiteY2-94" fmla="*/ 993128 h 1001524"/>
                  <a:gd name="connsiteX3-95" fmla="*/ 0 w 4472940"/>
                  <a:gd name="connsiteY3-96" fmla="*/ 1001524 h 1001524"/>
                  <a:gd name="connsiteX0-97" fmla="*/ 0 w 5025390"/>
                  <a:gd name="connsiteY0-98" fmla="*/ 668739 h 993128"/>
                  <a:gd name="connsiteX1-99" fmla="*/ 3810000 w 5025390"/>
                  <a:gd name="connsiteY1-100" fmla="*/ 0 h 993128"/>
                  <a:gd name="connsiteX2-101" fmla="*/ 5025390 w 5025390"/>
                  <a:gd name="connsiteY2-102" fmla="*/ 993128 h 993128"/>
                  <a:gd name="connsiteX3-103" fmla="*/ 0 w 5025390"/>
                  <a:gd name="connsiteY3-104" fmla="*/ 668739 h 993128"/>
                  <a:gd name="connsiteX0-105" fmla="*/ 0 w 3810000"/>
                  <a:gd name="connsiteY0-106" fmla="*/ 668739 h 1642851"/>
                  <a:gd name="connsiteX1-107" fmla="*/ 3810000 w 3810000"/>
                  <a:gd name="connsiteY1-108" fmla="*/ 0 h 1642851"/>
                  <a:gd name="connsiteX2-109" fmla="*/ 1215390 w 3810000"/>
                  <a:gd name="connsiteY2-110" fmla="*/ 1642851 h 1642851"/>
                  <a:gd name="connsiteX3-111" fmla="*/ 0 w 3810000"/>
                  <a:gd name="connsiteY3-112" fmla="*/ 668739 h 1642851"/>
                  <a:gd name="connsiteX0-113" fmla="*/ 0 w 2419350"/>
                  <a:gd name="connsiteY0-114" fmla="*/ 335954 h 1310066"/>
                  <a:gd name="connsiteX1-115" fmla="*/ 2419350 w 2419350"/>
                  <a:gd name="connsiteY1-116" fmla="*/ 0 h 1310066"/>
                  <a:gd name="connsiteX2-117" fmla="*/ 1215390 w 2419350"/>
                  <a:gd name="connsiteY2-118" fmla="*/ 1310066 h 1310066"/>
                  <a:gd name="connsiteX3-119" fmla="*/ 0 w 2419350"/>
                  <a:gd name="connsiteY3-120" fmla="*/ 335954 h 1310066"/>
                  <a:gd name="connsiteX0-121" fmla="*/ 0 w 3562350"/>
                  <a:gd name="connsiteY0-122" fmla="*/ 209179 h 1183291"/>
                  <a:gd name="connsiteX1-123" fmla="*/ 3562350 w 3562350"/>
                  <a:gd name="connsiteY1-124" fmla="*/ 0 h 1183291"/>
                  <a:gd name="connsiteX2-125" fmla="*/ 1215390 w 3562350"/>
                  <a:gd name="connsiteY2-126" fmla="*/ 1183291 h 1183291"/>
                  <a:gd name="connsiteX3-127" fmla="*/ 0 w 3562350"/>
                  <a:gd name="connsiteY3-128" fmla="*/ 209179 h 1183291"/>
                  <a:gd name="connsiteX0-129" fmla="*/ 0 w 3867150"/>
                  <a:gd name="connsiteY0-130" fmla="*/ 383495 h 1357607"/>
                  <a:gd name="connsiteX1-131" fmla="*/ 3867150 w 3867150"/>
                  <a:gd name="connsiteY1-132" fmla="*/ 0 h 1357607"/>
                  <a:gd name="connsiteX2-133" fmla="*/ 1215390 w 3867150"/>
                  <a:gd name="connsiteY2-134" fmla="*/ 1357607 h 1357607"/>
                  <a:gd name="connsiteX3-135" fmla="*/ 0 w 3867150"/>
                  <a:gd name="connsiteY3-136" fmla="*/ 383495 h 1357607"/>
                  <a:gd name="connsiteX0-137" fmla="*/ 0 w 3619500"/>
                  <a:gd name="connsiteY0-138" fmla="*/ 716280 h 1357607"/>
                  <a:gd name="connsiteX1-139" fmla="*/ 3619500 w 3619500"/>
                  <a:gd name="connsiteY1-140" fmla="*/ 0 h 1357607"/>
                  <a:gd name="connsiteX2-141" fmla="*/ 967740 w 3619500"/>
                  <a:gd name="connsiteY2-142" fmla="*/ 1357607 h 1357607"/>
                  <a:gd name="connsiteX3-143" fmla="*/ 0 w 3619500"/>
                  <a:gd name="connsiteY3-144" fmla="*/ 716280 h 1357607"/>
                  <a:gd name="connsiteX0-145" fmla="*/ 0 w 5886450"/>
                  <a:gd name="connsiteY0-146" fmla="*/ 747974 h 1389301"/>
                  <a:gd name="connsiteX1-147" fmla="*/ 5886450 w 5886450"/>
                  <a:gd name="connsiteY1-148" fmla="*/ 0 h 1389301"/>
                  <a:gd name="connsiteX2-149" fmla="*/ 967740 w 5886450"/>
                  <a:gd name="connsiteY2-150" fmla="*/ 1389301 h 1389301"/>
                  <a:gd name="connsiteX3-151" fmla="*/ 0 w 5886450"/>
                  <a:gd name="connsiteY3-152" fmla="*/ 747974 h 1389301"/>
                  <a:gd name="connsiteX0-153" fmla="*/ 0 w 5886450"/>
                  <a:gd name="connsiteY0-154" fmla="*/ 747974 h 771272"/>
                  <a:gd name="connsiteX1-155" fmla="*/ 5886450 w 5886450"/>
                  <a:gd name="connsiteY1-156" fmla="*/ 0 h 771272"/>
                  <a:gd name="connsiteX2-157" fmla="*/ 2586990 w 5886450"/>
                  <a:gd name="connsiteY2-158" fmla="*/ 771272 h 771272"/>
                  <a:gd name="connsiteX3-159" fmla="*/ 0 w 5886450"/>
                  <a:gd name="connsiteY3-160" fmla="*/ 747974 h 771272"/>
                  <a:gd name="connsiteX0-161" fmla="*/ 0 w 5486400"/>
                  <a:gd name="connsiteY0-162" fmla="*/ 0 h 783950"/>
                  <a:gd name="connsiteX1-163" fmla="*/ 5486400 w 5486400"/>
                  <a:gd name="connsiteY1-164" fmla="*/ 12678 h 783950"/>
                  <a:gd name="connsiteX2-165" fmla="*/ 2186940 w 5486400"/>
                  <a:gd name="connsiteY2-166" fmla="*/ 783950 h 783950"/>
                  <a:gd name="connsiteX3-167" fmla="*/ 0 w 5486400"/>
                  <a:gd name="connsiteY3-168" fmla="*/ 0 h 783950"/>
                  <a:gd name="connsiteX0-169" fmla="*/ 0 w 5486400"/>
                  <a:gd name="connsiteY0-170" fmla="*/ 0 h 720562"/>
                  <a:gd name="connsiteX1-171" fmla="*/ 5486400 w 5486400"/>
                  <a:gd name="connsiteY1-172" fmla="*/ 12678 h 720562"/>
                  <a:gd name="connsiteX2-173" fmla="*/ 1920240 w 5486400"/>
                  <a:gd name="connsiteY2-174" fmla="*/ 720562 h 720562"/>
                  <a:gd name="connsiteX3-175" fmla="*/ 0 w 5486400"/>
                  <a:gd name="connsiteY3-176" fmla="*/ 0 h 720562"/>
                  <a:gd name="connsiteX0-177" fmla="*/ 0 w 5529262"/>
                  <a:gd name="connsiteY0-178" fmla="*/ 0 h 720562"/>
                  <a:gd name="connsiteX1-179" fmla="*/ 5529262 w 5529262"/>
                  <a:gd name="connsiteY1-180" fmla="*/ 12678 h 720562"/>
                  <a:gd name="connsiteX2-181" fmla="*/ 1920240 w 5529262"/>
                  <a:gd name="connsiteY2-182" fmla="*/ 720562 h 720562"/>
                  <a:gd name="connsiteX3-183" fmla="*/ 0 w 5529262"/>
                  <a:gd name="connsiteY3-184" fmla="*/ 0 h 720562"/>
                  <a:gd name="connsiteX0-185" fmla="*/ 0 w 5524500"/>
                  <a:gd name="connsiteY0-186" fmla="*/ 0 h 720562"/>
                  <a:gd name="connsiteX1-187" fmla="*/ 5524500 w 5524500"/>
                  <a:gd name="connsiteY1-188" fmla="*/ 8716 h 720562"/>
                  <a:gd name="connsiteX2-189" fmla="*/ 1920240 w 5524500"/>
                  <a:gd name="connsiteY2-190" fmla="*/ 720562 h 720562"/>
                  <a:gd name="connsiteX3-191" fmla="*/ 0 w 5524500"/>
                  <a:gd name="connsiteY3-192" fmla="*/ 0 h 720562"/>
                  <a:gd name="connsiteX0-193" fmla="*/ 0 w 5529263"/>
                  <a:gd name="connsiteY0-194" fmla="*/ 0 h 720562"/>
                  <a:gd name="connsiteX1-195" fmla="*/ 5529263 w 5529263"/>
                  <a:gd name="connsiteY1-196" fmla="*/ 8716 h 720562"/>
                  <a:gd name="connsiteX2-197" fmla="*/ 1920240 w 5529263"/>
                  <a:gd name="connsiteY2-198" fmla="*/ 720562 h 720562"/>
                  <a:gd name="connsiteX3-199" fmla="*/ 0 w 5529263"/>
                  <a:gd name="connsiteY3-200" fmla="*/ 0 h 72056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5529263" h="720562">
                    <a:moveTo>
                      <a:pt x="0" y="0"/>
                    </a:moveTo>
                    <a:lnTo>
                      <a:pt x="5529263" y="8716"/>
                    </a:lnTo>
                    <a:lnTo>
                      <a:pt x="1920240" y="72056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" name="等腰三角形 2"/>
              <p:cNvSpPr/>
              <p:nvPr/>
            </p:nvSpPr>
            <p:spPr>
              <a:xfrm rot="10800000">
                <a:off x="8021620" y="4745253"/>
                <a:ext cx="3256013" cy="2101835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  <a:gd name="connsiteX0-25" fmla="*/ 0 w 2971800"/>
                  <a:gd name="connsiteY0-26" fmla="*/ 1790700 h 1790700"/>
                  <a:gd name="connsiteX1-27" fmla="*/ 1828800 w 2971800"/>
                  <a:gd name="connsiteY1-28" fmla="*/ 0 h 1790700"/>
                  <a:gd name="connsiteX2-29" fmla="*/ 2971800 w 2971800"/>
                  <a:gd name="connsiteY2-30" fmla="*/ 628650 h 1790700"/>
                  <a:gd name="connsiteX3-31" fmla="*/ 0 w 2971800"/>
                  <a:gd name="connsiteY3-32" fmla="*/ 1790700 h 1790700"/>
                  <a:gd name="connsiteX0-33" fmla="*/ 0 w 2971800"/>
                  <a:gd name="connsiteY0-34" fmla="*/ 1162050 h 1162050"/>
                  <a:gd name="connsiteX1-35" fmla="*/ 1162050 w 2971800"/>
                  <a:gd name="connsiteY1-36" fmla="*/ 52767 h 1162050"/>
                  <a:gd name="connsiteX2-37" fmla="*/ 2971800 w 2971800"/>
                  <a:gd name="connsiteY2-38" fmla="*/ 0 h 1162050"/>
                  <a:gd name="connsiteX3-39" fmla="*/ 0 w 2971800"/>
                  <a:gd name="connsiteY3-40" fmla="*/ 1162050 h 1162050"/>
                  <a:gd name="connsiteX0-41" fmla="*/ 0 w 2628900"/>
                  <a:gd name="connsiteY0-42" fmla="*/ 1109283 h 1109283"/>
                  <a:gd name="connsiteX1-43" fmla="*/ 1162050 w 2628900"/>
                  <a:gd name="connsiteY1-44" fmla="*/ 0 h 1109283"/>
                  <a:gd name="connsiteX2-45" fmla="*/ 2628900 w 2628900"/>
                  <a:gd name="connsiteY2-46" fmla="*/ 295865 h 1109283"/>
                  <a:gd name="connsiteX3-47" fmla="*/ 0 w 2628900"/>
                  <a:gd name="connsiteY3-48" fmla="*/ 1109283 h 1109283"/>
                  <a:gd name="connsiteX0-49" fmla="*/ 0 w 2628900"/>
                  <a:gd name="connsiteY0-50" fmla="*/ 1159993 h 1159993"/>
                  <a:gd name="connsiteX1-51" fmla="*/ 1116330 w 2628900"/>
                  <a:gd name="connsiteY1-52" fmla="*/ 0 h 1159993"/>
                  <a:gd name="connsiteX2-53" fmla="*/ 2628900 w 2628900"/>
                  <a:gd name="connsiteY2-54" fmla="*/ 346575 h 1159993"/>
                  <a:gd name="connsiteX3-55" fmla="*/ 0 w 2628900"/>
                  <a:gd name="connsiteY3-56" fmla="*/ 1159993 h 1159993"/>
                  <a:gd name="connsiteX0-57" fmla="*/ 0 w 2651760"/>
                  <a:gd name="connsiteY0-58" fmla="*/ 1153654 h 1153654"/>
                  <a:gd name="connsiteX1-59" fmla="*/ 1139190 w 2651760"/>
                  <a:gd name="connsiteY1-60" fmla="*/ 0 h 1153654"/>
                  <a:gd name="connsiteX2-61" fmla="*/ 2651760 w 2651760"/>
                  <a:gd name="connsiteY2-62" fmla="*/ 346575 h 1153654"/>
                  <a:gd name="connsiteX3-63" fmla="*/ 0 w 2651760"/>
                  <a:gd name="connsiteY3-64" fmla="*/ 1153654 h 1153654"/>
                  <a:gd name="connsiteX0-65" fmla="*/ 0 w 4617720"/>
                  <a:gd name="connsiteY0-66" fmla="*/ 1166332 h 1166332"/>
                  <a:gd name="connsiteX1-67" fmla="*/ 3105150 w 4617720"/>
                  <a:gd name="connsiteY1-68" fmla="*/ 0 h 1166332"/>
                  <a:gd name="connsiteX2-69" fmla="*/ 4617720 w 4617720"/>
                  <a:gd name="connsiteY2-70" fmla="*/ 346575 h 1166332"/>
                  <a:gd name="connsiteX3-71" fmla="*/ 0 w 4617720"/>
                  <a:gd name="connsiteY3-72" fmla="*/ 1166332 h 1166332"/>
                  <a:gd name="connsiteX0-73" fmla="*/ 0 w 4617720"/>
                  <a:gd name="connsiteY0-74" fmla="*/ 893765 h 893765"/>
                  <a:gd name="connsiteX1-75" fmla="*/ 3272790 w 4617720"/>
                  <a:gd name="connsiteY1-76" fmla="*/ 0 h 893765"/>
                  <a:gd name="connsiteX2-77" fmla="*/ 4617720 w 4617720"/>
                  <a:gd name="connsiteY2-78" fmla="*/ 74008 h 893765"/>
                  <a:gd name="connsiteX3-79" fmla="*/ 0 w 4617720"/>
                  <a:gd name="connsiteY3-80" fmla="*/ 893765 h 893765"/>
                  <a:gd name="connsiteX0-81" fmla="*/ 0 w 4617720"/>
                  <a:gd name="connsiteY0-82" fmla="*/ 1001524 h 1001524"/>
                  <a:gd name="connsiteX1-83" fmla="*/ 3257550 w 4617720"/>
                  <a:gd name="connsiteY1-84" fmla="*/ 0 h 1001524"/>
                  <a:gd name="connsiteX2-85" fmla="*/ 4617720 w 4617720"/>
                  <a:gd name="connsiteY2-86" fmla="*/ 181767 h 1001524"/>
                  <a:gd name="connsiteX3-87" fmla="*/ 0 w 4617720"/>
                  <a:gd name="connsiteY3-88" fmla="*/ 1001524 h 1001524"/>
                  <a:gd name="connsiteX0-89" fmla="*/ 0 w 4472940"/>
                  <a:gd name="connsiteY0-90" fmla="*/ 1001524 h 1001524"/>
                  <a:gd name="connsiteX1-91" fmla="*/ 3257550 w 4472940"/>
                  <a:gd name="connsiteY1-92" fmla="*/ 0 h 1001524"/>
                  <a:gd name="connsiteX2-93" fmla="*/ 4472940 w 4472940"/>
                  <a:gd name="connsiteY2-94" fmla="*/ 993128 h 1001524"/>
                  <a:gd name="connsiteX3-95" fmla="*/ 0 w 4472940"/>
                  <a:gd name="connsiteY3-96" fmla="*/ 1001524 h 1001524"/>
                  <a:gd name="connsiteX0-97" fmla="*/ 0 w 5025390"/>
                  <a:gd name="connsiteY0-98" fmla="*/ 668739 h 993128"/>
                  <a:gd name="connsiteX1-99" fmla="*/ 3810000 w 5025390"/>
                  <a:gd name="connsiteY1-100" fmla="*/ 0 h 993128"/>
                  <a:gd name="connsiteX2-101" fmla="*/ 5025390 w 5025390"/>
                  <a:gd name="connsiteY2-102" fmla="*/ 993128 h 993128"/>
                  <a:gd name="connsiteX3-103" fmla="*/ 0 w 5025390"/>
                  <a:gd name="connsiteY3-104" fmla="*/ 668739 h 993128"/>
                  <a:gd name="connsiteX0-105" fmla="*/ 0 w 3810000"/>
                  <a:gd name="connsiteY0-106" fmla="*/ 668739 h 1642851"/>
                  <a:gd name="connsiteX1-107" fmla="*/ 3810000 w 3810000"/>
                  <a:gd name="connsiteY1-108" fmla="*/ 0 h 1642851"/>
                  <a:gd name="connsiteX2-109" fmla="*/ 1215390 w 3810000"/>
                  <a:gd name="connsiteY2-110" fmla="*/ 1642851 h 1642851"/>
                  <a:gd name="connsiteX3-111" fmla="*/ 0 w 3810000"/>
                  <a:gd name="connsiteY3-112" fmla="*/ 668739 h 1642851"/>
                  <a:gd name="connsiteX0-113" fmla="*/ 0 w 2419350"/>
                  <a:gd name="connsiteY0-114" fmla="*/ 335954 h 1310066"/>
                  <a:gd name="connsiteX1-115" fmla="*/ 2419350 w 2419350"/>
                  <a:gd name="connsiteY1-116" fmla="*/ 0 h 1310066"/>
                  <a:gd name="connsiteX2-117" fmla="*/ 1215390 w 2419350"/>
                  <a:gd name="connsiteY2-118" fmla="*/ 1310066 h 1310066"/>
                  <a:gd name="connsiteX3-119" fmla="*/ 0 w 2419350"/>
                  <a:gd name="connsiteY3-120" fmla="*/ 335954 h 1310066"/>
                  <a:gd name="connsiteX0-121" fmla="*/ 0 w 3562350"/>
                  <a:gd name="connsiteY0-122" fmla="*/ 209179 h 1183291"/>
                  <a:gd name="connsiteX1-123" fmla="*/ 3562350 w 3562350"/>
                  <a:gd name="connsiteY1-124" fmla="*/ 0 h 1183291"/>
                  <a:gd name="connsiteX2-125" fmla="*/ 1215390 w 3562350"/>
                  <a:gd name="connsiteY2-126" fmla="*/ 1183291 h 1183291"/>
                  <a:gd name="connsiteX3-127" fmla="*/ 0 w 3562350"/>
                  <a:gd name="connsiteY3-128" fmla="*/ 209179 h 1183291"/>
                  <a:gd name="connsiteX0-129" fmla="*/ 0 w 3867150"/>
                  <a:gd name="connsiteY0-130" fmla="*/ 383495 h 1357607"/>
                  <a:gd name="connsiteX1-131" fmla="*/ 3867150 w 3867150"/>
                  <a:gd name="connsiteY1-132" fmla="*/ 0 h 1357607"/>
                  <a:gd name="connsiteX2-133" fmla="*/ 1215390 w 3867150"/>
                  <a:gd name="connsiteY2-134" fmla="*/ 1357607 h 1357607"/>
                  <a:gd name="connsiteX3-135" fmla="*/ 0 w 3867150"/>
                  <a:gd name="connsiteY3-136" fmla="*/ 383495 h 1357607"/>
                  <a:gd name="connsiteX0-137" fmla="*/ 0 w 3619500"/>
                  <a:gd name="connsiteY0-138" fmla="*/ 716280 h 1357607"/>
                  <a:gd name="connsiteX1-139" fmla="*/ 3619500 w 3619500"/>
                  <a:gd name="connsiteY1-140" fmla="*/ 0 h 1357607"/>
                  <a:gd name="connsiteX2-141" fmla="*/ 967740 w 3619500"/>
                  <a:gd name="connsiteY2-142" fmla="*/ 1357607 h 1357607"/>
                  <a:gd name="connsiteX3-143" fmla="*/ 0 w 3619500"/>
                  <a:gd name="connsiteY3-144" fmla="*/ 716280 h 1357607"/>
                  <a:gd name="connsiteX0-145" fmla="*/ 0 w 5886450"/>
                  <a:gd name="connsiteY0-146" fmla="*/ 747974 h 1389301"/>
                  <a:gd name="connsiteX1-147" fmla="*/ 5886450 w 5886450"/>
                  <a:gd name="connsiteY1-148" fmla="*/ 0 h 1389301"/>
                  <a:gd name="connsiteX2-149" fmla="*/ 967740 w 5886450"/>
                  <a:gd name="connsiteY2-150" fmla="*/ 1389301 h 1389301"/>
                  <a:gd name="connsiteX3-151" fmla="*/ 0 w 5886450"/>
                  <a:gd name="connsiteY3-152" fmla="*/ 747974 h 1389301"/>
                  <a:gd name="connsiteX0-153" fmla="*/ 0 w 5886450"/>
                  <a:gd name="connsiteY0-154" fmla="*/ 747974 h 771272"/>
                  <a:gd name="connsiteX1-155" fmla="*/ 5886450 w 5886450"/>
                  <a:gd name="connsiteY1-156" fmla="*/ 0 h 771272"/>
                  <a:gd name="connsiteX2-157" fmla="*/ 2586990 w 5886450"/>
                  <a:gd name="connsiteY2-158" fmla="*/ 771272 h 771272"/>
                  <a:gd name="connsiteX3-159" fmla="*/ 0 w 5886450"/>
                  <a:gd name="connsiteY3-160" fmla="*/ 747974 h 771272"/>
                  <a:gd name="connsiteX0-161" fmla="*/ 0 w 5486400"/>
                  <a:gd name="connsiteY0-162" fmla="*/ 0 h 783950"/>
                  <a:gd name="connsiteX1-163" fmla="*/ 5486400 w 5486400"/>
                  <a:gd name="connsiteY1-164" fmla="*/ 12678 h 783950"/>
                  <a:gd name="connsiteX2-165" fmla="*/ 2186940 w 5486400"/>
                  <a:gd name="connsiteY2-166" fmla="*/ 783950 h 783950"/>
                  <a:gd name="connsiteX3-167" fmla="*/ 0 w 5486400"/>
                  <a:gd name="connsiteY3-168" fmla="*/ 0 h 783950"/>
                  <a:gd name="connsiteX0-169" fmla="*/ 0 w 5486400"/>
                  <a:gd name="connsiteY0-170" fmla="*/ 0 h 720562"/>
                  <a:gd name="connsiteX1-171" fmla="*/ 5486400 w 5486400"/>
                  <a:gd name="connsiteY1-172" fmla="*/ 12678 h 720562"/>
                  <a:gd name="connsiteX2-173" fmla="*/ 1920240 w 5486400"/>
                  <a:gd name="connsiteY2-174" fmla="*/ 720562 h 720562"/>
                  <a:gd name="connsiteX3-175" fmla="*/ 0 w 5486400"/>
                  <a:gd name="connsiteY3-176" fmla="*/ 0 h 720562"/>
                  <a:gd name="connsiteX0-177" fmla="*/ 0 w 5276850"/>
                  <a:gd name="connsiteY0-178" fmla="*/ 320106 h 1040668"/>
                  <a:gd name="connsiteX1-179" fmla="*/ 5276850 w 5276850"/>
                  <a:gd name="connsiteY1-180" fmla="*/ 0 h 1040668"/>
                  <a:gd name="connsiteX2-181" fmla="*/ 1920240 w 5276850"/>
                  <a:gd name="connsiteY2-182" fmla="*/ 1040668 h 1040668"/>
                  <a:gd name="connsiteX3-183" fmla="*/ 0 w 5276850"/>
                  <a:gd name="connsiteY3-184" fmla="*/ 320106 h 1040668"/>
                  <a:gd name="connsiteX0-185" fmla="*/ 1356360 w 3356610"/>
                  <a:gd name="connsiteY0-186" fmla="*/ 0 h 1750611"/>
                  <a:gd name="connsiteX1-187" fmla="*/ 3356610 w 3356610"/>
                  <a:gd name="connsiteY1-188" fmla="*/ 709943 h 1750611"/>
                  <a:gd name="connsiteX2-189" fmla="*/ 0 w 3356610"/>
                  <a:gd name="connsiteY2-190" fmla="*/ 1750611 h 1750611"/>
                  <a:gd name="connsiteX3-191" fmla="*/ 1356360 w 3356610"/>
                  <a:gd name="connsiteY3-192" fmla="*/ 0 h 1750611"/>
                  <a:gd name="connsiteX0-193" fmla="*/ 1356360 w 3310890"/>
                  <a:gd name="connsiteY0-194" fmla="*/ 0 h 1750611"/>
                  <a:gd name="connsiteX1-195" fmla="*/ 3310890 w 3310890"/>
                  <a:gd name="connsiteY1-196" fmla="*/ 728959 h 1750611"/>
                  <a:gd name="connsiteX2-197" fmla="*/ 0 w 3310890"/>
                  <a:gd name="connsiteY2-198" fmla="*/ 1750611 h 1750611"/>
                  <a:gd name="connsiteX3-199" fmla="*/ 1356360 w 3310890"/>
                  <a:gd name="connsiteY3-200" fmla="*/ 0 h 1750611"/>
                  <a:gd name="connsiteX0-201" fmla="*/ 1356360 w 3257550"/>
                  <a:gd name="connsiteY0-202" fmla="*/ 0 h 1750611"/>
                  <a:gd name="connsiteX1-203" fmla="*/ 3257550 w 3257550"/>
                  <a:gd name="connsiteY1-204" fmla="*/ 703604 h 1750611"/>
                  <a:gd name="connsiteX2-205" fmla="*/ 0 w 3257550"/>
                  <a:gd name="connsiteY2-206" fmla="*/ 1750611 h 1750611"/>
                  <a:gd name="connsiteX3-207" fmla="*/ 1356360 w 3257550"/>
                  <a:gd name="connsiteY3-208" fmla="*/ 0 h 175061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257550" h="1750611">
                    <a:moveTo>
                      <a:pt x="1356360" y="0"/>
                    </a:moveTo>
                    <a:lnTo>
                      <a:pt x="3257550" y="703604"/>
                    </a:lnTo>
                    <a:lnTo>
                      <a:pt x="0" y="1750611"/>
                    </a:lnTo>
                    <a:lnTo>
                      <a:pt x="1356360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" name="等腰三角形 2"/>
              <p:cNvSpPr/>
              <p:nvPr/>
            </p:nvSpPr>
            <p:spPr>
              <a:xfrm rot="10800000">
                <a:off x="9897417" y="4188739"/>
                <a:ext cx="2325063" cy="2658349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  <a:gd name="connsiteX0-25" fmla="*/ 0 w 2971800"/>
                  <a:gd name="connsiteY0-26" fmla="*/ 1790700 h 1790700"/>
                  <a:gd name="connsiteX1-27" fmla="*/ 1828800 w 2971800"/>
                  <a:gd name="connsiteY1-28" fmla="*/ 0 h 1790700"/>
                  <a:gd name="connsiteX2-29" fmla="*/ 2971800 w 2971800"/>
                  <a:gd name="connsiteY2-30" fmla="*/ 628650 h 1790700"/>
                  <a:gd name="connsiteX3-31" fmla="*/ 0 w 2971800"/>
                  <a:gd name="connsiteY3-32" fmla="*/ 1790700 h 1790700"/>
                  <a:gd name="connsiteX0-33" fmla="*/ 0 w 2971800"/>
                  <a:gd name="connsiteY0-34" fmla="*/ 1162050 h 1162050"/>
                  <a:gd name="connsiteX1-35" fmla="*/ 1162050 w 2971800"/>
                  <a:gd name="connsiteY1-36" fmla="*/ 52767 h 1162050"/>
                  <a:gd name="connsiteX2-37" fmla="*/ 2971800 w 2971800"/>
                  <a:gd name="connsiteY2-38" fmla="*/ 0 h 1162050"/>
                  <a:gd name="connsiteX3-39" fmla="*/ 0 w 2971800"/>
                  <a:gd name="connsiteY3-40" fmla="*/ 1162050 h 1162050"/>
                  <a:gd name="connsiteX0-41" fmla="*/ 0 w 2628900"/>
                  <a:gd name="connsiteY0-42" fmla="*/ 1109283 h 1109283"/>
                  <a:gd name="connsiteX1-43" fmla="*/ 1162050 w 2628900"/>
                  <a:gd name="connsiteY1-44" fmla="*/ 0 h 1109283"/>
                  <a:gd name="connsiteX2-45" fmla="*/ 2628900 w 2628900"/>
                  <a:gd name="connsiteY2-46" fmla="*/ 295865 h 1109283"/>
                  <a:gd name="connsiteX3-47" fmla="*/ 0 w 2628900"/>
                  <a:gd name="connsiteY3-48" fmla="*/ 1109283 h 1109283"/>
                  <a:gd name="connsiteX0-49" fmla="*/ 0 w 2628900"/>
                  <a:gd name="connsiteY0-50" fmla="*/ 1159993 h 1159993"/>
                  <a:gd name="connsiteX1-51" fmla="*/ 1116330 w 2628900"/>
                  <a:gd name="connsiteY1-52" fmla="*/ 0 h 1159993"/>
                  <a:gd name="connsiteX2-53" fmla="*/ 2628900 w 2628900"/>
                  <a:gd name="connsiteY2-54" fmla="*/ 346575 h 1159993"/>
                  <a:gd name="connsiteX3-55" fmla="*/ 0 w 2628900"/>
                  <a:gd name="connsiteY3-56" fmla="*/ 1159993 h 1159993"/>
                  <a:gd name="connsiteX0-57" fmla="*/ 0 w 2651760"/>
                  <a:gd name="connsiteY0-58" fmla="*/ 1153654 h 1153654"/>
                  <a:gd name="connsiteX1-59" fmla="*/ 1139190 w 2651760"/>
                  <a:gd name="connsiteY1-60" fmla="*/ 0 h 1153654"/>
                  <a:gd name="connsiteX2-61" fmla="*/ 2651760 w 2651760"/>
                  <a:gd name="connsiteY2-62" fmla="*/ 346575 h 1153654"/>
                  <a:gd name="connsiteX3-63" fmla="*/ 0 w 2651760"/>
                  <a:gd name="connsiteY3-64" fmla="*/ 1153654 h 1153654"/>
                  <a:gd name="connsiteX0-65" fmla="*/ 0 w 4617720"/>
                  <a:gd name="connsiteY0-66" fmla="*/ 1166332 h 1166332"/>
                  <a:gd name="connsiteX1-67" fmla="*/ 3105150 w 4617720"/>
                  <a:gd name="connsiteY1-68" fmla="*/ 0 h 1166332"/>
                  <a:gd name="connsiteX2-69" fmla="*/ 4617720 w 4617720"/>
                  <a:gd name="connsiteY2-70" fmla="*/ 346575 h 1166332"/>
                  <a:gd name="connsiteX3-71" fmla="*/ 0 w 4617720"/>
                  <a:gd name="connsiteY3-72" fmla="*/ 1166332 h 1166332"/>
                  <a:gd name="connsiteX0-73" fmla="*/ 0 w 4617720"/>
                  <a:gd name="connsiteY0-74" fmla="*/ 893765 h 893765"/>
                  <a:gd name="connsiteX1-75" fmla="*/ 3272790 w 4617720"/>
                  <a:gd name="connsiteY1-76" fmla="*/ 0 h 893765"/>
                  <a:gd name="connsiteX2-77" fmla="*/ 4617720 w 4617720"/>
                  <a:gd name="connsiteY2-78" fmla="*/ 74008 h 893765"/>
                  <a:gd name="connsiteX3-79" fmla="*/ 0 w 4617720"/>
                  <a:gd name="connsiteY3-80" fmla="*/ 893765 h 893765"/>
                  <a:gd name="connsiteX0-81" fmla="*/ 0 w 4617720"/>
                  <a:gd name="connsiteY0-82" fmla="*/ 1001524 h 1001524"/>
                  <a:gd name="connsiteX1-83" fmla="*/ 3257550 w 4617720"/>
                  <a:gd name="connsiteY1-84" fmla="*/ 0 h 1001524"/>
                  <a:gd name="connsiteX2-85" fmla="*/ 4617720 w 4617720"/>
                  <a:gd name="connsiteY2-86" fmla="*/ 181767 h 1001524"/>
                  <a:gd name="connsiteX3-87" fmla="*/ 0 w 4617720"/>
                  <a:gd name="connsiteY3-88" fmla="*/ 1001524 h 1001524"/>
                  <a:gd name="connsiteX0-89" fmla="*/ 0 w 4472940"/>
                  <a:gd name="connsiteY0-90" fmla="*/ 1001524 h 1001524"/>
                  <a:gd name="connsiteX1-91" fmla="*/ 3257550 w 4472940"/>
                  <a:gd name="connsiteY1-92" fmla="*/ 0 h 1001524"/>
                  <a:gd name="connsiteX2-93" fmla="*/ 4472940 w 4472940"/>
                  <a:gd name="connsiteY2-94" fmla="*/ 993128 h 1001524"/>
                  <a:gd name="connsiteX3-95" fmla="*/ 0 w 4472940"/>
                  <a:gd name="connsiteY3-96" fmla="*/ 1001524 h 1001524"/>
                  <a:gd name="connsiteX0-97" fmla="*/ 0 w 5025390"/>
                  <a:gd name="connsiteY0-98" fmla="*/ 668739 h 993128"/>
                  <a:gd name="connsiteX1-99" fmla="*/ 3810000 w 5025390"/>
                  <a:gd name="connsiteY1-100" fmla="*/ 0 h 993128"/>
                  <a:gd name="connsiteX2-101" fmla="*/ 5025390 w 5025390"/>
                  <a:gd name="connsiteY2-102" fmla="*/ 993128 h 993128"/>
                  <a:gd name="connsiteX3-103" fmla="*/ 0 w 5025390"/>
                  <a:gd name="connsiteY3-104" fmla="*/ 668739 h 993128"/>
                  <a:gd name="connsiteX0-105" fmla="*/ 0 w 3810000"/>
                  <a:gd name="connsiteY0-106" fmla="*/ 668739 h 1642851"/>
                  <a:gd name="connsiteX1-107" fmla="*/ 3810000 w 3810000"/>
                  <a:gd name="connsiteY1-108" fmla="*/ 0 h 1642851"/>
                  <a:gd name="connsiteX2-109" fmla="*/ 1215390 w 3810000"/>
                  <a:gd name="connsiteY2-110" fmla="*/ 1642851 h 1642851"/>
                  <a:gd name="connsiteX3-111" fmla="*/ 0 w 3810000"/>
                  <a:gd name="connsiteY3-112" fmla="*/ 668739 h 1642851"/>
                  <a:gd name="connsiteX0-113" fmla="*/ 0 w 2419350"/>
                  <a:gd name="connsiteY0-114" fmla="*/ 335954 h 1310066"/>
                  <a:gd name="connsiteX1-115" fmla="*/ 2419350 w 2419350"/>
                  <a:gd name="connsiteY1-116" fmla="*/ 0 h 1310066"/>
                  <a:gd name="connsiteX2-117" fmla="*/ 1215390 w 2419350"/>
                  <a:gd name="connsiteY2-118" fmla="*/ 1310066 h 1310066"/>
                  <a:gd name="connsiteX3-119" fmla="*/ 0 w 2419350"/>
                  <a:gd name="connsiteY3-120" fmla="*/ 335954 h 1310066"/>
                  <a:gd name="connsiteX0-121" fmla="*/ 0 w 3562350"/>
                  <a:gd name="connsiteY0-122" fmla="*/ 209179 h 1183291"/>
                  <a:gd name="connsiteX1-123" fmla="*/ 3562350 w 3562350"/>
                  <a:gd name="connsiteY1-124" fmla="*/ 0 h 1183291"/>
                  <a:gd name="connsiteX2-125" fmla="*/ 1215390 w 3562350"/>
                  <a:gd name="connsiteY2-126" fmla="*/ 1183291 h 1183291"/>
                  <a:gd name="connsiteX3-127" fmla="*/ 0 w 3562350"/>
                  <a:gd name="connsiteY3-128" fmla="*/ 209179 h 1183291"/>
                  <a:gd name="connsiteX0-129" fmla="*/ 0 w 3867150"/>
                  <a:gd name="connsiteY0-130" fmla="*/ 383495 h 1357607"/>
                  <a:gd name="connsiteX1-131" fmla="*/ 3867150 w 3867150"/>
                  <a:gd name="connsiteY1-132" fmla="*/ 0 h 1357607"/>
                  <a:gd name="connsiteX2-133" fmla="*/ 1215390 w 3867150"/>
                  <a:gd name="connsiteY2-134" fmla="*/ 1357607 h 1357607"/>
                  <a:gd name="connsiteX3-135" fmla="*/ 0 w 3867150"/>
                  <a:gd name="connsiteY3-136" fmla="*/ 383495 h 1357607"/>
                  <a:gd name="connsiteX0-137" fmla="*/ 0 w 3619500"/>
                  <a:gd name="connsiteY0-138" fmla="*/ 716280 h 1357607"/>
                  <a:gd name="connsiteX1-139" fmla="*/ 3619500 w 3619500"/>
                  <a:gd name="connsiteY1-140" fmla="*/ 0 h 1357607"/>
                  <a:gd name="connsiteX2-141" fmla="*/ 967740 w 3619500"/>
                  <a:gd name="connsiteY2-142" fmla="*/ 1357607 h 1357607"/>
                  <a:gd name="connsiteX3-143" fmla="*/ 0 w 3619500"/>
                  <a:gd name="connsiteY3-144" fmla="*/ 716280 h 1357607"/>
                  <a:gd name="connsiteX0-145" fmla="*/ 0 w 5886450"/>
                  <a:gd name="connsiteY0-146" fmla="*/ 747974 h 1389301"/>
                  <a:gd name="connsiteX1-147" fmla="*/ 5886450 w 5886450"/>
                  <a:gd name="connsiteY1-148" fmla="*/ 0 h 1389301"/>
                  <a:gd name="connsiteX2-149" fmla="*/ 967740 w 5886450"/>
                  <a:gd name="connsiteY2-150" fmla="*/ 1389301 h 1389301"/>
                  <a:gd name="connsiteX3-151" fmla="*/ 0 w 5886450"/>
                  <a:gd name="connsiteY3-152" fmla="*/ 747974 h 1389301"/>
                  <a:gd name="connsiteX0-153" fmla="*/ 0 w 5886450"/>
                  <a:gd name="connsiteY0-154" fmla="*/ 747974 h 771272"/>
                  <a:gd name="connsiteX1-155" fmla="*/ 5886450 w 5886450"/>
                  <a:gd name="connsiteY1-156" fmla="*/ 0 h 771272"/>
                  <a:gd name="connsiteX2-157" fmla="*/ 2586990 w 5886450"/>
                  <a:gd name="connsiteY2-158" fmla="*/ 771272 h 771272"/>
                  <a:gd name="connsiteX3-159" fmla="*/ 0 w 5886450"/>
                  <a:gd name="connsiteY3-160" fmla="*/ 747974 h 771272"/>
                  <a:gd name="connsiteX0-161" fmla="*/ 0 w 5486400"/>
                  <a:gd name="connsiteY0-162" fmla="*/ 0 h 783950"/>
                  <a:gd name="connsiteX1-163" fmla="*/ 5486400 w 5486400"/>
                  <a:gd name="connsiteY1-164" fmla="*/ 12678 h 783950"/>
                  <a:gd name="connsiteX2-165" fmla="*/ 2186940 w 5486400"/>
                  <a:gd name="connsiteY2-166" fmla="*/ 783950 h 783950"/>
                  <a:gd name="connsiteX3-167" fmla="*/ 0 w 5486400"/>
                  <a:gd name="connsiteY3-168" fmla="*/ 0 h 783950"/>
                  <a:gd name="connsiteX0-169" fmla="*/ 0 w 5486400"/>
                  <a:gd name="connsiteY0-170" fmla="*/ 0 h 720562"/>
                  <a:gd name="connsiteX1-171" fmla="*/ 5486400 w 5486400"/>
                  <a:gd name="connsiteY1-172" fmla="*/ 12678 h 720562"/>
                  <a:gd name="connsiteX2-173" fmla="*/ 1920240 w 5486400"/>
                  <a:gd name="connsiteY2-174" fmla="*/ 720562 h 720562"/>
                  <a:gd name="connsiteX3-175" fmla="*/ 0 w 5486400"/>
                  <a:gd name="connsiteY3-176" fmla="*/ 0 h 720562"/>
                  <a:gd name="connsiteX0-177" fmla="*/ 0 w 5276850"/>
                  <a:gd name="connsiteY0-178" fmla="*/ 320106 h 1040668"/>
                  <a:gd name="connsiteX1-179" fmla="*/ 5276850 w 5276850"/>
                  <a:gd name="connsiteY1-180" fmla="*/ 0 h 1040668"/>
                  <a:gd name="connsiteX2-181" fmla="*/ 1920240 w 5276850"/>
                  <a:gd name="connsiteY2-182" fmla="*/ 1040668 h 1040668"/>
                  <a:gd name="connsiteX3-183" fmla="*/ 0 w 5276850"/>
                  <a:gd name="connsiteY3-184" fmla="*/ 320106 h 1040668"/>
                  <a:gd name="connsiteX0-185" fmla="*/ 1356360 w 3356610"/>
                  <a:gd name="connsiteY0-186" fmla="*/ 0 h 1750611"/>
                  <a:gd name="connsiteX1-187" fmla="*/ 3356610 w 3356610"/>
                  <a:gd name="connsiteY1-188" fmla="*/ 709943 h 1750611"/>
                  <a:gd name="connsiteX2-189" fmla="*/ 0 w 3356610"/>
                  <a:gd name="connsiteY2-190" fmla="*/ 1750611 h 1750611"/>
                  <a:gd name="connsiteX3-191" fmla="*/ 1356360 w 3356610"/>
                  <a:gd name="connsiteY3-192" fmla="*/ 0 h 1750611"/>
                  <a:gd name="connsiteX0-193" fmla="*/ 1356360 w 3737610"/>
                  <a:gd name="connsiteY0-194" fmla="*/ 98249 h 1848860"/>
                  <a:gd name="connsiteX1-195" fmla="*/ 3737610 w 3737610"/>
                  <a:gd name="connsiteY1-196" fmla="*/ 0 h 1848860"/>
                  <a:gd name="connsiteX2-197" fmla="*/ 0 w 3737610"/>
                  <a:gd name="connsiteY2-198" fmla="*/ 1848860 h 1848860"/>
                  <a:gd name="connsiteX3-199" fmla="*/ 1356360 w 3737610"/>
                  <a:gd name="connsiteY3-200" fmla="*/ 98249 h 1848860"/>
                  <a:gd name="connsiteX0-201" fmla="*/ 0 w 2381250"/>
                  <a:gd name="connsiteY0-202" fmla="*/ 98249 h 2213339"/>
                  <a:gd name="connsiteX1-203" fmla="*/ 2381250 w 2381250"/>
                  <a:gd name="connsiteY1-204" fmla="*/ 0 h 2213339"/>
                  <a:gd name="connsiteX2-205" fmla="*/ 624840 w 2381250"/>
                  <a:gd name="connsiteY2-206" fmla="*/ 2213339 h 2213339"/>
                  <a:gd name="connsiteX3-207" fmla="*/ 0 w 2381250"/>
                  <a:gd name="connsiteY3-208" fmla="*/ 98249 h 2213339"/>
                  <a:gd name="connsiteX0-209" fmla="*/ 0 w 1962150"/>
                  <a:gd name="connsiteY0-210" fmla="*/ 0 h 2226018"/>
                  <a:gd name="connsiteX1-211" fmla="*/ 1962150 w 1962150"/>
                  <a:gd name="connsiteY1-212" fmla="*/ 12679 h 2226018"/>
                  <a:gd name="connsiteX2-213" fmla="*/ 205740 w 1962150"/>
                  <a:gd name="connsiteY2-214" fmla="*/ 2226018 h 2226018"/>
                  <a:gd name="connsiteX3-215" fmla="*/ 0 w 1962150"/>
                  <a:gd name="connsiteY3-216" fmla="*/ 0 h 2226018"/>
                  <a:gd name="connsiteX0-217" fmla="*/ 0 w 2247900"/>
                  <a:gd name="connsiteY0-218" fmla="*/ 3168 h 2213339"/>
                  <a:gd name="connsiteX1-219" fmla="*/ 2247900 w 2247900"/>
                  <a:gd name="connsiteY1-220" fmla="*/ 0 h 2213339"/>
                  <a:gd name="connsiteX2-221" fmla="*/ 491490 w 2247900"/>
                  <a:gd name="connsiteY2-222" fmla="*/ 2213339 h 2213339"/>
                  <a:gd name="connsiteX3-223" fmla="*/ 0 w 2247900"/>
                  <a:gd name="connsiteY3-224" fmla="*/ 3168 h 2213339"/>
                  <a:gd name="connsiteX0-225" fmla="*/ 0 w 2324100"/>
                  <a:gd name="connsiteY0-226" fmla="*/ 3168 h 2213339"/>
                  <a:gd name="connsiteX1-227" fmla="*/ 2324100 w 2324100"/>
                  <a:gd name="connsiteY1-228" fmla="*/ 0 h 2213339"/>
                  <a:gd name="connsiteX2-229" fmla="*/ 567690 w 2324100"/>
                  <a:gd name="connsiteY2-230" fmla="*/ 2213339 h 2213339"/>
                  <a:gd name="connsiteX3-231" fmla="*/ 0 w 2324100"/>
                  <a:gd name="connsiteY3-232" fmla="*/ 3168 h 221333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2324100" h="2213339">
                    <a:moveTo>
                      <a:pt x="0" y="3168"/>
                    </a:moveTo>
                    <a:lnTo>
                      <a:pt x="2324100" y="0"/>
                    </a:lnTo>
                    <a:lnTo>
                      <a:pt x="567690" y="2213339"/>
                    </a:lnTo>
                    <a:lnTo>
                      <a:pt x="0" y="3168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4" name="等腰三角形 2"/>
              <p:cNvSpPr/>
              <p:nvPr/>
            </p:nvSpPr>
            <p:spPr>
              <a:xfrm rot="10800000">
                <a:off x="11652795" y="4178801"/>
                <a:ext cx="555792" cy="2643441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  <a:gd name="connsiteX0-25" fmla="*/ 0 w 2971800"/>
                  <a:gd name="connsiteY0-26" fmla="*/ 1790700 h 1790700"/>
                  <a:gd name="connsiteX1-27" fmla="*/ 1828800 w 2971800"/>
                  <a:gd name="connsiteY1-28" fmla="*/ 0 h 1790700"/>
                  <a:gd name="connsiteX2-29" fmla="*/ 2971800 w 2971800"/>
                  <a:gd name="connsiteY2-30" fmla="*/ 628650 h 1790700"/>
                  <a:gd name="connsiteX3-31" fmla="*/ 0 w 2971800"/>
                  <a:gd name="connsiteY3-32" fmla="*/ 1790700 h 1790700"/>
                  <a:gd name="connsiteX0-33" fmla="*/ 0 w 2971800"/>
                  <a:gd name="connsiteY0-34" fmla="*/ 1162050 h 1162050"/>
                  <a:gd name="connsiteX1-35" fmla="*/ 1162050 w 2971800"/>
                  <a:gd name="connsiteY1-36" fmla="*/ 52767 h 1162050"/>
                  <a:gd name="connsiteX2-37" fmla="*/ 2971800 w 2971800"/>
                  <a:gd name="connsiteY2-38" fmla="*/ 0 h 1162050"/>
                  <a:gd name="connsiteX3-39" fmla="*/ 0 w 2971800"/>
                  <a:gd name="connsiteY3-40" fmla="*/ 1162050 h 1162050"/>
                  <a:gd name="connsiteX0-41" fmla="*/ 0 w 2628900"/>
                  <a:gd name="connsiteY0-42" fmla="*/ 1109283 h 1109283"/>
                  <a:gd name="connsiteX1-43" fmla="*/ 1162050 w 2628900"/>
                  <a:gd name="connsiteY1-44" fmla="*/ 0 h 1109283"/>
                  <a:gd name="connsiteX2-45" fmla="*/ 2628900 w 2628900"/>
                  <a:gd name="connsiteY2-46" fmla="*/ 295865 h 1109283"/>
                  <a:gd name="connsiteX3-47" fmla="*/ 0 w 2628900"/>
                  <a:gd name="connsiteY3-48" fmla="*/ 1109283 h 1109283"/>
                  <a:gd name="connsiteX0-49" fmla="*/ 0 w 2628900"/>
                  <a:gd name="connsiteY0-50" fmla="*/ 1159993 h 1159993"/>
                  <a:gd name="connsiteX1-51" fmla="*/ 1116330 w 2628900"/>
                  <a:gd name="connsiteY1-52" fmla="*/ 0 h 1159993"/>
                  <a:gd name="connsiteX2-53" fmla="*/ 2628900 w 2628900"/>
                  <a:gd name="connsiteY2-54" fmla="*/ 346575 h 1159993"/>
                  <a:gd name="connsiteX3-55" fmla="*/ 0 w 2628900"/>
                  <a:gd name="connsiteY3-56" fmla="*/ 1159993 h 1159993"/>
                  <a:gd name="connsiteX0-57" fmla="*/ 0 w 2651760"/>
                  <a:gd name="connsiteY0-58" fmla="*/ 1153654 h 1153654"/>
                  <a:gd name="connsiteX1-59" fmla="*/ 1139190 w 2651760"/>
                  <a:gd name="connsiteY1-60" fmla="*/ 0 h 1153654"/>
                  <a:gd name="connsiteX2-61" fmla="*/ 2651760 w 2651760"/>
                  <a:gd name="connsiteY2-62" fmla="*/ 346575 h 1153654"/>
                  <a:gd name="connsiteX3-63" fmla="*/ 0 w 2651760"/>
                  <a:gd name="connsiteY3-64" fmla="*/ 1153654 h 1153654"/>
                  <a:gd name="connsiteX0-65" fmla="*/ 0 w 4617720"/>
                  <a:gd name="connsiteY0-66" fmla="*/ 1166332 h 1166332"/>
                  <a:gd name="connsiteX1-67" fmla="*/ 3105150 w 4617720"/>
                  <a:gd name="connsiteY1-68" fmla="*/ 0 h 1166332"/>
                  <a:gd name="connsiteX2-69" fmla="*/ 4617720 w 4617720"/>
                  <a:gd name="connsiteY2-70" fmla="*/ 346575 h 1166332"/>
                  <a:gd name="connsiteX3-71" fmla="*/ 0 w 4617720"/>
                  <a:gd name="connsiteY3-72" fmla="*/ 1166332 h 1166332"/>
                  <a:gd name="connsiteX0-73" fmla="*/ 0 w 4617720"/>
                  <a:gd name="connsiteY0-74" fmla="*/ 893765 h 893765"/>
                  <a:gd name="connsiteX1-75" fmla="*/ 3272790 w 4617720"/>
                  <a:gd name="connsiteY1-76" fmla="*/ 0 h 893765"/>
                  <a:gd name="connsiteX2-77" fmla="*/ 4617720 w 4617720"/>
                  <a:gd name="connsiteY2-78" fmla="*/ 74008 h 893765"/>
                  <a:gd name="connsiteX3-79" fmla="*/ 0 w 4617720"/>
                  <a:gd name="connsiteY3-80" fmla="*/ 893765 h 893765"/>
                  <a:gd name="connsiteX0-81" fmla="*/ 0 w 4617720"/>
                  <a:gd name="connsiteY0-82" fmla="*/ 1001524 h 1001524"/>
                  <a:gd name="connsiteX1-83" fmla="*/ 3257550 w 4617720"/>
                  <a:gd name="connsiteY1-84" fmla="*/ 0 h 1001524"/>
                  <a:gd name="connsiteX2-85" fmla="*/ 4617720 w 4617720"/>
                  <a:gd name="connsiteY2-86" fmla="*/ 181767 h 1001524"/>
                  <a:gd name="connsiteX3-87" fmla="*/ 0 w 4617720"/>
                  <a:gd name="connsiteY3-88" fmla="*/ 1001524 h 1001524"/>
                  <a:gd name="connsiteX0-89" fmla="*/ 0 w 4472940"/>
                  <a:gd name="connsiteY0-90" fmla="*/ 1001524 h 1001524"/>
                  <a:gd name="connsiteX1-91" fmla="*/ 3257550 w 4472940"/>
                  <a:gd name="connsiteY1-92" fmla="*/ 0 h 1001524"/>
                  <a:gd name="connsiteX2-93" fmla="*/ 4472940 w 4472940"/>
                  <a:gd name="connsiteY2-94" fmla="*/ 993128 h 1001524"/>
                  <a:gd name="connsiteX3-95" fmla="*/ 0 w 4472940"/>
                  <a:gd name="connsiteY3-96" fmla="*/ 1001524 h 1001524"/>
                  <a:gd name="connsiteX0-97" fmla="*/ 0 w 5025390"/>
                  <a:gd name="connsiteY0-98" fmla="*/ 668739 h 993128"/>
                  <a:gd name="connsiteX1-99" fmla="*/ 3810000 w 5025390"/>
                  <a:gd name="connsiteY1-100" fmla="*/ 0 h 993128"/>
                  <a:gd name="connsiteX2-101" fmla="*/ 5025390 w 5025390"/>
                  <a:gd name="connsiteY2-102" fmla="*/ 993128 h 993128"/>
                  <a:gd name="connsiteX3-103" fmla="*/ 0 w 5025390"/>
                  <a:gd name="connsiteY3-104" fmla="*/ 668739 h 993128"/>
                  <a:gd name="connsiteX0-105" fmla="*/ 0 w 3810000"/>
                  <a:gd name="connsiteY0-106" fmla="*/ 668739 h 1642851"/>
                  <a:gd name="connsiteX1-107" fmla="*/ 3810000 w 3810000"/>
                  <a:gd name="connsiteY1-108" fmla="*/ 0 h 1642851"/>
                  <a:gd name="connsiteX2-109" fmla="*/ 1215390 w 3810000"/>
                  <a:gd name="connsiteY2-110" fmla="*/ 1642851 h 1642851"/>
                  <a:gd name="connsiteX3-111" fmla="*/ 0 w 3810000"/>
                  <a:gd name="connsiteY3-112" fmla="*/ 668739 h 1642851"/>
                  <a:gd name="connsiteX0-113" fmla="*/ 0 w 2419350"/>
                  <a:gd name="connsiteY0-114" fmla="*/ 335954 h 1310066"/>
                  <a:gd name="connsiteX1-115" fmla="*/ 2419350 w 2419350"/>
                  <a:gd name="connsiteY1-116" fmla="*/ 0 h 1310066"/>
                  <a:gd name="connsiteX2-117" fmla="*/ 1215390 w 2419350"/>
                  <a:gd name="connsiteY2-118" fmla="*/ 1310066 h 1310066"/>
                  <a:gd name="connsiteX3-119" fmla="*/ 0 w 2419350"/>
                  <a:gd name="connsiteY3-120" fmla="*/ 335954 h 1310066"/>
                  <a:gd name="connsiteX0-121" fmla="*/ 0 w 3562350"/>
                  <a:gd name="connsiteY0-122" fmla="*/ 209179 h 1183291"/>
                  <a:gd name="connsiteX1-123" fmla="*/ 3562350 w 3562350"/>
                  <a:gd name="connsiteY1-124" fmla="*/ 0 h 1183291"/>
                  <a:gd name="connsiteX2-125" fmla="*/ 1215390 w 3562350"/>
                  <a:gd name="connsiteY2-126" fmla="*/ 1183291 h 1183291"/>
                  <a:gd name="connsiteX3-127" fmla="*/ 0 w 3562350"/>
                  <a:gd name="connsiteY3-128" fmla="*/ 209179 h 1183291"/>
                  <a:gd name="connsiteX0-129" fmla="*/ 0 w 3867150"/>
                  <a:gd name="connsiteY0-130" fmla="*/ 383495 h 1357607"/>
                  <a:gd name="connsiteX1-131" fmla="*/ 3867150 w 3867150"/>
                  <a:gd name="connsiteY1-132" fmla="*/ 0 h 1357607"/>
                  <a:gd name="connsiteX2-133" fmla="*/ 1215390 w 3867150"/>
                  <a:gd name="connsiteY2-134" fmla="*/ 1357607 h 1357607"/>
                  <a:gd name="connsiteX3-135" fmla="*/ 0 w 3867150"/>
                  <a:gd name="connsiteY3-136" fmla="*/ 383495 h 1357607"/>
                  <a:gd name="connsiteX0-137" fmla="*/ 0 w 3619500"/>
                  <a:gd name="connsiteY0-138" fmla="*/ 716280 h 1357607"/>
                  <a:gd name="connsiteX1-139" fmla="*/ 3619500 w 3619500"/>
                  <a:gd name="connsiteY1-140" fmla="*/ 0 h 1357607"/>
                  <a:gd name="connsiteX2-141" fmla="*/ 967740 w 3619500"/>
                  <a:gd name="connsiteY2-142" fmla="*/ 1357607 h 1357607"/>
                  <a:gd name="connsiteX3-143" fmla="*/ 0 w 3619500"/>
                  <a:gd name="connsiteY3-144" fmla="*/ 716280 h 1357607"/>
                  <a:gd name="connsiteX0-145" fmla="*/ 0 w 5886450"/>
                  <a:gd name="connsiteY0-146" fmla="*/ 747974 h 1389301"/>
                  <a:gd name="connsiteX1-147" fmla="*/ 5886450 w 5886450"/>
                  <a:gd name="connsiteY1-148" fmla="*/ 0 h 1389301"/>
                  <a:gd name="connsiteX2-149" fmla="*/ 967740 w 5886450"/>
                  <a:gd name="connsiteY2-150" fmla="*/ 1389301 h 1389301"/>
                  <a:gd name="connsiteX3-151" fmla="*/ 0 w 5886450"/>
                  <a:gd name="connsiteY3-152" fmla="*/ 747974 h 1389301"/>
                  <a:gd name="connsiteX0-153" fmla="*/ 0 w 5886450"/>
                  <a:gd name="connsiteY0-154" fmla="*/ 747974 h 771272"/>
                  <a:gd name="connsiteX1-155" fmla="*/ 5886450 w 5886450"/>
                  <a:gd name="connsiteY1-156" fmla="*/ 0 h 771272"/>
                  <a:gd name="connsiteX2-157" fmla="*/ 2586990 w 5886450"/>
                  <a:gd name="connsiteY2-158" fmla="*/ 771272 h 771272"/>
                  <a:gd name="connsiteX3-159" fmla="*/ 0 w 5886450"/>
                  <a:gd name="connsiteY3-160" fmla="*/ 747974 h 771272"/>
                  <a:gd name="connsiteX0-161" fmla="*/ 0 w 5486400"/>
                  <a:gd name="connsiteY0-162" fmla="*/ 0 h 783950"/>
                  <a:gd name="connsiteX1-163" fmla="*/ 5486400 w 5486400"/>
                  <a:gd name="connsiteY1-164" fmla="*/ 12678 h 783950"/>
                  <a:gd name="connsiteX2-165" fmla="*/ 2186940 w 5486400"/>
                  <a:gd name="connsiteY2-166" fmla="*/ 783950 h 783950"/>
                  <a:gd name="connsiteX3-167" fmla="*/ 0 w 5486400"/>
                  <a:gd name="connsiteY3-168" fmla="*/ 0 h 783950"/>
                  <a:gd name="connsiteX0-169" fmla="*/ 0 w 5486400"/>
                  <a:gd name="connsiteY0-170" fmla="*/ 0 h 720562"/>
                  <a:gd name="connsiteX1-171" fmla="*/ 5486400 w 5486400"/>
                  <a:gd name="connsiteY1-172" fmla="*/ 12678 h 720562"/>
                  <a:gd name="connsiteX2-173" fmla="*/ 1920240 w 5486400"/>
                  <a:gd name="connsiteY2-174" fmla="*/ 720562 h 720562"/>
                  <a:gd name="connsiteX3-175" fmla="*/ 0 w 5486400"/>
                  <a:gd name="connsiteY3-176" fmla="*/ 0 h 720562"/>
                  <a:gd name="connsiteX0-177" fmla="*/ 0 w 5276850"/>
                  <a:gd name="connsiteY0-178" fmla="*/ 320106 h 1040668"/>
                  <a:gd name="connsiteX1-179" fmla="*/ 5276850 w 5276850"/>
                  <a:gd name="connsiteY1-180" fmla="*/ 0 h 1040668"/>
                  <a:gd name="connsiteX2-181" fmla="*/ 1920240 w 5276850"/>
                  <a:gd name="connsiteY2-182" fmla="*/ 1040668 h 1040668"/>
                  <a:gd name="connsiteX3-183" fmla="*/ 0 w 5276850"/>
                  <a:gd name="connsiteY3-184" fmla="*/ 320106 h 1040668"/>
                  <a:gd name="connsiteX0-185" fmla="*/ 1356360 w 3356610"/>
                  <a:gd name="connsiteY0-186" fmla="*/ 0 h 1750611"/>
                  <a:gd name="connsiteX1-187" fmla="*/ 3356610 w 3356610"/>
                  <a:gd name="connsiteY1-188" fmla="*/ 709943 h 1750611"/>
                  <a:gd name="connsiteX2-189" fmla="*/ 0 w 3356610"/>
                  <a:gd name="connsiteY2-190" fmla="*/ 1750611 h 1750611"/>
                  <a:gd name="connsiteX3-191" fmla="*/ 1356360 w 3356610"/>
                  <a:gd name="connsiteY3-192" fmla="*/ 0 h 1750611"/>
                  <a:gd name="connsiteX0-193" fmla="*/ 1356360 w 3737610"/>
                  <a:gd name="connsiteY0-194" fmla="*/ 98249 h 1848860"/>
                  <a:gd name="connsiteX1-195" fmla="*/ 3737610 w 3737610"/>
                  <a:gd name="connsiteY1-196" fmla="*/ 0 h 1848860"/>
                  <a:gd name="connsiteX2-197" fmla="*/ 0 w 3737610"/>
                  <a:gd name="connsiteY2-198" fmla="*/ 1848860 h 1848860"/>
                  <a:gd name="connsiteX3-199" fmla="*/ 1356360 w 3737610"/>
                  <a:gd name="connsiteY3-200" fmla="*/ 98249 h 1848860"/>
                  <a:gd name="connsiteX0-201" fmla="*/ 0 w 2381250"/>
                  <a:gd name="connsiteY0-202" fmla="*/ 98249 h 2213339"/>
                  <a:gd name="connsiteX1-203" fmla="*/ 2381250 w 2381250"/>
                  <a:gd name="connsiteY1-204" fmla="*/ 0 h 2213339"/>
                  <a:gd name="connsiteX2-205" fmla="*/ 624840 w 2381250"/>
                  <a:gd name="connsiteY2-206" fmla="*/ 2213339 h 2213339"/>
                  <a:gd name="connsiteX3-207" fmla="*/ 0 w 2381250"/>
                  <a:gd name="connsiteY3-208" fmla="*/ 98249 h 2213339"/>
                  <a:gd name="connsiteX0-209" fmla="*/ 0 w 1962150"/>
                  <a:gd name="connsiteY0-210" fmla="*/ 0 h 2226018"/>
                  <a:gd name="connsiteX1-211" fmla="*/ 1962150 w 1962150"/>
                  <a:gd name="connsiteY1-212" fmla="*/ 12679 h 2226018"/>
                  <a:gd name="connsiteX2-213" fmla="*/ 205740 w 1962150"/>
                  <a:gd name="connsiteY2-214" fmla="*/ 2226018 h 2226018"/>
                  <a:gd name="connsiteX3-215" fmla="*/ 0 w 1962150"/>
                  <a:gd name="connsiteY3-216" fmla="*/ 0 h 2226018"/>
                  <a:gd name="connsiteX0-217" fmla="*/ 0 w 2247900"/>
                  <a:gd name="connsiteY0-218" fmla="*/ 3168 h 2213339"/>
                  <a:gd name="connsiteX1-219" fmla="*/ 2247900 w 2247900"/>
                  <a:gd name="connsiteY1-220" fmla="*/ 0 h 2213339"/>
                  <a:gd name="connsiteX2-221" fmla="*/ 491490 w 2247900"/>
                  <a:gd name="connsiteY2-222" fmla="*/ 2213339 h 2213339"/>
                  <a:gd name="connsiteX3-223" fmla="*/ 0 w 2247900"/>
                  <a:gd name="connsiteY3-224" fmla="*/ 3168 h 2213339"/>
                  <a:gd name="connsiteX0-225" fmla="*/ 0 w 2324100"/>
                  <a:gd name="connsiteY0-226" fmla="*/ 3168 h 2213339"/>
                  <a:gd name="connsiteX1-227" fmla="*/ 2324100 w 2324100"/>
                  <a:gd name="connsiteY1-228" fmla="*/ 0 h 2213339"/>
                  <a:gd name="connsiteX2-229" fmla="*/ 567690 w 2324100"/>
                  <a:gd name="connsiteY2-230" fmla="*/ 2213339 h 2213339"/>
                  <a:gd name="connsiteX3-231" fmla="*/ 0 w 2324100"/>
                  <a:gd name="connsiteY3-232" fmla="*/ 3168 h 2213339"/>
                  <a:gd name="connsiteX0-233" fmla="*/ 0 w 1619250"/>
                  <a:gd name="connsiteY0-234" fmla="*/ 779666 h 2989837"/>
                  <a:gd name="connsiteX1-235" fmla="*/ 1619250 w 1619250"/>
                  <a:gd name="connsiteY1-236" fmla="*/ 0 h 2989837"/>
                  <a:gd name="connsiteX2-237" fmla="*/ 567690 w 1619250"/>
                  <a:gd name="connsiteY2-238" fmla="*/ 2989837 h 2989837"/>
                  <a:gd name="connsiteX3-239" fmla="*/ 0 w 1619250"/>
                  <a:gd name="connsiteY3-240" fmla="*/ 779666 h 2989837"/>
                  <a:gd name="connsiteX0-241" fmla="*/ 0 w 2110740"/>
                  <a:gd name="connsiteY0-242" fmla="*/ 779666 h 2181645"/>
                  <a:gd name="connsiteX1-243" fmla="*/ 1619250 w 2110740"/>
                  <a:gd name="connsiteY1-244" fmla="*/ 0 h 2181645"/>
                  <a:gd name="connsiteX2-245" fmla="*/ 2110740 w 2110740"/>
                  <a:gd name="connsiteY2-246" fmla="*/ 2181645 h 2181645"/>
                  <a:gd name="connsiteX3-247" fmla="*/ 0 w 2110740"/>
                  <a:gd name="connsiteY3-248" fmla="*/ 779666 h 2181645"/>
                  <a:gd name="connsiteX0-249" fmla="*/ 0 w 2110740"/>
                  <a:gd name="connsiteY0-250" fmla="*/ 858901 h 2260880"/>
                  <a:gd name="connsiteX1-251" fmla="*/ 1600200 w 2110740"/>
                  <a:gd name="connsiteY1-252" fmla="*/ 0 h 2260880"/>
                  <a:gd name="connsiteX2-253" fmla="*/ 2110740 w 2110740"/>
                  <a:gd name="connsiteY2-254" fmla="*/ 2260880 h 2260880"/>
                  <a:gd name="connsiteX3-255" fmla="*/ 0 w 2110740"/>
                  <a:gd name="connsiteY3-256" fmla="*/ 858901 h 2260880"/>
                  <a:gd name="connsiteX0-257" fmla="*/ 0 w 529590"/>
                  <a:gd name="connsiteY0-258" fmla="*/ 1841409 h 2260880"/>
                  <a:gd name="connsiteX1-259" fmla="*/ 19050 w 529590"/>
                  <a:gd name="connsiteY1-260" fmla="*/ 0 h 2260880"/>
                  <a:gd name="connsiteX2-261" fmla="*/ 529590 w 529590"/>
                  <a:gd name="connsiteY2-262" fmla="*/ 2260880 h 2260880"/>
                  <a:gd name="connsiteX3-263" fmla="*/ 0 w 529590"/>
                  <a:gd name="connsiteY3-264" fmla="*/ 1841409 h 2260880"/>
                  <a:gd name="connsiteX0-265" fmla="*/ 0 w 553402"/>
                  <a:gd name="connsiteY0-266" fmla="*/ 1841409 h 2201455"/>
                  <a:gd name="connsiteX1-267" fmla="*/ 19050 w 553402"/>
                  <a:gd name="connsiteY1-268" fmla="*/ 0 h 2201455"/>
                  <a:gd name="connsiteX2-269" fmla="*/ 553402 w 553402"/>
                  <a:gd name="connsiteY2-270" fmla="*/ 2201455 h 2201455"/>
                  <a:gd name="connsiteX3-271" fmla="*/ 0 w 553402"/>
                  <a:gd name="connsiteY3-272" fmla="*/ 1841409 h 2201455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553402" h="2201455">
                    <a:moveTo>
                      <a:pt x="0" y="1841409"/>
                    </a:moveTo>
                    <a:lnTo>
                      <a:pt x="19050" y="0"/>
                    </a:lnTo>
                    <a:lnTo>
                      <a:pt x="553402" y="2201455"/>
                    </a:lnTo>
                    <a:lnTo>
                      <a:pt x="0" y="1841409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</p:grpSp>
      <p:sp>
        <p:nvSpPr>
          <p:cNvPr id="33" name="流程图: 手动输入 36"/>
          <p:cNvSpPr/>
          <p:nvPr/>
        </p:nvSpPr>
        <p:spPr>
          <a:xfrm rot="5400000">
            <a:off x="13494" y="262731"/>
            <a:ext cx="771525" cy="836613"/>
          </a:xfrm>
          <a:prstGeom prst="flowChartManualInpu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4" name="文本占位符 18"/>
          <p:cNvSpPr>
            <a:spLocks noGrp="1"/>
          </p:cNvSpPr>
          <p:nvPr>
            <p:ph type="body" sz="quarter" idx="11" hasCustomPrompt="1"/>
          </p:nvPr>
        </p:nvSpPr>
        <p:spPr>
          <a:xfrm>
            <a:off x="720067" y="228599"/>
            <a:ext cx="677701" cy="904755"/>
          </a:xfrm>
          <a:prstGeom prst="rect">
            <a:avLst/>
          </a:prstGeom>
          <a:noFill/>
        </p:spPr>
        <p:txBody>
          <a:bodyPr/>
          <a:lstStyle>
            <a:lvl1pPr marL="0" indent="0" algn="l">
              <a:buNone/>
              <a:defRPr sz="72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fontAlgn="base"/>
            <a:r>
              <a:rPr lang="zh-CN" altLang="en-US" strike="noStrike" noProof="1"/>
              <a:t>编辑母版文本样式</a:t>
            </a:r>
            <a:endParaRPr lang="zh-CN" altLang="en-US" strike="noStrike" noProof="1"/>
          </a:p>
        </p:txBody>
      </p:sp>
      <p:sp>
        <p:nvSpPr>
          <p:cNvPr id="35" name="文本占位符 18"/>
          <p:cNvSpPr>
            <a:spLocks noGrp="1"/>
          </p:cNvSpPr>
          <p:nvPr>
            <p:ph type="body" sz="quarter" idx="12"/>
          </p:nvPr>
        </p:nvSpPr>
        <p:spPr>
          <a:xfrm>
            <a:off x="1397768" y="323365"/>
            <a:ext cx="3159122" cy="462392"/>
          </a:xfrm>
          <a:prstGeom prst="rect">
            <a:avLst/>
          </a:prstGeom>
          <a:noFill/>
        </p:spPr>
        <p:txBody>
          <a:bodyPr/>
          <a:lstStyle>
            <a:lvl1pPr marL="0" indent="0" algn="l">
              <a:buNone/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fontAlgn="base"/>
            <a:endParaRPr lang="zh-CN" altLang="en-US" strike="noStrike" noProof="1"/>
          </a:p>
        </p:txBody>
      </p:sp>
      <p:sp>
        <p:nvSpPr>
          <p:cNvPr id="36" name="文本占位符 18"/>
          <p:cNvSpPr>
            <a:spLocks noGrp="1"/>
          </p:cNvSpPr>
          <p:nvPr>
            <p:ph type="body" sz="quarter" idx="13"/>
          </p:nvPr>
        </p:nvSpPr>
        <p:spPr>
          <a:xfrm>
            <a:off x="1397768" y="782569"/>
            <a:ext cx="3159122" cy="350785"/>
          </a:xfrm>
          <a:prstGeom prst="rect">
            <a:avLst/>
          </a:prstGeom>
          <a:noFill/>
        </p:spPr>
        <p:txBody>
          <a:bodyPr/>
          <a:lstStyle>
            <a:lvl1pPr marL="0" indent="0" algn="l">
              <a:buNone/>
              <a:defRPr sz="14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fontAlgn="base"/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组合 5"/>
          <p:cNvGrpSpPr/>
          <p:nvPr userDrawn="1"/>
        </p:nvGrpSpPr>
        <p:grpSpPr>
          <a:xfrm>
            <a:off x="-55562" y="6019800"/>
            <a:ext cx="12628562" cy="884238"/>
            <a:chOff x="-54769" y="5829300"/>
            <a:chExt cx="13885070" cy="1078877"/>
          </a:xfrm>
        </p:grpSpPr>
        <p:grpSp>
          <p:nvGrpSpPr>
            <p:cNvPr id="17411" name="组合 6"/>
            <p:cNvGrpSpPr/>
            <p:nvPr/>
          </p:nvGrpSpPr>
          <p:grpSpPr>
            <a:xfrm>
              <a:off x="-54769" y="5943601"/>
              <a:ext cx="4641974" cy="950790"/>
              <a:chOff x="-54770" y="4178805"/>
              <a:chExt cx="12317593" cy="2735626"/>
            </a:xfrm>
          </p:grpSpPr>
          <p:sp>
            <p:nvSpPr>
              <p:cNvPr id="24" name="等腰三角形 2"/>
              <p:cNvSpPr/>
              <p:nvPr/>
            </p:nvSpPr>
            <p:spPr>
              <a:xfrm>
                <a:off x="-36244" y="4724899"/>
                <a:ext cx="1139376" cy="2151176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1143000" h="1790700">
                    <a:moveTo>
                      <a:pt x="0" y="1790700"/>
                    </a:moveTo>
                    <a:lnTo>
                      <a:pt x="0" y="0"/>
                    </a:lnTo>
                    <a:lnTo>
                      <a:pt x="1143000" y="628650"/>
                    </a:lnTo>
                    <a:lnTo>
                      <a:pt x="0" y="179070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5" name="等腰三角形 2"/>
              <p:cNvSpPr/>
              <p:nvPr/>
            </p:nvSpPr>
            <p:spPr>
              <a:xfrm>
                <a:off x="-54770" y="5482826"/>
                <a:ext cx="2667804" cy="1398820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  <a:gd name="connsiteX0-25" fmla="*/ 0 w 2971800"/>
                  <a:gd name="connsiteY0-26" fmla="*/ 1790700 h 1790700"/>
                  <a:gd name="connsiteX1-27" fmla="*/ 1828800 w 2971800"/>
                  <a:gd name="connsiteY1-28" fmla="*/ 0 h 1790700"/>
                  <a:gd name="connsiteX2-29" fmla="*/ 2971800 w 2971800"/>
                  <a:gd name="connsiteY2-30" fmla="*/ 628650 h 1790700"/>
                  <a:gd name="connsiteX3-31" fmla="*/ 0 w 2971800"/>
                  <a:gd name="connsiteY3-32" fmla="*/ 1790700 h 1790700"/>
                  <a:gd name="connsiteX0-33" fmla="*/ 0 w 2971800"/>
                  <a:gd name="connsiteY0-34" fmla="*/ 1162050 h 1162050"/>
                  <a:gd name="connsiteX1-35" fmla="*/ 1162050 w 2971800"/>
                  <a:gd name="connsiteY1-36" fmla="*/ 52767 h 1162050"/>
                  <a:gd name="connsiteX2-37" fmla="*/ 2971800 w 2971800"/>
                  <a:gd name="connsiteY2-38" fmla="*/ 0 h 1162050"/>
                  <a:gd name="connsiteX3-39" fmla="*/ 0 w 2971800"/>
                  <a:gd name="connsiteY3-40" fmla="*/ 1162050 h 1162050"/>
                  <a:gd name="connsiteX0-41" fmla="*/ 0 w 2628900"/>
                  <a:gd name="connsiteY0-42" fmla="*/ 1109283 h 1109283"/>
                  <a:gd name="connsiteX1-43" fmla="*/ 1162050 w 2628900"/>
                  <a:gd name="connsiteY1-44" fmla="*/ 0 h 1109283"/>
                  <a:gd name="connsiteX2-45" fmla="*/ 2628900 w 2628900"/>
                  <a:gd name="connsiteY2-46" fmla="*/ 295865 h 1109283"/>
                  <a:gd name="connsiteX3-47" fmla="*/ 0 w 2628900"/>
                  <a:gd name="connsiteY3-48" fmla="*/ 1109283 h 1109283"/>
                  <a:gd name="connsiteX0-49" fmla="*/ 0 w 2628900"/>
                  <a:gd name="connsiteY0-50" fmla="*/ 1159993 h 1159993"/>
                  <a:gd name="connsiteX1-51" fmla="*/ 1116330 w 2628900"/>
                  <a:gd name="connsiteY1-52" fmla="*/ 0 h 1159993"/>
                  <a:gd name="connsiteX2-53" fmla="*/ 2628900 w 2628900"/>
                  <a:gd name="connsiteY2-54" fmla="*/ 346575 h 1159993"/>
                  <a:gd name="connsiteX3-55" fmla="*/ 0 w 2628900"/>
                  <a:gd name="connsiteY3-56" fmla="*/ 1159993 h 1159993"/>
                  <a:gd name="connsiteX0-57" fmla="*/ 0 w 2651760"/>
                  <a:gd name="connsiteY0-58" fmla="*/ 1153654 h 1153654"/>
                  <a:gd name="connsiteX1-59" fmla="*/ 1139190 w 2651760"/>
                  <a:gd name="connsiteY1-60" fmla="*/ 0 h 1153654"/>
                  <a:gd name="connsiteX2-61" fmla="*/ 2651760 w 2651760"/>
                  <a:gd name="connsiteY2-62" fmla="*/ 346575 h 1153654"/>
                  <a:gd name="connsiteX3-63" fmla="*/ 0 w 2651760"/>
                  <a:gd name="connsiteY3-64" fmla="*/ 1153654 h 1153654"/>
                  <a:gd name="connsiteX0-65" fmla="*/ 0 w 2668429"/>
                  <a:gd name="connsiteY0-66" fmla="*/ 1165539 h 1165539"/>
                  <a:gd name="connsiteX1-67" fmla="*/ 1155859 w 2668429"/>
                  <a:gd name="connsiteY1-68" fmla="*/ 0 h 1165539"/>
                  <a:gd name="connsiteX2-69" fmla="*/ 2668429 w 2668429"/>
                  <a:gd name="connsiteY2-70" fmla="*/ 346575 h 1165539"/>
                  <a:gd name="connsiteX3-71" fmla="*/ 0 w 2668429"/>
                  <a:gd name="connsiteY3-72" fmla="*/ 1165539 h 116553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2668429" h="1165539">
                    <a:moveTo>
                      <a:pt x="0" y="1165539"/>
                    </a:moveTo>
                    <a:lnTo>
                      <a:pt x="1155859" y="0"/>
                    </a:lnTo>
                    <a:lnTo>
                      <a:pt x="2668429" y="346575"/>
                    </a:lnTo>
                    <a:lnTo>
                      <a:pt x="0" y="1165539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6" name="等腰三角形 2"/>
              <p:cNvSpPr/>
              <p:nvPr/>
            </p:nvSpPr>
            <p:spPr>
              <a:xfrm>
                <a:off x="-31611" y="5672308"/>
                <a:ext cx="4474125" cy="1203767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  <a:gd name="connsiteX0-25" fmla="*/ 0 w 2971800"/>
                  <a:gd name="connsiteY0-26" fmla="*/ 1790700 h 1790700"/>
                  <a:gd name="connsiteX1-27" fmla="*/ 1828800 w 2971800"/>
                  <a:gd name="connsiteY1-28" fmla="*/ 0 h 1790700"/>
                  <a:gd name="connsiteX2-29" fmla="*/ 2971800 w 2971800"/>
                  <a:gd name="connsiteY2-30" fmla="*/ 628650 h 1790700"/>
                  <a:gd name="connsiteX3-31" fmla="*/ 0 w 2971800"/>
                  <a:gd name="connsiteY3-32" fmla="*/ 1790700 h 1790700"/>
                  <a:gd name="connsiteX0-33" fmla="*/ 0 w 2971800"/>
                  <a:gd name="connsiteY0-34" fmla="*/ 1162050 h 1162050"/>
                  <a:gd name="connsiteX1-35" fmla="*/ 1162050 w 2971800"/>
                  <a:gd name="connsiteY1-36" fmla="*/ 52767 h 1162050"/>
                  <a:gd name="connsiteX2-37" fmla="*/ 2971800 w 2971800"/>
                  <a:gd name="connsiteY2-38" fmla="*/ 0 h 1162050"/>
                  <a:gd name="connsiteX3-39" fmla="*/ 0 w 2971800"/>
                  <a:gd name="connsiteY3-40" fmla="*/ 1162050 h 1162050"/>
                  <a:gd name="connsiteX0-41" fmla="*/ 0 w 2628900"/>
                  <a:gd name="connsiteY0-42" fmla="*/ 1109283 h 1109283"/>
                  <a:gd name="connsiteX1-43" fmla="*/ 1162050 w 2628900"/>
                  <a:gd name="connsiteY1-44" fmla="*/ 0 h 1109283"/>
                  <a:gd name="connsiteX2-45" fmla="*/ 2628900 w 2628900"/>
                  <a:gd name="connsiteY2-46" fmla="*/ 295865 h 1109283"/>
                  <a:gd name="connsiteX3-47" fmla="*/ 0 w 2628900"/>
                  <a:gd name="connsiteY3-48" fmla="*/ 1109283 h 1109283"/>
                  <a:gd name="connsiteX0-49" fmla="*/ 0 w 2628900"/>
                  <a:gd name="connsiteY0-50" fmla="*/ 1159993 h 1159993"/>
                  <a:gd name="connsiteX1-51" fmla="*/ 1116330 w 2628900"/>
                  <a:gd name="connsiteY1-52" fmla="*/ 0 h 1159993"/>
                  <a:gd name="connsiteX2-53" fmla="*/ 2628900 w 2628900"/>
                  <a:gd name="connsiteY2-54" fmla="*/ 346575 h 1159993"/>
                  <a:gd name="connsiteX3-55" fmla="*/ 0 w 2628900"/>
                  <a:gd name="connsiteY3-56" fmla="*/ 1159993 h 1159993"/>
                  <a:gd name="connsiteX0-57" fmla="*/ 0 w 2651760"/>
                  <a:gd name="connsiteY0-58" fmla="*/ 1153654 h 1153654"/>
                  <a:gd name="connsiteX1-59" fmla="*/ 1139190 w 2651760"/>
                  <a:gd name="connsiteY1-60" fmla="*/ 0 h 1153654"/>
                  <a:gd name="connsiteX2-61" fmla="*/ 2651760 w 2651760"/>
                  <a:gd name="connsiteY2-62" fmla="*/ 346575 h 1153654"/>
                  <a:gd name="connsiteX3-63" fmla="*/ 0 w 2651760"/>
                  <a:gd name="connsiteY3-64" fmla="*/ 1153654 h 1153654"/>
                  <a:gd name="connsiteX0-65" fmla="*/ 0 w 4617720"/>
                  <a:gd name="connsiteY0-66" fmla="*/ 1166332 h 1166332"/>
                  <a:gd name="connsiteX1-67" fmla="*/ 3105150 w 4617720"/>
                  <a:gd name="connsiteY1-68" fmla="*/ 0 h 1166332"/>
                  <a:gd name="connsiteX2-69" fmla="*/ 4617720 w 4617720"/>
                  <a:gd name="connsiteY2-70" fmla="*/ 346575 h 1166332"/>
                  <a:gd name="connsiteX3-71" fmla="*/ 0 w 4617720"/>
                  <a:gd name="connsiteY3-72" fmla="*/ 1166332 h 1166332"/>
                  <a:gd name="connsiteX0-73" fmla="*/ 0 w 4617720"/>
                  <a:gd name="connsiteY0-74" fmla="*/ 893765 h 893765"/>
                  <a:gd name="connsiteX1-75" fmla="*/ 3272790 w 4617720"/>
                  <a:gd name="connsiteY1-76" fmla="*/ 0 h 893765"/>
                  <a:gd name="connsiteX2-77" fmla="*/ 4617720 w 4617720"/>
                  <a:gd name="connsiteY2-78" fmla="*/ 74008 h 893765"/>
                  <a:gd name="connsiteX3-79" fmla="*/ 0 w 4617720"/>
                  <a:gd name="connsiteY3-80" fmla="*/ 893765 h 893765"/>
                  <a:gd name="connsiteX0-81" fmla="*/ 0 w 4617720"/>
                  <a:gd name="connsiteY0-82" fmla="*/ 1001524 h 1001524"/>
                  <a:gd name="connsiteX1-83" fmla="*/ 3257550 w 4617720"/>
                  <a:gd name="connsiteY1-84" fmla="*/ 0 h 1001524"/>
                  <a:gd name="connsiteX2-85" fmla="*/ 4617720 w 4617720"/>
                  <a:gd name="connsiteY2-86" fmla="*/ 181767 h 1001524"/>
                  <a:gd name="connsiteX3-87" fmla="*/ 0 w 4617720"/>
                  <a:gd name="connsiteY3-88" fmla="*/ 1001524 h 1001524"/>
                  <a:gd name="connsiteX0-89" fmla="*/ 0 w 4472940"/>
                  <a:gd name="connsiteY0-90" fmla="*/ 1001524 h 1001524"/>
                  <a:gd name="connsiteX1-91" fmla="*/ 3257550 w 4472940"/>
                  <a:gd name="connsiteY1-92" fmla="*/ 0 h 1001524"/>
                  <a:gd name="connsiteX2-93" fmla="*/ 4472940 w 4472940"/>
                  <a:gd name="connsiteY2-94" fmla="*/ 993128 h 1001524"/>
                  <a:gd name="connsiteX3-95" fmla="*/ 0 w 4472940"/>
                  <a:gd name="connsiteY3-96" fmla="*/ 1001524 h 100152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4472940" h="1001524">
                    <a:moveTo>
                      <a:pt x="0" y="1001524"/>
                    </a:moveTo>
                    <a:lnTo>
                      <a:pt x="3257550" y="0"/>
                    </a:lnTo>
                    <a:lnTo>
                      <a:pt x="4472940" y="993128"/>
                    </a:lnTo>
                    <a:lnTo>
                      <a:pt x="0" y="1001524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7" name="等腰三角形 2"/>
              <p:cNvSpPr/>
              <p:nvPr/>
            </p:nvSpPr>
            <p:spPr>
              <a:xfrm>
                <a:off x="3187353" y="5432667"/>
                <a:ext cx="3561699" cy="1421115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  <a:gd name="connsiteX0-25" fmla="*/ 0 w 2971800"/>
                  <a:gd name="connsiteY0-26" fmla="*/ 1790700 h 1790700"/>
                  <a:gd name="connsiteX1-27" fmla="*/ 1828800 w 2971800"/>
                  <a:gd name="connsiteY1-28" fmla="*/ 0 h 1790700"/>
                  <a:gd name="connsiteX2-29" fmla="*/ 2971800 w 2971800"/>
                  <a:gd name="connsiteY2-30" fmla="*/ 628650 h 1790700"/>
                  <a:gd name="connsiteX3-31" fmla="*/ 0 w 2971800"/>
                  <a:gd name="connsiteY3-32" fmla="*/ 1790700 h 1790700"/>
                  <a:gd name="connsiteX0-33" fmla="*/ 0 w 2971800"/>
                  <a:gd name="connsiteY0-34" fmla="*/ 1162050 h 1162050"/>
                  <a:gd name="connsiteX1-35" fmla="*/ 1162050 w 2971800"/>
                  <a:gd name="connsiteY1-36" fmla="*/ 52767 h 1162050"/>
                  <a:gd name="connsiteX2-37" fmla="*/ 2971800 w 2971800"/>
                  <a:gd name="connsiteY2-38" fmla="*/ 0 h 1162050"/>
                  <a:gd name="connsiteX3-39" fmla="*/ 0 w 2971800"/>
                  <a:gd name="connsiteY3-40" fmla="*/ 1162050 h 1162050"/>
                  <a:gd name="connsiteX0-41" fmla="*/ 0 w 2628900"/>
                  <a:gd name="connsiteY0-42" fmla="*/ 1109283 h 1109283"/>
                  <a:gd name="connsiteX1-43" fmla="*/ 1162050 w 2628900"/>
                  <a:gd name="connsiteY1-44" fmla="*/ 0 h 1109283"/>
                  <a:gd name="connsiteX2-45" fmla="*/ 2628900 w 2628900"/>
                  <a:gd name="connsiteY2-46" fmla="*/ 295865 h 1109283"/>
                  <a:gd name="connsiteX3-47" fmla="*/ 0 w 2628900"/>
                  <a:gd name="connsiteY3-48" fmla="*/ 1109283 h 1109283"/>
                  <a:gd name="connsiteX0-49" fmla="*/ 0 w 2628900"/>
                  <a:gd name="connsiteY0-50" fmla="*/ 1159993 h 1159993"/>
                  <a:gd name="connsiteX1-51" fmla="*/ 1116330 w 2628900"/>
                  <a:gd name="connsiteY1-52" fmla="*/ 0 h 1159993"/>
                  <a:gd name="connsiteX2-53" fmla="*/ 2628900 w 2628900"/>
                  <a:gd name="connsiteY2-54" fmla="*/ 346575 h 1159993"/>
                  <a:gd name="connsiteX3-55" fmla="*/ 0 w 2628900"/>
                  <a:gd name="connsiteY3-56" fmla="*/ 1159993 h 1159993"/>
                  <a:gd name="connsiteX0-57" fmla="*/ 0 w 2651760"/>
                  <a:gd name="connsiteY0-58" fmla="*/ 1153654 h 1153654"/>
                  <a:gd name="connsiteX1-59" fmla="*/ 1139190 w 2651760"/>
                  <a:gd name="connsiteY1-60" fmla="*/ 0 h 1153654"/>
                  <a:gd name="connsiteX2-61" fmla="*/ 2651760 w 2651760"/>
                  <a:gd name="connsiteY2-62" fmla="*/ 346575 h 1153654"/>
                  <a:gd name="connsiteX3-63" fmla="*/ 0 w 2651760"/>
                  <a:gd name="connsiteY3-64" fmla="*/ 1153654 h 1153654"/>
                  <a:gd name="connsiteX0-65" fmla="*/ 0 w 4617720"/>
                  <a:gd name="connsiteY0-66" fmla="*/ 1166332 h 1166332"/>
                  <a:gd name="connsiteX1-67" fmla="*/ 3105150 w 4617720"/>
                  <a:gd name="connsiteY1-68" fmla="*/ 0 h 1166332"/>
                  <a:gd name="connsiteX2-69" fmla="*/ 4617720 w 4617720"/>
                  <a:gd name="connsiteY2-70" fmla="*/ 346575 h 1166332"/>
                  <a:gd name="connsiteX3-71" fmla="*/ 0 w 4617720"/>
                  <a:gd name="connsiteY3-72" fmla="*/ 1166332 h 1166332"/>
                  <a:gd name="connsiteX0-73" fmla="*/ 0 w 4617720"/>
                  <a:gd name="connsiteY0-74" fmla="*/ 893765 h 893765"/>
                  <a:gd name="connsiteX1-75" fmla="*/ 3272790 w 4617720"/>
                  <a:gd name="connsiteY1-76" fmla="*/ 0 h 893765"/>
                  <a:gd name="connsiteX2-77" fmla="*/ 4617720 w 4617720"/>
                  <a:gd name="connsiteY2-78" fmla="*/ 74008 h 893765"/>
                  <a:gd name="connsiteX3-79" fmla="*/ 0 w 4617720"/>
                  <a:gd name="connsiteY3-80" fmla="*/ 893765 h 893765"/>
                  <a:gd name="connsiteX0-81" fmla="*/ 0 w 4617720"/>
                  <a:gd name="connsiteY0-82" fmla="*/ 1001524 h 1001524"/>
                  <a:gd name="connsiteX1-83" fmla="*/ 3257550 w 4617720"/>
                  <a:gd name="connsiteY1-84" fmla="*/ 0 h 1001524"/>
                  <a:gd name="connsiteX2-85" fmla="*/ 4617720 w 4617720"/>
                  <a:gd name="connsiteY2-86" fmla="*/ 181767 h 1001524"/>
                  <a:gd name="connsiteX3-87" fmla="*/ 0 w 4617720"/>
                  <a:gd name="connsiteY3-88" fmla="*/ 1001524 h 1001524"/>
                  <a:gd name="connsiteX0-89" fmla="*/ 0 w 4472940"/>
                  <a:gd name="connsiteY0-90" fmla="*/ 1001524 h 1001524"/>
                  <a:gd name="connsiteX1-91" fmla="*/ 3257550 w 4472940"/>
                  <a:gd name="connsiteY1-92" fmla="*/ 0 h 1001524"/>
                  <a:gd name="connsiteX2-93" fmla="*/ 4472940 w 4472940"/>
                  <a:gd name="connsiteY2-94" fmla="*/ 993128 h 1001524"/>
                  <a:gd name="connsiteX3-95" fmla="*/ 0 w 4472940"/>
                  <a:gd name="connsiteY3-96" fmla="*/ 1001524 h 1001524"/>
                  <a:gd name="connsiteX0-97" fmla="*/ 0 w 5025390"/>
                  <a:gd name="connsiteY0-98" fmla="*/ 668739 h 993128"/>
                  <a:gd name="connsiteX1-99" fmla="*/ 3810000 w 5025390"/>
                  <a:gd name="connsiteY1-100" fmla="*/ 0 h 993128"/>
                  <a:gd name="connsiteX2-101" fmla="*/ 5025390 w 5025390"/>
                  <a:gd name="connsiteY2-102" fmla="*/ 993128 h 993128"/>
                  <a:gd name="connsiteX3-103" fmla="*/ 0 w 5025390"/>
                  <a:gd name="connsiteY3-104" fmla="*/ 668739 h 993128"/>
                  <a:gd name="connsiteX0-105" fmla="*/ 0 w 3810000"/>
                  <a:gd name="connsiteY0-106" fmla="*/ 668739 h 1642851"/>
                  <a:gd name="connsiteX1-107" fmla="*/ 3810000 w 3810000"/>
                  <a:gd name="connsiteY1-108" fmla="*/ 0 h 1642851"/>
                  <a:gd name="connsiteX2-109" fmla="*/ 1215390 w 3810000"/>
                  <a:gd name="connsiteY2-110" fmla="*/ 1642851 h 1642851"/>
                  <a:gd name="connsiteX3-111" fmla="*/ 0 w 3810000"/>
                  <a:gd name="connsiteY3-112" fmla="*/ 668739 h 1642851"/>
                  <a:gd name="connsiteX0-113" fmla="*/ 0 w 2419350"/>
                  <a:gd name="connsiteY0-114" fmla="*/ 335954 h 1310066"/>
                  <a:gd name="connsiteX1-115" fmla="*/ 2419350 w 2419350"/>
                  <a:gd name="connsiteY1-116" fmla="*/ 0 h 1310066"/>
                  <a:gd name="connsiteX2-117" fmla="*/ 1215390 w 2419350"/>
                  <a:gd name="connsiteY2-118" fmla="*/ 1310066 h 1310066"/>
                  <a:gd name="connsiteX3-119" fmla="*/ 0 w 2419350"/>
                  <a:gd name="connsiteY3-120" fmla="*/ 335954 h 1310066"/>
                  <a:gd name="connsiteX0-121" fmla="*/ 0 w 3562350"/>
                  <a:gd name="connsiteY0-122" fmla="*/ 209179 h 1183291"/>
                  <a:gd name="connsiteX1-123" fmla="*/ 3562350 w 3562350"/>
                  <a:gd name="connsiteY1-124" fmla="*/ 0 h 1183291"/>
                  <a:gd name="connsiteX2-125" fmla="*/ 1215390 w 3562350"/>
                  <a:gd name="connsiteY2-126" fmla="*/ 1183291 h 1183291"/>
                  <a:gd name="connsiteX3-127" fmla="*/ 0 w 3562350"/>
                  <a:gd name="connsiteY3-128" fmla="*/ 209179 h 118329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2350" h="1183291">
                    <a:moveTo>
                      <a:pt x="0" y="209179"/>
                    </a:moveTo>
                    <a:lnTo>
                      <a:pt x="3562350" y="0"/>
                    </a:lnTo>
                    <a:lnTo>
                      <a:pt x="1215390" y="1183291"/>
                    </a:lnTo>
                    <a:lnTo>
                      <a:pt x="0" y="20917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8" name="等腰三角形 2"/>
              <p:cNvSpPr/>
              <p:nvPr/>
            </p:nvSpPr>
            <p:spPr>
              <a:xfrm rot="10800000">
                <a:off x="4391569" y="5232040"/>
                <a:ext cx="3635804" cy="1632889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  <a:gd name="connsiteX0-25" fmla="*/ 0 w 2971800"/>
                  <a:gd name="connsiteY0-26" fmla="*/ 1790700 h 1790700"/>
                  <a:gd name="connsiteX1-27" fmla="*/ 1828800 w 2971800"/>
                  <a:gd name="connsiteY1-28" fmla="*/ 0 h 1790700"/>
                  <a:gd name="connsiteX2-29" fmla="*/ 2971800 w 2971800"/>
                  <a:gd name="connsiteY2-30" fmla="*/ 628650 h 1790700"/>
                  <a:gd name="connsiteX3-31" fmla="*/ 0 w 2971800"/>
                  <a:gd name="connsiteY3-32" fmla="*/ 1790700 h 1790700"/>
                  <a:gd name="connsiteX0-33" fmla="*/ 0 w 2971800"/>
                  <a:gd name="connsiteY0-34" fmla="*/ 1162050 h 1162050"/>
                  <a:gd name="connsiteX1-35" fmla="*/ 1162050 w 2971800"/>
                  <a:gd name="connsiteY1-36" fmla="*/ 52767 h 1162050"/>
                  <a:gd name="connsiteX2-37" fmla="*/ 2971800 w 2971800"/>
                  <a:gd name="connsiteY2-38" fmla="*/ 0 h 1162050"/>
                  <a:gd name="connsiteX3-39" fmla="*/ 0 w 2971800"/>
                  <a:gd name="connsiteY3-40" fmla="*/ 1162050 h 1162050"/>
                  <a:gd name="connsiteX0-41" fmla="*/ 0 w 2628900"/>
                  <a:gd name="connsiteY0-42" fmla="*/ 1109283 h 1109283"/>
                  <a:gd name="connsiteX1-43" fmla="*/ 1162050 w 2628900"/>
                  <a:gd name="connsiteY1-44" fmla="*/ 0 h 1109283"/>
                  <a:gd name="connsiteX2-45" fmla="*/ 2628900 w 2628900"/>
                  <a:gd name="connsiteY2-46" fmla="*/ 295865 h 1109283"/>
                  <a:gd name="connsiteX3-47" fmla="*/ 0 w 2628900"/>
                  <a:gd name="connsiteY3-48" fmla="*/ 1109283 h 1109283"/>
                  <a:gd name="connsiteX0-49" fmla="*/ 0 w 2628900"/>
                  <a:gd name="connsiteY0-50" fmla="*/ 1159993 h 1159993"/>
                  <a:gd name="connsiteX1-51" fmla="*/ 1116330 w 2628900"/>
                  <a:gd name="connsiteY1-52" fmla="*/ 0 h 1159993"/>
                  <a:gd name="connsiteX2-53" fmla="*/ 2628900 w 2628900"/>
                  <a:gd name="connsiteY2-54" fmla="*/ 346575 h 1159993"/>
                  <a:gd name="connsiteX3-55" fmla="*/ 0 w 2628900"/>
                  <a:gd name="connsiteY3-56" fmla="*/ 1159993 h 1159993"/>
                  <a:gd name="connsiteX0-57" fmla="*/ 0 w 2651760"/>
                  <a:gd name="connsiteY0-58" fmla="*/ 1153654 h 1153654"/>
                  <a:gd name="connsiteX1-59" fmla="*/ 1139190 w 2651760"/>
                  <a:gd name="connsiteY1-60" fmla="*/ 0 h 1153654"/>
                  <a:gd name="connsiteX2-61" fmla="*/ 2651760 w 2651760"/>
                  <a:gd name="connsiteY2-62" fmla="*/ 346575 h 1153654"/>
                  <a:gd name="connsiteX3-63" fmla="*/ 0 w 2651760"/>
                  <a:gd name="connsiteY3-64" fmla="*/ 1153654 h 1153654"/>
                  <a:gd name="connsiteX0-65" fmla="*/ 0 w 4617720"/>
                  <a:gd name="connsiteY0-66" fmla="*/ 1166332 h 1166332"/>
                  <a:gd name="connsiteX1-67" fmla="*/ 3105150 w 4617720"/>
                  <a:gd name="connsiteY1-68" fmla="*/ 0 h 1166332"/>
                  <a:gd name="connsiteX2-69" fmla="*/ 4617720 w 4617720"/>
                  <a:gd name="connsiteY2-70" fmla="*/ 346575 h 1166332"/>
                  <a:gd name="connsiteX3-71" fmla="*/ 0 w 4617720"/>
                  <a:gd name="connsiteY3-72" fmla="*/ 1166332 h 1166332"/>
                  <a:gd name="connsiteX0-73" fmla="*/ 0 w 4617720"/>
                  <a:gd name="connsiteY0-74" fmla="*/ 893765 h 893765"/>
                  <a:gd name="connsiteX1-75" fmla="*/ 3272790 w 4617720"/>
                  <a:gd name="connsiteY1-76" fmla="*/ 0 h 893765"/>
                  <a:gd name="connsiteX2-77" fmla="*/ 4617720 w 4617720"/>
                  <a:gd name="connsiteY2-78" fmla="*/ 74008 h 893765"/>
                  <a:gd name="connsiteX3-79" fmla="*/ 0 w 4617720"/>
                  <a:gd name="connsiteY3-80" fmla="*/ 893765 h 893765"/>
                  <a:gd name="connsiteX0-81" fmla="*/ 0 w 4617720"/>
                  <a:gd name="connsiteY0-82" fmla="*/ 1001524 h 1001524"/>
                  <a:gd name="connsiteX1-83" fmla="*/ 3257550 w 4617720"/>
                  <a:gd name="connsiteY1-84" fmla="*/ 0 h 1001524"/>
                  <a:gd name="connsiteX2-85" fmla="*/ 4617720 w 4617720"/>
                  <a:gd name="connsiteY2-86" fmla="*/ 181767 h 1001524"/>
                  <a:gd name="connsiteX3-87" fmla="*/ 0 w 4617720"/>
                  <a:gd name="connsiteY3-88" fmla="*/ 1001524 h 1001524"/>
                  <a:gd name="connsiteX0-89" fmla="*/ 0 w 4472940"/>
                  <a:gd name="connsiteY0-90" fmla="*/ 1001524 h 1001524"/>
                  <a:gd name="connsiteX1-91" fmla="*/ 3257550 w 4472940"/>
                  <a:gd name="connsiteY1-92" fmla="*/ 0 h 1001524"/>
                  <a:gd name="connsiteX2-93" fmla="*/ 4472940 w 4472940"/>
                  <a:gd name="connsiteY2-94" fmla="*/ 993128 h 1001524"/>
                  <a:gd name="connsiteX3-95" fmla="*/ 0 w 4472940"/>
                  <a:gd name="connsiteY3-96" fmla="*/ 1001524 h 1001524"/>
                  <a:gd name="connsiteX0-97" fmla="*/ 0 w 5025390"/>
                  <a:gd name="connsiteY0-98" fmla="*/ 668739 h 993128"/>
                  <a:gd name="connsiteX1-99" fmla="*/ 3810000 w 5025390"/>
                  <a:gd name="connsiteY1-100" fmla="*/ 0 h 993128"/>
                  <a:gd name="connsiteX2-101" fmla="*/ 5025390 w 5025390"/>
                  <a:gd name="connsiteY2-102" fmla="*/ 993128 h 993128"/>
                  <a:gd name="connsiteX3-103" fmla="*/ 0 w 5025390"/>
                  <a:gd name="connsiteY3-104" fmla="*/ 668739 h 993128"/>
                  <a:gd name="connsiteX0-105" fmla="*/ 0 w 3810000"/>
                  <a:gd name="connsiteY0-106" fmla="*/ 668739 h 1642851"/>
                  <a:gd name="connsiteX1-107" fmla="*/ 3810000 w 3810000"/>
                  <a:gd name="connsiteY1-108" fmla="*/ 0 h 1642851"/>
                  <a:gd name="connsiteX2-109" fmla="*/ 1215390 w 3810000"/>
                  <a:gd name="connsiteY2-110" fmla="*/ 1642851 h 1642851"/>
                  <a:gd name="connsiteX3-111" fmla="*/ 0 w 3810000"/>
                  <a:gd name="connsiteY3-112" fmla="*/ 668739 h 1642851"/>
                  <a:gd name="connsiteX0-113" fmla="*/ 0 w 2419350"/>
                  <a:gd name="connsiteY0-114" fmla="*/ 335954 h 1310066"/>
                  <a:gd name="connsiteX1-115" fmla="*/ 2419350 w 2419350"/>
                  <a:gd name="connsiteY1-116" fmla="*/ 0 h 1310066"/>
                  <a:gd name="connsiteX2-117" fmla="*/ 1215390 w 2419350"/>
                  <a:gd name="connsiteY2-118" fmla="*/ 1310066 h 1310066"/>
                  <a:gd name="connsiteX3-119" fmla="*/ 0 w 2419350"/>
                  <a:gd name="connsiteY3-120" fmla="*/ 335954 h 1310066"/>
                  <a:gd name="connsiteX0-121" fmla="*/ 0 w 3562350"/>
                  <a:gd name="connsiteY0-122" fmla="*/ 209179 h 1183291"/>
                  <a:gd name="connsiteX1-123" fmla="*/ 3562350 w 3562350"/>
                  <a:gd name="connsiteY1-124" fmla="*/ 0 h 1183291"/>
                  <a:gd name="connsiteX2-125" fmla="*/ 1215390 w 3562350"/>
                  <a:gd name="connsiteY2-126" fmla="*/ 1183291 h 1183291"/>
                  <a:gd name="connsiteX3-127" fmla="*/ 0 w 3562350"/>
                  <a:gd name="connsiteY3-128" fmla="*/ 209179 h 1183291"/>
                  <a:gd name="connsiteX0-129" fmla="*/ 0 w 3867150"/>
                  <a:gd name="connsiteY0-130" fmla="*/ 383495 h 1357607"/>
                  <a:gd name="connsiteX1-131" fmla="*/ 3867150 w 3867150"/>
                  <a:gd name="connsiteY1-132" fmla="*/ 0 h 1357607"/>
                  <a:gd name="connsiteX2-133" fmla="*/ 1215390 w 3867150"/>
                  <a:gd name="connsiteY2-134" fmla="*/ 1357607 h 1357607"/>
                  <a:gd name="connsiteX3-135" fmla="*/ 0 w 3867150"/>
                  <a:gd name="connsiteY3-136" fmla="*/ 383495 h 1357607"/>
                  <a:gd name="connsiteX0-137" fmla="*/ 0 w 3619500"/>
                  <a:gd name="connsiteY0-138" fmla="*/ 716280 h 1357607"/>
                  <a:gd name="connsiteX1-139" fmla="*/ 3619500 w 3619500"/>
                  <a:gd name="connsiteY1-140" fmla="*/ 0 h 1357607"/>
                  <a:gd name="connsiteX2-141" fmla="*/ 967740 w 3619500"/>
                  <a:gd name="connsiteY2-142" fmla="*/ 1357607 h 1357607"/>
                  <a:gd name="connsiteX3-143" fmla="*/ 0 w 3619500"/>
                  <a:gd name="connsiteY3-144" fmla="*/ 716280 h 1357607"/>
                  <a:gd name="connsiteX0-145" fmla="*/ 0 w 3633787"/>
                  <a:gd name="connsiteY0-146" fmla="*/ 716280 h 1357607"/>
                  <a:gd name="connsiteX1-147" fmla="*/ 3633787 w 3633787"/>
                  <a:gd name="connsiteY1-148" fmla="*/ 0 h 1357607"/>
                  <a:gd name="connsiteX2-149" fmla="*/ 967740 w 3633787"/>
                  <a:gd name="connsiteY2-150" fmla="*/ 1357607 h 1357607"/>
                  <a:gd name="connsiteX3-151" fmla="*/ 0 w 3633787"/>
                  <a:gd name="connsiteY3-152" fmla="*/ 716280 h 1357607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633787" h="1357607">
                    <a:moveTo>
                      <a:pt x="0" y="716280"/>
                    </a:moveTo>
                    <a:lnTo>
                      <a:pt x="3633787" y="0"/>
                    </a:lnTo>
                    <a:lnTo>
                      <a:pt x="967740" y="1357607"/>
                    </a:lnTo>
                    <a:lnTo>
                      <a:pt x="0" y="71628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9" name="等腰三角形 2"/>
              <p:cNvSpPr/>
              <p:nvPr/>
            </p:nvSpPr>
            <p:spPr>
              <a:xfrm rot="10800000">
                <a:off x="4442515" y="5995542"/>
                <a:ext cx="5525500" cy="869387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  <a:gd name="connsiteX0-25" fmla="*/ 0 w 2971800"/>
                  <a:gd name="connsiteY0-26" fmla="*/ 1790700 h 1790700"/>
                  <a:gd name="connsiteX1-27" fmla="*/ 1828800 w 2971800"/>
                  <a:gd name="connsiteY1-28" fmla="*/ 0 h 1790700"/>
                  <a:gd name="connsiteX2-29" fmla="*/ 2971800 w 2971800"/>
                  <a:gd name="connsiteY2-30" fmla="*/ 628650 h 1790700"/>
                  <a:gd name="connsiteX3-31" fmla="*/ 0 w 2971800"/>
                  <a:gd name="connsiteY3-32" fmla="*/ 1790700 h 1790700"/>
                  <a:gd name="connsiteX0-33" fmla="*/ 0 w 2971800"/>
                  <a:gd name="connsiteY0-34" fmla="*/ 1162050 h 1162050"/>
                  <a:gd name="connsiteX1-35" fmla="*/ 1162050 w 2971800"/>
                  <a:gd name="connsiteY1-36" fmla="*/ 52767 h 1162050"/>
                  <a:gd name="connsiteX2-37" fmla="*/ 2971800 w 2971800"/>
                  <a:gd name="connsiteY2-38" fmla="*/ 0 h 1162050"/>
                  <a:gd name="connsiteX3-39" fmla="*/ 0 w 2971800"/>
                  <a:gd name="connsiteY3-40" fmla="*/ 1162050 h 1162050"/>
                  <a:gd name="connsiteX0-41" fmla="*/ 0 w 2628900"/>
                  <a:gd name="connsiteY0-42" fmla="*/ 1109283 h 1109283"/>
                  <a:gd name="connsiteX1-43" fmla="*/ 1162050 w 2628900"/>
                  <a:gd name="connsiteY1-44" fmla="*/ 0 h 1109283"/>
                  <a:gd name="connsiteX2-45" fmla="*/ 2628900 w 2628900"/>
                  <a:gd name="connsiteY2-46" fmla="*/ 295865 h 1109283"/>
                  <a:gd name="connsiteX3-47" fmla="*/ 0 w 2628900"/>
                  <a:gd name="connsiteY3-48" fmla="*/ 1109283 h 1109283"/>
                  <a:gd name="connsiteX0-49" fmla="*/ 0 w 2628900"/>
                  <a:gd name="connsiteY0-50" fmla="*/ 1159993 h 1159993"/>
                  <a:gd name="connsiteX1-51" fmla="*/ 1116330 w 2628900"/>
                  <a:gd name="connsiteY1-52" fmla="*/ 0 h 1159993"/>
                  <a:gd name="connsiteX2-53" fmla="*/ 2628900 w 2628900"/>
                  <a:gd name="connsiteY2-54" fmla="*/ 346575 h 1159993"/>
                  <a:gd name="connsiteX3-55" fmla="*/ 0 w 2628900"/>
                  <a:gd name="connsiteY3-56" fmla="*/ 1159993 h 1159993"/>
                  <a:gd name="connsiteX0-57" fmla="*/ 0 w 2651760"/>
                  <a:gd name="connsiteY0-58" fmla="*/ 1153654 h 1153654"/>
                  <a:gd name="connsiteX1-59" fmla="*/ 1139190 w 2651760"/>
                  <a:gd name="connsiteY1-60" fmla="*/ 0 h 1153654"/>
                  <a:gd name="connsiteX2-61" fmla="*/ 2651760 w 2651760"/>
                  <a:gd name="connsiteY2-62" fmla="*/ 346575 h 1153654"/>
                  <a:gd name="connsiteX3-63" fmla="*/ 0 w 2651760"/>
                  <a:gd name="connsiteY3-64" fmla="*/ 1153654 h 1153654"/>
                  <a:gd name="connsiteX0-65" fmla="*/ 0 w 4617720"/>
                  <a:gd name="connsiteY0-66" fmla="*/ 1166332 h 1166332"/>
                  <a:gd name="connsiteX1-67" fmla="*/ 3105150 w 4617720"/>
                  <a:gd name="connsiteY1-68" fmla="*/ 0 h 1166332"/>
                  <a:gd name="connsiteX2-69" fmla="*/ 4617720 w 4617720"/>
                  <a:gd name="connsiteY2-70" fmla="*/ 346575 h 1166332"/>
                  <a:gd name="connsiteX3-71" fmla="*/ 0 w 4617720"/>
                  <a:gd name="connsiteY3-72" fmla="*/ 1166332 h 1166332"/>
                  <a:gd name="connsiteX0-73" fmla="*/ 0 w 4617720"/>
                  <a:gd name="connsiteY0-74" fmla="*/ 893765 h 893765"/>
                  <a:gd name="connsiteX1-75" fmla="*/ 3272790 w 4617720"/>
                  <a:gd name="connsiteY1-76" fmla="*/ 0 h 893765"/>
                  <a:gd name="connsiteX2-77" fmla="*/ 4617720 w 4617720"/>
                  <a:gd name="connsiteY2-78" fmla="*/ 74008 h 893765"/>
                  <a:gd name="connsiteX3-79" fmla="*/ 0 w 4617720"/>
                  <a:gd name="connsiteY3-80" fmla="*/ 893765 h 893765"/>
                  <a:gd name="connsiteX0-81" fmla="*/ 0 w 4617720"/>
                  <a:gd name="connsiteY0-82" fmla="*/ 1001524 h 1001524"/>
                  <a:gd name="connsiteX1-83" fmla="*/ 3257550 w 4617720"/>
                  <a:gd name="connsiteY1-84" fmla="*/ 0 h 1001524"/>
                  <a:gd name="connsiteX2-85" fmla="*/ 4617720 w 4617720"/>
                  <a:gd name="connsiteY2-86" fmla="*/ 181767 h 1001524"/>
                  <a:gd name="connsiteX3-87" fmla="*/ 0 w 4617720"/>
                  <a:gd name="connsiteY3-88" fmla="*/ 1001524 h 1001524"/>
                  <a:gd name="connsiteX0-89" fmla="*/ 0 w 4472940"/>
                  <a:gd name="connsiteY0-90" fmla="*/ 1001524 h 1001524"/>
                  <a:gd name="connsiteX1-91" fmla="*/ 3257550 w 4472940"/>
                  <a:gd name="connsiteY1-92" fmla="*/ 0 h 1001524"/>
                  <a:gd name="connsiteX2-93" fmla="*/ 4472940 w 4472940"/>
                  <a:gd name="connsiteY2-94" fmla="*/ 993128 h 1001524"/>
                  <a:gd name="connsiteX3-95" fmla="*/ 0 w 4472940"/>
                  <a:gd name="connsiteY3-96" fmla="*/ 1001524 h 1001524"/>
                  <a:gd name="connsiteX0-97" fmla="*/ 0 w 5025390"/>
                  <a:gd name="connsiteY0-98" fmla="*/ 668739 h 993128"/>
                  <a:gd name="connsiteX1-99" fmla="*/ 3810000 w 5025390"/>
                  <a:gd name="connsiteY1-100" fmla="*/ 0 h 993128"/>
                  <a:gd name="connsiteX2-101" fmla="*/ 5025390 w 5025390"/>
                  <a:gd name="connsiteY2-102" fmla="*/ 993128 h 993128"/>
                  <a:gd name="connsiteX3-103" fmla="*/ 0 w 5025390"/>
                  <a:gd name="connsiteY3-104" fmla="*/ 668739 h 993128"/>
                  <a:gd name="connsiteX0-105" fmla="*/ 0 w 3810000"/>
                  <a:gd name="connsiteY0-106" fmla="*/ 668739 h 1642851"/>
                  <a:gd name="connsiteX1-107" fmla="*/ 3810000 w 3810000"/>
                  <a:gd name="connsiteY1-108" fmla="*/ 0 h 1642851"/>
                  <a:gd name="connsiteX2-109" fmla="*/ 1215390 w 3810000"/>
                  <a:gd name="connsiteY2-110" fmla="*/ 1642851 h 1642851"/>
                  <a:gd name="connsiteX3-111" fmla="*/ 0 w 3810000"/>
                  <a:gd name="connsiteY3-112" fmla="*/ 668739 h 1642851"/>
                  <a:gd name="connsiteX0-113" fmla="*/ 0 w 2419350"/>
                  <a:gd name="connsiteY0-114" fmla="*/ 335954 h 1310066"/>
                  <a:gd name="connsiteX1-115" fmla="*/ 2419350 w 2419350"/>
                  <a:gd name="connsiteY1-116" fmla="*/ 0 h 1310066"/>
                  <a:gd name="connsiteX2-117" fmla="*/ 1215390 w 2419350"/>
                  <a:gd name="connsiteY2-118" fmla="*/ 1310066 h 1310066"/>
                  <a:gd name="connsiteX3-119" fmla="*/ 0 w 2419350"/>
                  <a:gd name="connsiteY3-120" fmla="*/ 335954 h 1310066"/>
                  <a:gd name="connsiteX0-121" fmla="*/ 0 w 3562350"/>
                  <a:gd name="connsiteY0-122" fmla="*/ 209179 h 1183291"/>
                  <a:gd name="connsiteX1-123" fmla="*/ 3562350 w 3562350"/>
                  <a:gd name="connsiteY1-124" fmla="*/ 0 h 1183291"/>
                  <a:gd name="connsiteX2-125" fmla="*/ 1215390 w 3562350"/>
                  <a:gd name="connsiteY2-126" fmla="*/ 1183291 h 1183291"/>
                  <a:gd name="connsiteX3-127" fmla="*/ 0 w 3562350"/>
                  <a:gd name="connsiteY3-128" fmla="*/ 209179 h 1183291"/>
                  <a:gd name="connsiteX0-129" fmla="*/ 0 w 3867150"/>
                  <a:gd name="connsiteY0-130" fmla="*/ 383495 h 1357607"/>
                  <a:gd name="connsiteX1-131" fmla="*/ 3867150 w 3867150"/>
                  <a:gd name="connsiteY1-132" fmla="*/ 0 h 1357607"/>
                  <a:gd name="connsiteX2-133" fmla="*/ 1215390 w 3867150"/>
                  <a:gd name="connsiteY2-134" fmla="*/ 1357607 h 1357607"/>
                  <a:gd name="connsiteX3-135" fmla="*/ 0 w 3867150"/>
                  <a:gd name="connsiteY3-136" fmla="*/ 383495 h 1357607"/>
                  <a:gd name="connsiteX0-137" fmla="*/ 0 w 3619500"/>
                  <a:gd name="connsiteY0-138" fmla="*/ 716280 h 1357607"/>
                  <a:gd name="connsiteX1-139" fmla="*/ 3619500 w 3619500"/>
                  <a:gd name="connsiteY1-140" fmla="*/ 0 h 1357607"/>
                  <a:gd name="connsiteX2-141" fmla="*/ 967740 w 3619500"/>
                  <a:gd name="connsiteY2-142" fmla="*/ 1357607 h 1357607"/>
                  <a:gd name="connsiteX3-143" fmla="*/ 0 w 3619500"/>
                  <a:gd name="connsiteY3-144" fmla="*/ 716280 h 1357607"/>
                  <a:gd name="connsiteX0-145" fmla="*/ 0 w 5886450"/>
                  <a:gd name="connsiteY0-146" fmla="*/ 747974 h 1389301"/>
                  <a:gd name="connsiteX1-147" fmla="*/ 5886450 w 5886450"/>
                  <a:gd name="connsiteY1-148" fmla="*/ 0 h 1389301"/>
                  <a:gd name="connsiteX2-149" fmla="*/ 967740 w 5886450"/>
                  <a:gd name="connsiteY2-150" fmla="*/ 1389301 h 1389301"/>
                  <a:gd name="connsiteX3-151" fmla="*/ 0 w 5886450"/>
                  <a:gd name="connsiteY3-152" fmla="*/ 747974 h 1389301"/>
                  <a:gd name="connsiteX0-153" fmla="*/ 0 w 5886450"/>
                  <a:gd name="connsiteY0-154" fmla="*/ 747974 h 771272"/>
                  <a:gd name="connsiteX1-155" fmla="*/ 5886450 w 5886450"/>
                  <a:gd name="connsiteY1-156" fmla="*/ 0 h 771272"/>
                  <a:gd name="connsiteX2-157" fmla="*/ 2586990 w 5886450"/>
                  <a:gd name="connsiteY2-158" fmla="*/ 771272 h 771272"/>
                  <a:gd name="connsiteX3-159" fmla="*/ 0 w 5886450"/>
                  <a:gd name="connsiteY3-160" fmla="*/ 747974 h 771272"/>
                  <a:gd name="connsiteX0-161" fmla="*/ 0 w 5486400"/>
                  <a:gd name="connsiteY0-162" fmla="*/ 0 h 783950"/>
                  <a:gd name="connsiteX1-163" fmla="*/ 5486400 w 5486400"/>
                  <a:gd name="connsiteY1-164" fmla="*/ 12678 h 783950"/>
                  <a:gd name="connsiteX2-165" fmla="*/ 2186940 w 5486400"/>
                  <a:gd name="connsiteY2-166" fmla="*/ 783950 h 783950"/>
                  <a:gd name="connsiteX3-167" fmla="*/ 0 w 5486400"/>
                  <a:gd name="connsiteY3-168" fmla="*/ 0 h 783950"/>
                  <a:gd name="connsiteX0-169" fmla="*/ 0 w 5486400"/>
                  <a:gd name="connsiteY0-170" fmla="*/ 0 h 720562"/>
                  <a:gd name="connsiteX1-171" fmla="*/ 5486400 w 5486400"/>
                  <a:gd name="connsiteY1-172" fmla="*/ 12678 h 720562"/>
                  <a:gd name="connsiteX2-173" fmla="*/ 1920240 w 5486400"/>
                  <a:gd name="connsiteY2-174" fmla="*/ 720562 h 720562"/>
                  <a:gd name="connsiteX3-175" fmla="*/ 0 w 5486400"/>
                  <a:gd name="connsiteY3-176" fmla="*/ 0 h 720562"/>
                  <a:gd name="connsiteX0-177" fmla="*/ 0 w 5529262"/>
                  <a:gd name="connsiteY0-178" fmla="*/ 0 h 720562"/>
                  <a:gd name="connsiteX1-179" fmla="*/ 5529262 w 5529262"/>
                  <a:gd name="connsiteY1-180" fmla="*/ 12678 h 720562"/>
                  <a:gd name="connsiteX2-181" fmla="*/ 1920240 w 5529262"/>
                  <a:gd name="connsiteY2-182" fmla="*/ 720562 h 720562"/>
                  <a:gd name="connsiteX3-183" fmla="*/ 0 w 5529262"/>
                  <a:gd name="connsiteY3-184" fmla="*/ 0 h 720562"/>
                  <a:gd name="connsiteX0-185" fmla="*/ 0 w 5524500"/>
                  <a:gd name="connsiteY0-186" fmla="*/ 0 h 720562"/>
                  <a:gd name="connsiteX1-187" fmla="*/ 5524500 w 5524500"/>
                  <a:gd name="connsiteY1-188" fmla="*/ 8716 h 720562"/>
                  <a:gd name="connsiteX2-189" fmla="*/ 1920240 w 5524500"/>
                  <a:gd name="connsiteY2-190" fmla="*/ 720562 h 720562"/>
                  <a:gd name="connsiteX3-191" fmla="*/ 0 w 5524500"/>
                  <a:gd name="connsiteY3-192" fmla="*/ 0 h 720562"/>
                  <a:gd name="connsiteX0-193" fmla="*/ 0 w 5529263"/>
                  <a:gd name="connsiteY0-194" fmla="*/ 0 h 720562"/>
                  <a:gd name="connsiteX1-195" fmla="*/ 5529263 w 5529263"/>
                  <a:gd name="connsiteY1-196" fmla="*/ 8716 h 720562"/>
                  <a:gd name="connsiteX2-197" fmla="*/ 1920240 w 5529263"/>
                  <a:gd name="connsiteY2-198" fmla="*/ 720562 h 720562"/>
                  <a:gd name="connsiteX3-199" fmla="*/ 0 w 5529263"/>
                  <a:gd name="connsiteY3-200" fmla="*/ 0 h 72056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5529263" h="720562">
                    <a:moveTo>
                      <a:pt x="0" y="0"/>
                    </a:moveTo>
                    <a:lnTo>
                      <a:pt x="5529263" y="8716"/>
                    </a:lnTo>
                    <a:lnTo>
                      <a:pt x="1920240" y="72056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0" name="等腰三角形 2"/>
              <p:cNvSpPr/>
              <p:nvPr/>
            </p:nvSpPr>
            <p:spPr>
              <a:xfrm rot="10800000">
                <a:off x="8018110" y="4741616"/>
                <a:ext cx="3256016" cy="2106592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  <a:gd name="connsiteX0-25" fmla="*/ 0 w 2971800"/>
                  <a:gd name="connsiteY0-26" fmla="*/ 1790700 h 1790700"/>
                  <a:gd name="connsiteX1-27" fmla="*/ 1828800 w 2971800"/>
                  <a:gd name="connsiteY1-28" fmla="*/ 0 h 1790700"/>
                  <a:gd name="connsiteX2-29" fmla="*/ 2971800 w 2971800"/>
                  <a:gd name="connsiteY2-30" fmla="*/ 628650 h 1790700"/>
                  <a:gd name="connsiteX3-31" fmla="*/ 0 w 2971800"/>
                  <a:gd name="connsiteY3-32" fmla="*/ 1790700 h 1790700"/>
                  <a:gd name="connsiteX0-33" fmla="*/ 0 w 2971800"/>
                  <a:gd name="connsiteY0-34" fmla="*/ 1162050 h 1162050"/>
                  <a:gd name="connsiteX1-35" fmla="*/ 1162050 w 2971800"/>
                  <a:gd name="connsiteY1-36" fmla="*/ 52767 h 1162050"/>
                  <a:gd name="connsiteX2-37" fmla="*/ 2971800 w 2971800"/>
                  <a:gd name="connsiteY2-38" fmla="*/ 0 h 1162050"/>
                  <a:gd name="connsiteX3-39" fmla="*/ 0 w 2971800"/>
                  <a:gd name="connsiteY3-40" fmla="*/ 1162050 h 1162050"/>
                  <a:gd name="connsiteX0-41" fmla="*/ 0 w 2628900"/>
                  <a:gd name="connsiteY0-42" fmla="*/ 1109283 h 1109283"/>
                  <a:gd name="connsiteX1-43" fmla="*/ 1162050 w 2628900"/>
                  <a:gd name="connsiteY1-44" fmla="*/ 0 h 1109283"/>
                  <a:gd name="connsiteX2-45" fmla="*/ 2628900 w 2628900"/>
                  <a:gd name="connsiteY2-46" fmla="*/ 295865 h 1109283"/>
                  <a:gd name="connsiteX3-47" fmla="*/ 0 w 2628900"/>
                  <a:gd name="connsiteY3-48" fmla="*/ 1109283 h 1109283"/>
                  <a:gd name="connsiteX0-49" fmla="*/ 0 w 2628900"/>
                  <a:gd name="connsiteY0-50" fmla="*/ 1159993 h 1159993"/>
                  <a:gd name="connsiteX1-51" fmla="*/ 1116330 w 2628900"/>
                  <a:gd name="connsiteY1-52" fmla="*/ 0 h 1159993"/>
                  <a:gd name="connsiteX2-53" fmla="*/ 2628900 w 2628900"/>
                  <a:gd name="connsiteY2-54" fmla="*/ 346575 h 1159993"/>
                  <a:gd name="connsiteX3-55" fmla="*/ 0 w 2628900"/>
                  <a:gd name="connsiteY3-56" fmla="*/ 1159993 h 1159993"/>
                  <a:gd name="connsiteX0-57" fmla="*/ 0 w 2651760"/>
                  <a:gd name="connsiteY0-58" fmla="*/ 1153654 h 1153654"/>
                  <a:gd name="connsiteX1-59" fmla="*/ 1139190 w 2651760"/>
                  <a:gd name="connsiteY1-60" fmla="*/ 0 h 1153654"/>
                  <a:gd name="connsiteX2-61" fmla="*/ 2651760 w 2651760"/>
                  <a:gd name="connsiteY2-62" fmla="*/ 346575 h 1153654"/>
                  <a:gd name="connsiteX3-63" fmla="*/ 0 w 2651760"/>
                  <a:gd name="connsiteY3-64" fmla="*/ 1153654 h 1153654"/>
                  <a:gd name="connsiteX0-65" fmla="*/ 0 w 4617720"/>
                  <a:gd name="connsiteY0-66" fmla="*/ 1166332 h 1166332"/>
                  <a:gd name="connsiteX1-67" fmla="*/ 3105150 w 4617720"/>
                  <a:gd name="connsiteY1-68" fmla="*/ 0 h 1166332"/>
                  <a:gd name="connsiteX2-69" fmla="*/ 4617720 w 4617720"/>
                  <a:gd name="connsiteY2-70" fmla="*/ 346575 h 1166332"/>
                  <a:gd name="connsiteX3-71" fmla="*/ 0 w 4617720"/>
                  <a:gd name="connsiteY3-72" fmla="*/ 1166332 h 1166332"/>
                  <a:gd name="connsiteX0-73" fmla="*/ 0 w 4617720"/>
                  <a:gd name="connsiteY0-74" fmla="*/ 893765 h 893765"/>
                  <a:gd name="connsiteX1-75" fmla="*/ 3272790 w 4617720"/>
                  <a:gd name="connsiteY1-76" fmla="*/ 0 h 893765"/>
                  <a:gd name="connsiteX2-77" fmla="*/ 4617720 w 4617720"/>
                  <a:gd name="connsiteY2-78" fmla="*/ 74008 h 893765"/>
                  <a:gd name="connsiteX3-79" fmla="*/ 0 w 4617720"/>
                  <a:gd name="connsiteY3-80" fmla="*/ 893765 h 893765"/>
                  <a:gd name="connsiteX0-81" fmla="*/ 0 w 4617720"/>
                  <a:gd name="connsiteY0-82" fmla="*/ 1001524 h 1001524"/>
                  <a:gd name="connsiteX1-83" fmla="*/ 3257550 w 4617720"/>
                  <a:gd name="connsiteY1-84" fmla="*/ 0 h 1001524"/>
                  <a:gd name="connsiteX2-85" fmla="*/ 4617720 w 4617720"/>
                  <a:gd name="connsiteY2-86" fmla="*/ 181767 h 1001524"/>
                  <a:gd name="connsiteX3-87" fmla="*/ 0 w 4617720"/>
                  <a:gd name="connsiteY3-88" fmla="*/ 1001524 h 1001524"/>
                  <a:gd name="connsiteX0-89" fmla="*/ 0 w 4472940"/>
                  <a:gd name="connsiteY0-90" fmla="*/ 1001524 h 1001524"/>
                  <a:gd name="connsiteX1-91" fmla="*/ 3257550 w 4472940"/>
                  <a:gd name="connsiteY1-92" fmla="*/ 0 h 1001524"/>
                  <a:gd name="connsiteX2-93" fmla="*/ 4472940 w 4472940"/>
                  <a:gd name="connsiteY2-94" fmla="*/ 993128 h 1001524"/>
                  <a:gd name="connsiteX3-95" fmla="*/ 0 w 4472940"/>
                  <a:gd name="connsiteY3-96" fmla="*/ 1001524 h 1001524"/>
                  <a:gd name="connsiteX0-97" fmla="*/ 0 w 5025390"/>
                  <a:gd name="connsiteY0-98" fmla="*/ 668739 h 993128"/>
                  <a:gd name="connsiteX1-99" fmla="*/ 3810000 w 5025390"/>
                  <a:gd name="connsiteY1-100" fmla="*/ 0 h 993128"/>
                  <a:gd name="connsiteX2-101" fmla="*/ 5025390 w 5025390"/>
                  <a:gd name="connsiteY2-102" fmla="*/ 993128 h 993128"/>
                  <a:gd name="connsiteX3-103" fmla="*/ 0 w 5025390"/>
                  <a:gd name="connsiteY3-104" fmla="*/ 668739 h 993128"/>
                  <a:gd name="connsiteX0-105" fmla="*/ 0 w 3810000"/>
                  <a:gd name="connsiteY0-106" fmla="*/ 668739 h 1642851"/>
                  <a:gd name="connsiteX1-107" fmla="*/ 3810000 w 3810000"/>
                  <a:gd name="connsiteY1-108" fmla="*/ 0 h 1642851"/>
                  <a:gd name="connsiteX2-109" fmla="*/ 1215390 w 3810000"/>
                  <a:gd name="connsiteY2-110" fmla="*/ 1642851 h 1642851"/>
                  <a:gd name="connsiteX3-111" fmla="*/ 0 w 3810000"/>
                  <a:gd name="connsiteY3-112" fmla="*/ 668739 h 1642851"/>
                  <a:gd name="connsiteX0-113" fmla="*/ 0 w 2419350"/>
                  <a:gd name="connsiteY0-114" fmla="*/ 335954 h 1310066"/>
                  <a:gd name="connsiteX1-115" fmla="*/ 2419350 w 2419350"/>
                  <a:gd name="connsiteY1-116" fmla="*/ 0 h 1310066"/>
                  <a:gd name="connsiteX2-117" fmla="*/ 1215390 w 2419350"/>
                  <a:gd name="connsiteY2-118" fmla="*/ 1310066 h 1310066"/>
                  <a:gd name="connsiteX3-119" fmla="*/ 0 w 2419350"/>
                  <a:gd name="connsiteY3-120" fmla="*/ 335954 h 1310066"/>
                  <a:gd name="connsiteX0-121" fmla="*/ 0 w 3562350"/>
                  <a:gd name="connsiteY0-122" fmla="*/ 209179 h 1183291"/>
                  <a:gd name="connsiteX1-123" fmla="*/ 3562350 w 3562350"/>
                  <a:gd name="connsiteY1-124" fmla="*/ 0 h 1183291"/>
                  <a:gd name="connsiteX2-125" fmla="*/ 1215390 w 3562350"/>
                  <a:gd name="connsiteY2-126" fmla="*/ 1183291 h 1183291"/>
                  <a:gd name="connsiteX3-127" fmla="*/ 0 w 3562350"/>
                  <a:gd name="connsiteY3-128" fmla="*/ 209179 h 1183291"/>
                  <a:gd name="connsiteX0-129" fmla="*/ 0 w 3867150"/>
                  <a:gd name="connsiteY0-130" fmla="*/ 383495 h 1357607"/>
                  <a:gd name="connsiteX1-131" fmla="*/ 3867150 w 3867150"/>
                  <a:gd name="connsiteY1-132" fmla="*/ 0 h 1357607"/>
                  <a:gd name="connsiteX2-133" fmla="*/ 1215390 w 3867150"/>
                  <a:gd name="connsiteY2-134" fmla="*/ 1357607 h 1357607"/>
                  <a:gd name="connsiteX3-135" fmla="*/ 0 w 3867150"/>
                  <a:gd name="connsiteY3-136" fmla="*/ 383495 h 1357607"/>
                  <a:gd name="connsiteX0-137" fmla="*/ 0 w 3619500"/>
                  <a:gd name="connsiteY0-138" fmla="*/ 716280 h 1357607"/>
                  <a:gd name="connsiteX1-139" fmla="*/ 3619500 w 3619500"/>
                  <a:gd name="connsiteY1-140" fmla="*/ 0 h 1357607"/>
                  <a:gd name="connsiteX2-141" fmla="*/ 967740 w 3619500"/>
                  <a:gd name="connsiteY2-142" fmla="*/ 1357607 h 1357607"/>
                  <a:gd name="connsiteX3-143" fmla="*/ 0 w 3619500"/>
                  <a:gd name="connsiteY3-144" fmla="*/ 716280 h 1357607"/>
                  <a:gd name="connsiteX0-145" fmla="*/ 0 w 5886450"/>
                  <a:gd name="connsiteY0-146" fmla="*/ 747974 h 1389301"/>
                  <a:gd name="connsiteX1-147" fmla="*/ 5886450 w 5886450"/>
                  <a:gd name="connsiteY1-148" fmla="*/ 0 h 1389301"/>
                  <a:gd name="connsiteX2-149" fmla="*/ 967740 w 5886450"/>
                  <a:gd name="connsiteY2-150" fmla="*/ 1389301 h 1389301"/>
                  <a:gd name="connsiteX3-151" fmla="*/ 0 w 5886450"/>
                  <a:gd name="connsiteY3-152" fmla="*/ 747974 h 1389301"/>
                  <a:gd name="connsiteX0-153" fmla="*/ 0 w 5886450"/>
                  <a:gd name="connsiteY0-154" fmla="*/ 747974 h 771272"/>
                  <a:gd name="connsiteX1-155" fmla="*/ 5886450 w 5886450"/>
                  <a:gd name="connsiteY1-156" fmla="*/ 0 h 771272"/>
                  <a:gd name="connsiteX2-157" fmla="*/ 2586990 w 5886450"/>
                  <a:gd name="connsiteY2-158" fmla="*/ 771272 h 771272"/>
                  <a:gd name="connsiteX3-159" fmla="*/ 0 w 5886450"/>
                  <a:gd name="connsiteY3-160" fmla="*/ 747974 h 771272"/>
                  <a:gd name="connsiteX0-161" fmla="*/ 0 w 5486400"/>
                  <a:gd name="connsiteY0-162" fmla="*/ 0 h 783950"/>
                  <a:gd name="connsiteX1-163" fmla="*/ 5486400 w 5486400"/>
                  <a:gd name="connsiteY1-164" fmla="*/ 12678 h 783950"/>
                  <a:gd name="connsiteX2-165" fmla="*/ 2186940 w 5486400"/>
                  <a:gd name="connsiteY2-166" fmla="*/ 783950 h 783950"/>
                  <a:gd name="connsiteX3-167" fmla="*/ 0 w 5486400"/>
                  <a:gd name="connsiteY3-168" fmla="*/ 0 h 783950"/>
                  <a:gd name="connsiteX0-169" fmla="*/ 0 w 5486400"/>
                  <a:gd name="connsiteY0-170" fmla="*/ 0 h 720562"/>
                  <a:gd name="connsiteX1-171" fmla="*/ 5486400 w 5486400"/>
                  <a:gd name="connsiteY1-172" fmla="*/ 12678 h 720562"/>
                  <a:gd name="connsiteX2-173" fmla="*/ 1920240 w 5486400"/>
                  <a:gd name="connsiteY2-174" fmla="*/ 720562 h 720562"/>
                  <a:gd name="connsiteX3-175" fmla="*/ 0 w 5486400"/>
                  <a:gd name="connsiteY3-176" fmla="*/ 0 h 720562"/>
                  <a:gd name="connsiteX0-177" fmla="*/ 0 w 5276850"/>
                  <a:gd name="connsiteY0-178" fmla="*/ 320106 h 1040668"/>
                  <a:gd name="connsiteX1-179" fmla="*/ 5276850 w 5276850"/>
                  <a:gd name="connsiteY1-180" fmla="*/ 0 h 1040668"/>
                  <a:gd name="connsiteX2-181" fmla="*/ 1920240 w 5276850"/>
                  <a:gd name="connsiteY2-182" fmla="*/ 1040668 h 1040668"/>
                  <a:gd name="connsiteX3-183" fmla="*/ 0 w 5276850"/>
                  <a:gd name="connsiteY3-184" fmla="*/ 320106 h 1040668"/>
                  <a:gd name="connsiteX0-185" fmla="*/ 1356360 w 3356610"/>
                  <a:gd name="connsiteY0-186" fmla="*/ 0 h 1750611"/>
                  <a:gd name="connsiteX1-187" fmla="*/ 3356610 w 3356610"/>
                  <a:gd name="connsiteY1-188" fmla="*/ 709943 h 1750611"/>
                  <a:gd name="connsiteX2-189" fmla="*/ 0 w 3356610"/>
                  <a:gd name="connsiteY2-190" fmla="*/ 1750611 h 1750611"/>
                  <a:gd name="connsiteX3-191" fmla="*/ 1356360 w 3356610"/>
                  <a:gd name="connsiteY3-192" fmla="*/ 0 h 1750611"/>
                  <a:gd name="connsiteX0-193" fmla="*/ 1356360 w 3310890"/>
                  <a:gd name="connsiteY0-194" fmla="*/ 0 h 1750611"/>
                  <a:gd name="connsiteX1-195" fmla="*/ 3310890 w 3310890"/>
                  <a:gd name="connsiteY1-196" fmla="*/ 728959 h 1750611"/>
                  <a:gd name="connsiteX2-197" fmla="*/ 0 w 3310890"/>
                  <a:gd name="connsiteY2-198" fmla="*/ 1750611 h 1750611"/>
                  <a:gd name="connsiteX3-199" fmla="*/ 1356360 w 3310890"/>
                  <a:gd name="connsiteY3-200" fmla="*/ 0 h 1750611"/>
                  <a:gd name="connsiteX0-201" fmla="*/ 1356360 w 3257550"/>
                  <a:gd name="connsiteY0-202" fmla="*/ 0 h 1750611"/>
                  <a:gd name="connsiteX1-203" fmla="*/ 3257550 w 3257550"/>
                  <a:gd name="connsiteY1-204" fmla="*/ 703604 h 1750611"/>
                  <a:gd name="connsiteX2-205" fmla="*/ 0 w 3257550"/>
                  <a:gd name="connsiteY2-206" fmla="*/ 1750611 h 1750611"/>
                  <a:gd name="connsiteX3-207" fmla="*/ 1356360 w 3257550"/>
                  <a:gd name="connsiteY3-208" fmla="*/ 0 h 175061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257550" h="1750611">
                    <a:moveTo>
                      <a:pt x="1356360" y="0"/>
                    </a:moveTo>
                    <a:lnTo>
                      <a:pt x="3257550" y="703604"/>
                    </a:lnTo>
                    <a:lnTo>
                      <a:pt x="0" y="1750611"/>
                    </a:lnTo>
                    <a:lnTo>
                      <a:pt x="1356360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1" name="等腰三角形 2"/>
              <p:cNvSpPr/>
              <p:nvPr/>
            </p:nvSpPr>
            <p:spPr>
              <a:xfrm rot="10800000">
                <a:off x="9898539" y="4184317"/>
                <a:ext cx="2320433" cy="2663891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  <a:gd name="connsiteX0-25" fmla="*/ 0 w 2971800"/>
                  <a:gd name="connsiteY0-26" fmla="*/ 1790700 h 1790700"/>
                  <a:gd name="connsiteX1-27" fmla="*/ 1828800 w 2971800"/>
                  <a:gd name="connsiteY1-28" fmla="*/ 0 h 1790700"/>
                  <a:gd name="connsiteX2-29" fmla="*/ 2971800 w 2971800"/>
                  <a:gd name="connsiteY2-30" fmla="*/ 628650 h 1790700"/>
                  <a:gd name="connsiteX3-31" fmla="*/ 0 w 2971800"/>
                  <a:gd name="connsiteY3-32" fmla="*/ 1790700 h 1790700"/>
                  <a:gd name="connsiteX0-33" fmla="*/ 0 w 2971800"/>
                  <a:gd name="connsiteY0-34" fmla="*/ 1162050 h 1162050"/>
                  <a:gd name="connsiteX1-35" fmla="*/ 1162050 w 2971800"/>
                  <a:gd name="connsiteY1-36" fmla="*/ 52767 h 1162050"/>
                  <a:gd name="connsiteX2-37" fmla="*/ 2971800 w 2971800"/>
                  <a:gd name="connsiteY2-38" fmla="*/ 0 h 1162050"/>
                  <a:gd name="connsiteX3-39" fmla="*/ 0 w 2971800"/>
                  <a:gd name="connsiteY3-40" fmla="*/ 1162050 h 1162050"/>
                  <a:gd name="connsiteX0-41" fmla="*/ 0 w 2628900"/>
                  <a:gd name="connsiteY0-42" fmla="*/ 1109283 h 1109283"/>
                  <a:gd name="connsiteX1-43" fmla="*/ 1162050 w 2628900"/>
                  <a:gd name="connsiteY1-44" fmla="*/ 0 h 1109283"/>
                  <a:gd name="connsiteX2-45" fmla="*/ 2628900 w 2628900"/>
                  <a:gd name="connsiteY2-46" fmla="*/ 295865 h 1109283"/>
                  <a:gd name="connsiteX3-47" fmla="*/ 0 w 2628900"/>
                  <a:gd name="connsiteY3-48" fmla="*/ 1109283 h 1109283"/>
                  <a:gd name="connsiteX0-49" fmla="*/ 0 w 2628900"/>
                  <a:gd name="connsiteY0-50" fmla="*/ 1159993 h 1159993"/>
                  <a:gd name="connsiteX1-51" fmla="*/ 1116330 w 2628900"/>
                  <a:gd name="connsiteY1-52" fmla="*/ 0 h 1159993"/>
                  <a:gd name="connsiteX2-53" fmla="*/ 2628900 w 2628900"/>
                  <a:gd name="connsiteY2-54" fmla="*/ 346575 h 1159993"/>
                  <a:gd name="connsiteX3-55" fmla="*/ 0 w 2628900"/>
                  <a:gd name="connsiteY3-56" fmla="*/ 1159993 h 1159993"/>
                  <a:gd name="connsiteX0-57" fmla="*/ 0 w 2651760"/>
                  <a:gd name="connsiteY0-58" fmla="*/ 1153654 h 1153654"/>
                  <a:gd name="connsiteX1-59" fmla="*/ 1139190 w 2651760"/>
                  <a:gd name="connsiteY1-60" fmla="*/ 0 h 1153654"/>
                  <a:gd name="connsiteX2-61" fmla="*/ 2651760 w 2651760"/>
                  <a:gd name="connsiteY2-62" fmla="*/ 346575 h 1153654"/>
                  <a:gd name="connsiteX3-63" fmla="*/ 0 w 2651760"/>
                  <a:gd name="connsiteY3-64" fmla="*/ 1153654 h 1153654"/>
                  <a:gd name="connsiteX0-65" fmla="*/ 0 w 4617720"/>
                  <a:gd name="connsiteY0-66" fmla="*/ 1166332 h 1166332"/>
                  <a:gd name="connsiteX1-67" fmla="*/ 3105150 w 4617720"/>
                  <a:gd name="connsiteY1-68" fmla="*/ 0 h 1166332"/>
                  <a:gd name="connsiteX2-69" fmla="*/ 4617720 w 4617720"/>
                  <a:gd name="connsiteY2-70" fmla="*/ 346575 h 1166332"/>
                  <a:gd name="connsiteX3-71" fmla="*/ 0 w 4617720"/>
                  <a:gd name="connsiteY3-72" fmla="*/ 1166332 h 1166332"/>
                  <a:gd name="connsiteX0-73" fmla="*/ 0 w 4617720"/>
                  <a:gd name="connsiteY0-74" fmla="*/ 893765 h 893765"/>
                  <a:gd name="connsiteX1-75" fmla="*/ 3272790 w 4617720"/>
                  <a:gd name="connsiteY1-76" fmla="*/ 0 h 893765"/>
                  <a:gd name="connsiteX2-77" fmla="*/ 4617720 w 4617720"/>
                  <a:gd name="connsiteY2-78" fmla="*/ 74008 h 893765"/>
                  <a:gd name="connsiteX3-79" fmla="*/ 0 w 4617720"/>
                  <a:gd name="connsiteY3-80" fmla="*/ 893765 h 893765"/>
                  <a:gd name="connsiteX0-81" fmla="*/ 0 w 4617720"/>
                  <a:gd name="connsiteY0-82" fmla="*/ 1001524 h 1001524"/>
                  <a:gd name="connsiteX1-83" fmla="*/ 3257550 w 4617720"/>
                  <a:gd name="connsiteY1-84" fmla="*/ 0 h 1001524"/>
                  <a:gd name="connsiteX2-85" fmla="*/ 4617720 w 4617720"/>
                  <a:gd name="connsiteY2-86" fmla="*/ 181767 h 1001524"/>
                  <a:gd name="connsiteX3-87" fmla="*/ 0 w 4617720"/>
                  <a:gd name="connsiteY3-88" fmla="*/ 1001524 h 1001524"/>
                  <a:gd name="connsiteX0-89" fmla="*/ 0 w 4472940"/>
                  <a:gd name="connsiteY0-90" fmla="*/ 1001524 h 1001524"/>
                  <a:gd name="connsiteX1-91" fmla="*/ 3257550 w 4472940"/>
                  <a:gd name="connsiteY1-92" fmla="*/ 0 h 1001524"/>
                  <a:gd name="connsiteX2-93" fmla="*/ 4472940 w 4472940"/>
                  <a:gd name="connsiteY2-94" fmla="*/ 993128 h 1001524"/>
                  <a:gd name="connsiteX3-95" fmla="*/ 0 w 4472940"/>
                  <a:gd name="connsiteY3-96" fmla="*/ 1001524 h 1001524"/>
                  <a:gd name="connsiteX0-97" fmla="*/ 0 w 5025390"/>
                  <a:gd name="connsiteY0-98" fmla="*/ 668739 h 993128"/>
                  <a:gd name="connsiteX1-99" fmla="*/ 3810000 w 5025390"/>
                  <a:gd name="connsiteY1-100" fmla="*/ 0 h 993128"/>
                  <a:gd name="connsiteX2-101" fmla="*/ 5025390 w 5025390"/>
                  <a:gd name="connsiteY2-102" fmla="*/ 993128 h 993128"/>
                  <a:gd name="connsiteX3-103" fmla="*/ 0 w 5025390"/>
                  <a:gd name="connsiteY3-104" fmla="*/ 668739 h 993128"/>
                  <a:gd name="connsiteX0-105" fmla="*/ 0 w 3810000"/>
                  <a:gd name="connsiteY0-106" fmla="*/ 668739 h 1642851"/>
                  <a:gd name="connsiteX1-107" fmla="*/ 3810000 w 3810000"/>
                  <a:gd name="connsiteY1-108" fmla="*/ 0 h 1642851"/>
                  <a:gd name="connsiteX2-109" fmla="*/ 1215390 w 3810000"/>
                  <a:gd name="connsiteY2-110" fmla="*/ 1642851 h 1642851"/>
                  <a:gd name="connsiteX3-111" fmla="*/ 0 w 3810000"/>
                  <a:gd name="connsiteY3-112" fmla="*/ 668739 h 1642851"/>
                  <a:gd name="connsiteX0-113" fmla="*/ 0 w 2419350"/>
                  <a:gd name="connsiteY0-114" fmla="*/ 335954 h 1310066"/>
                  <a:gd name="connsiteX1-115" fmla="*/ 2419350 w 2419350"/>
                  <a:gd name="connsiteY1-116" fmla="*/ 0 h 1310066"/>
                  <a:gd name="connsiteX2-117" fmla="*/ 1215390 w 2419350"/>
                  <a:gd name="connsiteY2-118" fmla="*/ 1310066 h 1310066"/>
                  <a:gd name="connsiteX3-119" fmla="*/ 0 w 2419350"/>
                  <a:gd name="connsiteY3-120" fmla="*/ 335954 h 1310066"/>
                  <a:gd name="connsiteX0-121" fmla="*/ 0 w 3562350"/>
                  <a:gd name="connsiteY0-122" fmla="*/ 209179 h 1183291"/>
                  <a:gd name="connsiteX1-123" fmla="*/ 3562350 w 3562350"/>
                  <a:gd name="connsiteY1-124" fmla="*/ 0 h 1183291"/>
                  <a:gd name="connsiteX2-125" fmla="*/ 1215390 w 3562350"/>
                  <a:gd name="connsiteY2-126" fmla="*/ 1183291 h 1183291"/>
                  <a:gd name="connsiteX3-127" fmla="*/ 0 w 3562350"/>
                  <a:gd name="connsiteY3-128" fmla="*/ 209179 h 1183291"/>
                  <a:gd name="connsiteX0-129" fmla="*/ 0 w 3867150"/>
                  <a:gd name="connsiteY0-130" fmla="*/ 383495 h 1357607"/>
                  <a:gd name="connsiteX1-131" fmla="*/ 3867150 w 3867150"/>
                  <a:gd name="connsiteY1-132" fmla="*/ 0 h 1357607"/>
                  <a:gd name="connsiteX2-133" fmla="*/ 1215390 w 3867150"/>
                  <a:gd name="connsiteY2-134" fmla="*/ 1357607 h 1357607"/>
                  <a:gd name="connsiteX3-135" fmla="*/ 0 w 3867150"/>
                  <a:gd name="connsiteY3-136" fmla="*/ 383495 h 1357607"/>
                  <a:gd name="connsiteX0-137" fmla="*/ 0 w 3619500"/>
                  <a:gd name="connsiteY0-138" fmla="*/ 716280 h 1357607"/>
                  <a:gd name="connsiteX1-139" fmla="*/ 3619500 w 3619500"/>
                  <a:gd name="connsiteY1-140" fmla="*/ 0 h 1357607"/>
                  <a:gd name="connsiteX2-141" fmla="*/ 967740 w 3619500"/>
                  <a:gd name="connsiteY2-142" fmla="*/ 1357607 h 1357607"/>
                  <a:gd name="connsiteX3-143" fmla="*/ 0 w 3619500"/>
                  <a:gd name="connsiteY3-144" fmla="*/ 716280 h 1357607"/>
                  <a:gd name="connsiteX0-145" fmla="*/ 0 w 5886450"/>
                  <a:gd name="connsiteY0-146" fmla="*/ 747974 h 1389301"/>
                  <a:gd name="connsiteX1-147" fmla="*/ 5886450 w 5886450"/>
                  <a:gd name="connsiteY1-148" fmla="*/ 0 h 1389301"/>
                  <a:gd name="connsiteX2-149" fmla="*/ 967740 w 5886450"/>
                  <a:gd name="connsiteY2-150" fmla="*/ 1389301 h 1389301"/>
                  <a:gd name="connsiteX3-151" fmla="*/ 0 w 5886450"/>
                  <a:gd name="connsiteY3-152" fmla="*/ 747974 h 1389301"/>
                  <a:gd name="connsiteX0-153" fmla="*/ 0 w 5886450"/>
                  <a:gd name="connsiteY0-154" fmla="*/ 747974 h 771272"/>
                  <a:gd name="connsiteX1-155" fmla="*/ 5886450 w 5886450"/>
                  <a:gd name="connsiteY1-156" fmla="*/ 0 h 771272"/>
                  <a:gd name="connsiteX2-157" fmla="*/ 2586990 w 5886450"/>
                  <a:gd name="connsiteY2-158" fmla="*/ 771272 h 771272"/>
                  <a:gd name="connsiteX3-159" fmla="*/ 0 w 5886450"/>
                  <a:gd name="connsiteY3-160" fmla="*/ 747974 h 771272"/>
                  <a:gd name="connsiteX0-161" fmla="*/ 0 w 5486400"/>
                  <a:gd name="connsiteY0-162" fmla="*/ 0 h 783950"/>
                  <a:gd name="connsiteX1-163" fmla="*/ 5486400 w 5486400"/>
                  <a:gd name="connsiteY1-164" fmla="*/ 12678 h 783950"/>
                  <a:gd name="connsiteX2-165" fmla="*/ 2186940 w 5486400"/>
                  <a:gd name="connsiteY2-166" fmla="*/ 783950 h 783950"/>
                  <a:gd name="connsiteX3-167" fmla="*/ 0 w 5486400"/>
                  <a:gd name="connsiteY3-168" fmla="*/ 0 h 783950"/>
                  <a:gd name="connsiteX0-169" fmla="*/ 0 w 5486400"/>
                  <a:gd name="connsiteY0-170" fmla="*/ 0 h 720562"/>
                  <a:gd name="connsiteX1-171" fmla="*/ 5486400 w 5486400"/>
                  <a:gd name="connsiteY1-172" fmla="*/ 12678 h 720562"/>
                  <a:gd name="connsiteX2-173" fmla="*/ 1920240 w 5486400"/>
                  <a:gd name="connsiteY2-174" fmla="*/ 720562 h 720562"/>
                  <a:gd name="connsiteX3-175" fmla="*/ 0 w 5486400"/>
                  <a:gd name="connsiteY3-176" fmla="*/ 0 h 720562"/>
                  <a:gd name="connsiteX0-177" fmla="*/ 0 w 5276850"/>
                  <a:gd name="connsiteY0-178" fmla="*/ 320106 h 1040668"/>
                  <a:gd name="connsiteX1-179" fmla="*/ 5276850 w 5276850"/>
                  <a:gd name="connsiteY1-180" fmla="*/ 0 h 1040668"/>
                  <a:gd name="connsiteX2-181" fmla="*/ 1920240 w 5276850"/>
                  <a:gd name="connsiteY2-182" fmla="*/ 1040668 h 1040668"/>
                  <a:gd name="connsiteX3-183" fmla="*/ 0 w 5276850"/>
                  <a:gd name="connsiteY3-184" fmla="*/ 320106 h 1040668"/>
                  <a:gd name="connsiteX0-185" fmla="*/ 1356360 w 3356610"/>
                  <a:gd name="connsiteY0-186" fmla="*/ 0 h 1750611"/>
                  <a:gd name="connsiteX1-187" fmla="*/ 3356610 w 3356610"/>
                  <a:gd name="connsiteY1-188" fmla="*/ 709943 h 1750611"/>
                  <a:gd name="connsiteX2-189" fmla="*/ 0 w 3356610"/>
                  <a:gd name="connsiteY2-190" fmla="*/ 1750611 h 1750611"/>
                  <a:gd name="connsiteX3-191" fmla="*/ 1356360 w 3356610"/>
                  <a:gd name="connsiteY3-192" fmla="*/ 0 h 1750611"/>
                  <a:gd name="connsiteX0-193" fmla="*/ 1356360 w 3737610"/>
                  <a:gd name="connsiteY0-194" fmla="*/ 98249 h 1848860"/>
                  <a:gd name="connsiteX1-195" fmla="*/ 3737610 w 3737610"/>
                  <a:gd name="connsiteY1-196" fmla="*/ 0 h 1848860"/>
                  <a:gd name="connsiteX2-197" fmla="*/ 0 w 3737610"/>
                  <a:gd name="connsiteY2-198" fmla="*/ 1848860 h 1848860"/>
                  <a:gd name="connsiteX3-199" fmla="*/ 1356360 w 3737610"/>
                  <a:gd name="connsiteY3-200" fmla="*/ 98249 h 1848860"/>
                  <a:gd name="connsiteX0-201" fmla="*/ 0 w 2381250"/>
                  <a:gd name="connsiteY0-202" fmla="*/ 98249 h 2213339"/>
                  <a:gd name="connsiteX1-203" fmla="*/ 2381250 w 2381250"/>
                  <a:gd name="connsiteY1-204" fmla="*/ 0 h 2213339"/>
                  <a:gd name="connsiteX2-205" fmla="*/ 624840 w 2381250"/>
                  <a:gd name="connsiteY2-206" fmla="*/ 2213339 h 2213339"/>
                  <a:gd name="connsiteX3-207" fmla="*/ 0 w 2381250"/>
                  <a:gd name="connsiteY3-208" fmla="*/ 98249 h 2213339"/>
                  <a:gd name="connsiteX0-209" fmla="*/ 0 w 1962150"/>
                  <a:gd name="connsiteY0-210" fmla="*/ 0 h 2226018"/>
                  <a:gd name="connsiteX1-211" fmla="*/ 1962150 w 1962150"/>
                  <a:gd name="connsiteY1-212" fmla="*/ 12679 h 2226018"/>
                  <a:gd name="connsiteX2-213" fmla="*/ 205740 w 1962150"/>
                  <a:gd name="connsiteY2-214" fmla="*/ 2226018 h 2226018"/>
                  <a:gd name="connsiteX3-215" fmla="*/ 0 w 1962150"/>
                  <a:gd name="connsiteY3-216" fmla="*/ 0 h 2226018"/>
                  <a:gd name="connsiteX0-217" fmla="*/ 0 w 2247900"/>
                  <a:gd name="connsiteY0-218" fmla="*/ 3168 h 2213339"/>
                  <a:gd name="connsiteX1-219" fmla="*/ 2247900 w 2247900"/>
                  <a:gd name="connsiteY1-220" fmla="*/ 0 h 2213339"/>
                  <a:gd name="connsiteX2-221" fmla="*/ 491490 w 2247900"/>
                  <a:gd name="connsiteY2-222" fmla="*/ 2213339 h 2213339"/>
                  <a:gd name="connsiteX3-223" fmla="*/ 0 w 2247900"/>
                  <a:gd name="connsiteY3-224" fmla="*/ 3168 h 2213339"/>
                  <a:gd name="connsiteX0-225" fmla="*/ 0 w 2324100"/>
                  <a:gd name="connsiteY0-226" fmla="*/ 3168 h 2213339"/>
                  <a:gd name="connsiteX1-227" fmla="*/ 2324100 w 2324100"/>
                  <a:gd name="connsiteY1-228" fmla="*/ 0 h 2213339"/>
                  <a:gd name="connsiteX2-229" fmla="*/ 567690 w 2324100"/>
                  <a:gd name="connsiteY2-230" fmla="*/ 2213339 h 2213339"/>
                  <a:gd name="connsiteX3-231" fmla="*/ 0 w 2324100"/>
                  <a:gd name="connsiteY3-232" fmla="*/ 3168 h 221333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2324100" h="2213339">
                    <a:moveTo>
                      <a:pt x="0" y="3168"/>
                    </a:moveTo>
                    <a:lnTo>
                      <a:pt x="2324100" y="0"/>
                    </a:lnTo>
                    <a:lnTo>
                      <a:pt x="567690" y="2213339"/>
                    </a:lnTo>
                    <a:lnTo>
                      <a:pt x="0" y="3168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2" name="等腰三角形 2"/>
              <p:cNvSpPr/>
              <p:nvPr/>
            </p:nvSpPr>
            <p:spPr>
              <a:xfrm rot="10800000">
                <a:off x="11653917" y="4178745"/>
                <a:ext cx="606738" cy="2736339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  <a:gd name="connsiteX0-25" fmla="*/ 0 w 2971800"/>
                  <a:gd name="connsiteY0-26" fmla="*/ 1790700 h 1790700"/>
                  <a:gd name="connsiteX1-27" fmla="*/ 1828800 w 2971800"/>
                  <a:gd name="connsiteY1-28" fmla="*/ 0 h 1790700"/>
                  <a:gd name="connsiteX2-29" fmla="*/ 2971800 w 2971800"/>
                  <a:gd name="connsiteY2-30" fmla="*/ 628650 h 1790700"/>
                  <a:gd name="connsiteX3-31" fmla="*/ 0 w 2971800"/>
                  <a:gd name="connsiteY3-32" fmla="*/ 1790700 h 1790700"/>
                  <a:gd name="connsiteX0-33" fmla="*/ 0 w 2971800"/>
                  <a:gd name="connsiteY0-34" fmla="*/ 1162050 h 1162050"/>
                  <a:gd name="connsiteX1-35" fmla="*/ 1162050 w 2971800"/>
                  <a:gd name="connsiteY1-36" fmla="*/ 52767 h 1162050"/>
                  <a:gd name="connsiteX2-37" fmla="*/ 2971800 w 2971800"/>
                  <a:gd name="connsiteY2-38" fmla="*/ 0 h 1162050"/>
                  <a:gd name="connsiteX3-39" fmla="*/ 0 w 2971800"/>
                  <a:gd name="connsiteY3-40" fmla="*/ 1162050 h 1162050"/>
                  <a:gd name="connsiteX0-41" fmla="*/ 0 w 2628900"/>
                  <a:gd name="connsiteY0-42" fmla="*/ 1109283 h 1109283"/>
                  <a:gd name="connsiteX1-43" fmla="*/ 1162050 w 2628900"/>
                  <a:gd name="connsiteY1-44" fmla="*/ 0 h 1109283"/>
                  <a:gd name="connsiteX2-45" fmla="*/ 2628900 w 2628900"/>
                  <a:gd name="connsiteY2-46" fmla="*/ 295865 h 1109283"/>
                  <a:gd name="connsiteX3-47" fmla="*/ 0 w 2628900"/>
                  <a:gd name="connsiteY3-48" fmla="*/ 1109283 h 1109283"/>
                  <a:gd name="connsiteX0-49" fmla="*/ 0 w 2628900"/>
                  <a:gd name="connsiteY0-50" fmla="*/ 1159993 h 1159993"/>
                  <a:gd name="connsiteX1-51" fmla="*/ 1116330 w 2628900"/>
                  <a:gd name="connsiteY1-52" fmla="*/ 0 h 1159993"/>
                  <a:gd name="connsiteX2-53" fmla="*/ 2628900 w 2628900"/>
                  <a:gd name="connsiteY2-54" fmla="*/ 346575 h 1159993"/>
                  <a:gd name="connsiteX3-55" fmla="*/ 0 w 2628900"/>
                  <a:gd name="connsiteY3-56" fmla="*/ 1159993 h 1159993"/>
                  <a:gd name="connsiteX0-57" fmla="*/ 0 w 2651760"/>
                  <a:gd name="connsiteY0-58" fmla="*/ 1153654 h 1153654"/>
                  <a:gd name="connsiteX1-59" fmla="*/ 1139190 w 2651760"/>
                  <a:gd name="connsiteY1-60" fmla="*/ 0 h 1153654"/>
                  <a:gd name="connsiteX2-61" fmla="*/ 2651760 w 2651760"/>
                  <a:gd name="connsiteY2-62" fmla="*/ 346575 h 1153654"/>
                  <a:gd name="connsiteX3-63" fmla="*/ 0 w 2651760"/>
                  <a:gd name="connsiteY3-64" fmla="*/ 1153654 h 1153654"/>
                  <a:gd name="connsiteX0-65" fmla="*/ 0 w 4617720"/>
                  <a:gd name="connsiteY0-66" fmla="*/ 1166332 h 1166332"/>
                  <a:gd name="connsiteX1-67" fmla="*/ 3105150 w 4617720"/>
                  <a:gd name="connsiteY1-68" fmla="*/ 0 h 1166332"/>
                  <a:gd name="connsiteX2-69" fmla="*/ 4617720 w 4617720"/>
                  <a:gd name="connsiteY2-70" fmla="*/ 346575 h 1166332"/>
                  <a:gd name="connsiteX3-71" fmla="*/ 0 w 4617720"/>
                  <a:gd name="connsiteY3-72" fmla="*/ 1166332 h 1166332"/>
                  <a:gd name="connsiteX0-73" fmla="*/ 0 w 4617720"/>
                  <a:gd name="connsiteY0-74" fmla="*/ 893765 h 893765"/>
                  <a:gd name="connsiteX1-75" fmla="*/ 3272790 w 4617720"/>
                  <a:gd name="connsiteY1-76" fmla="*/ 0 h 893765"/>
                  <a:gd name="connsiteX2-77" fmla="*/ 4617720 w 4617720"/>
                  <a:gd name="connsiteY2-78" fmla="*/ 74008 h 893765"/>
                  <a:gd name="connsiteX3-79" fmla="*/ 0 w 4617720"/>
                  <a:gd name="connsiteY3-80" fmla="*/ 893765 h 893765"/>
                  <a:gd name="connsiteX0-81" fmla="*/ 0 w 4617720"/>
                  <a:gd name="connsiteY0-82" fmla="*/ 1001524 h 1001524"/>
                  <a:gd name="connsiteX1-83" fmla="*/ 3257550 w 4617720"/>
                  <a:gd name="connsiteY1-84" fmla="*/ 0 h 1001524"/>
                  <a:gd name="connsiteX2-85" fmla="*/ 4617720 w 4617720"/>
                  <a:gd name="connsiteY2-86" fmla="*/ 181767 h 1001524"/>
                  <a:gd name="connsiteX3-87" fmla="*/ 0 w 4617720"/>
                  <a:gd name="connsiteY3-88" fmla="*/ 1001524 h 1001524"/>
                  <a:gd name="connsiteX0-89" fmla="*/ 0 w 4472940"/>
                  <a:gd name="connsiteY0-90" fmla="*/ 1001524 h 1001524"/>
                  <a:gd name="connsiteX1-91" fmla="*/ 3257550 w 4472940"/>
                  <a:gd name="connsiteY1-92" fmla="*/ 0 h 1001524"/>
                  <a:gd name="connsiteX2-93" fmla="*/ 4472940 w 4472940"/>
                  <a:gd name="connsiteY2-94" fmla="*/ 993128 h 1001524"/>
                  <a:gd name="connsiteX3-95" fmla="*/ 0 w 4472940"/>
                  <a:gd name="connsiteY3-96" fmla="*/ 1001524 h 1001524"/>
                  <a:gd name="connsiteX0-97" fmla="*/ 0 w 5025390"/>
                  <a:gd name="connsiteY0-98" fmla="*/ 668739 h 993128"/>
                  <a:gd name="connsiteX1-99" fmla="*/ 3810000 w 5025390"/>
                  <a:gd name="connsiteY1-100" fmla="*/ 0 h 993128"/>
                  <a:gd name="connsiteX2-101" fmla="*/ 5025390 w 5025390"/>
                  <a:gd name="connsiteY2-102" fmla="*/ 993128 h 993128"/>
                  <a:gd name="connsiteX3-103" fmla="*/ 0 w 5025390"/>
                  <a:gd name="connsiteY3-104" fmla="*/ 668739 h 993128"/>
                  <a:gd name="connsiteX0-105" fmla="*/ 0 w 3810000"/>
                  <a:gd name="connsiteY0-106" fmla="*/ 668739 h 1642851"/>
                  <a:gd name="connsiteX1-107" fmla="*/ 3810000 w 3810000"/>
                  <a:gd name="connsiteY1-108" fmla="*/ 0 h 1642851"/>
                  <a:gd name="connsiteX2-109" fmla="*/ 1215390 w 3810000"/>
                  <a:gd name="connsiteY2-110" fmla="*/ 1642851 h 1642851"/>
                  <a:gd name="connsiteX3-111" fmla="*/ 0 w 3810000"/>
                  <a:gd name="connsiteY3-112" fmla="*/ 668739 h 1642851"/>
                  <a:gd name="connsiteX0-113" fmla="*/ 0 w 2419350"/>
                  <a:gd name="connsiteY0-114" fmla="*/ 335954 h 1310066"/>
                  <a:gd name="connsiteX1-115" fmla="*/ 2419350 w 2419350"/>
                  <a:gd name="connsiteY1-116" fmla="*/ 0 h 1310066"/>
                  <a:gd name="connsiteX2-117" fmla="*/ 1215390 w 2419350"/>
                  <a:gd name="connsiteY2-118" fmla="*/ 1310066 h 1310066"/>
                  <a:gd name="connsiteX3-119" fmla="*/ 0 w 2419350"/>
                  <a:gd name="connsiteY3-120" fmla="*/ 335954 h 1310066"/>
                  <a:gd name="connsiteX0-121" fmla="*/ 0 w 3562350"/>
                  <a:gd name="connsiteY0-122" fmla="*/ 209179 h 1183291"/>
                  <a:gd name="connsiteX1-123" fmla="*/ 3562350 w 3562350"/>
                  <a:gd name="connsiteY1-124" fmla="*/ 0 h 1183291"/>
                  <a:gd name="connsiteX2-125" fmla="*/ 1215390 w 3562350"/>
                  <a:gd name="connsiteY2-126" fmla="*/ 1183291 h 1183291"/>
                  <a:gd name="connsiteX3-127" fmla="*/ 0 w 3562350"/>
                  <a:gd name="connsiteY3-128" fmla="*/ 209179 h 1183291"/>
                  <a:gd name="connsiteX0-129" fmla="*/ 0 w 3867150"/>
                  <a:gd name="connsiteY0-130" fmla="*/ 383495 h 1357607"/>
                  <a:gd name="connsiteX1-131" fmla="*/ 3867150 w 3867150"/>
                  <a:gd name="connsiteY1-132" fmla="*/ 0 h 1357607"/>
                  <a:gd name="connsiteX2-133" fmla="*/ 1215390 w 3867150"/>
                  <a:gd name="connsiteY2-134" fmla="*/ 1357607 h 1357607"/>
                  <a:gd name="connsiteX3-135" fmla="*/ 0 w 3867150"/>
                  <a:gd name="connsiteY3-136" fmla="*/ 383495 h 1357607"/>
                  <a:gd name="connsiteX0-137" fmla="*/ 0 w 3619500"/>
                  <a:gd name="connsiteY0-138" fmla="*/ 716280 h 1357607"/>
                  <a:gd name="connsiteX1-139" fmla="*/ 3619500 w 3619500"/>
                  <a:gd name="connsiteY1-140" fmla="*/ 0 h 1357607"/>
                  <a:gd name="connsiteX2-141" fmla="*/ 967740 w 3619500"/>
                  <a:gd name="connsiteY2-142" fmla="*/ 1357607 h 1357607"/>
                  <a:gd name="connsiteX3-143" fmla="*/ 0 w 3619500"/>
                  <a:gd name="connsiteY3-144" fmla="*/ 716280 h 1357607"/>
                  <a:gd name="connsiteX0-145" fmla="*/ 0 w 5886450"/>
                  <a:gd name="connsiteY0-146" fmla="*/ 747974 h 1389301"/>
                  <a:gd name="connsiteX1-147" fmla="*/ 5886450 w 5886450"/>
                  <a:gd name="connsiteY1-148" fmla="*/ 0 h 1389301"/>
                  <a:gd name="connsiteX2-149" fmla="*/ 967740 w 5886450"/>
                  <a:gd name="connsiteY2-150" fmla="*/ 1389301 h 1389301"/>
                  <a:gd name="connsiteX3-151" fmla="*/ 0 w 5886450"/>
                  <a:gd name="connsiteY3-152" fmla="*/ 747974 h 1389301"/>
                  <a:gd name="connsiteX0-153" fmla="*/ 0 w 5886450"/>
                  <a:gd name="connsiteY0-154" fmla="*/ 747974 h 771272"/>
                  <a:gd name="connsiteX1-155" fmla="*/ 5886450 w 5886450"/>
                  <a:gd name="connsiteY1-156" fmla="*/ 0 h 771272"/>
                  <a:gd name="connsiteX2-157" fmla="*/ 2586990 w 5886450"/>
                  <a:gd name="connsiteY2-158" fmla="*/ 771272 h 771272"/>
                  <a:gd name="connsiteX3-159" fmla="*/ 0 w 5886450"/>
                  <a:gd name="connsiteY3-160" fmla="*/ 747974 h 771272"/>
                  <a:gd name="connsiteX0-161" fmla="*/ 0 w 5486400"/>
                  <a:gd name="connsiteY0-162" fmla="*/ 0 h 783950"/>
                  <a:gd name="connsiteX1-163" fmla="*/ 5486400 w 5486400"/>
                  <a:gd name="connsiteY1-164" fmla="*/ 12678 h 783950"/>
                  <a:gd name="connsiteX2-165" fmla="*/ 2186940 w 5486400"/>
                  <a:gd name="connsiteY2-166" fmla="*/ 783950 h 783950"/>
                  <a:gd name="connsiteX3-167" fmla="*/ 0 w 5486400"/>
                  <a:gd name="connsiteY3-168" fmla="*/ 0 h 783950"/>
                  <a:gd name="connsiteX0-169" fmla="*/ 0 w 5486400"/>
                  <a:gd name="connsiteY0-170" fmla="*/ 0 h 720562"/>
                  <a:gd name="connsiteX1-171" fmla="*/ 5486400 w 5486400"/>
                  <a:gd name="connsiteY1-172" fmla="*/ 12678 h 720562"/>
                  <a:gd name="connsiteX2-173" fmla="*/ 1920240 w 5486400"/>
                  <a:gd name="connsiteY2-174" fmla="*/ 720562 h 720562"/>
                  <a:gd name="connsiteX3-175" fmla="*/ 0 w 5486400"/>
                  <a:gd name="connsiteY3-176" fmla="*/ 0 h 720562"/>
                  <a:gd name="connsiteX0-177" fmla="*/ 0 w 5276850"/>
                  <a:gd name="connsiteY0-178" fmla="*/ 320106 h 1040668"/>
                  <a:gd name="connsiteX1-179" fmla="*/ 5276850 w 5276850"/>
                  <a:gd name="connsiteY1-180" fmla="*/ 0 h 1040668"/>
                  <a:gd name="connsiteX2-181" fmla="*/ 1920240 w 5276850"/>
                  <a:gd name="connsiteY2-182" fmla="*/ 1040668 h 1040668"/>
                  <a:gd name="connsiteX3-183" fmla="*/ 0 w 5276850"/>
                  <a:gd name="connsiteY3-184" fmla="*/ 320106 h 1040668"/>
                  <a:gd name="connsiteX0-185" fmla="*/ 1356360 w 3356610"/>
                  <a:gd name="connsiteY0-186" fmla="*/ 0 h 1750611"/>
                  <a:gd name="connsiteX1-187" fmla="*/ 3356610 w 3356610"/>
                  <a:gd name="connsiteY1-188" fmla="*/ 709943 h 1750611"/>
                  <a:gd name="connsiteX2-189" fmla="*/ 0 w 3356610"/>
                  <a:gd name="connsiteY2-190" fmla="*/ 1750611 h 1750611"/>
                  <a:gd name="connsiteX3-191" fmla="*/ 1356360 w 3356610"/>
                  <a:gd name="connsiteY3-192" fmla="*/ 0 h 1750611"/>
                  <a:gd name="connsiteX0-193" fmla="*/ 1356360 w 3737610"/>
                  <a:gd name="connsiteY0-194" fmla="*/ 98249 h 1848860"/>
                  <a:gd name="connsiteX1-195" fmla="*/ 3737610 w 3737610"/>
                  <a:gd name="connsiteY1-196" fmla="*/ 0 h 1848860"/>
                  <a:gd name="connsiteX2-197" fmla="*/ 0 w 3737610"/>
                  <a:gd name="connsiteY2-198" fmla="*/ 1848860 h 1848860"/>
                  <a:gd name="connsiteX3-199" fmla="*/ 1356360 w 3737610"/>
                  <a:gd name="connsiteY3-200" fmla="*/ 98249 h 1848860"/>
                  <a:gd name="connsiteX0-201" fmla="*/ 0 w 2381250"/>
                  <a:gd name="connsiteY0-202" fmla="*/ 98249 h 2213339"/>
                  <a:gd name="connsiteX1-203" fmla="*/ 2381250 w 2381250"/>
                  <a:gd name="connsiteY1-204" fmla="*/ 0 h 2213339"/>
                  <a:gd name="connsiteX2-205" fmla="*/ 624840 w 2381250"/>
                  <a:gd name="connsiteY2-206" fmla="*/ 2213339 h 2213339"/>
                  <a:gd name="connsiteX3-207" fmla="*/ 0 w 2381250"/>
                  <a:gd name="connsiteY3-208" fmla="*/ 98249 h 2213339"/>
                  <a:gd name="connsiteX0-209" fmla="*/ 0 w 1962150"/>
                  <a:gd name="connsiteY0-210" fmla="*/ 0 h 2226018"/>
                  <a:gd name="connsiteX1-211" fmla="*/ 1962150 w 1962150"/>
                  <a:gd name="connsiteY1-212" fmla="*/ 12679 h 2226018"/>
                  <a:gd name="connsiteX2-213" fmla="*/ 205740 w 1962150"/>
                  <a:gd name="connsiteY2-214" fmla="*/ 2226018 h 2226018"/>
                  <a:gd name="connsiteX3-215" fmla="*/ 0 w 1962150"/>
                  <a:gd name="connsiteY3-216" fmla="*/ 0 h 2226018"/>
                  <a:gd name="connsiteX0-217" fmla="*/ 0 w 2247900"/>
                  <a:gd name="connsiteY0-218" fmla="*/ 3168 h 2213339"/>
                  <a:gd name="connsiteX1-219" fmla="*/ 2247900 w 2247900"/>
                  <a:gd name="connsiteY1-220" fmla="*/ 0 h 2213339"/>
                  <a:gd name="connsiteX2-221" fmla="*/ 491490 w 2247900"/>
                  <a:gd name="connsiteY2-222" fmla="*/ 2213339 h 2213339"/>
                  <a:gd name="connsiteX3-223" fmla="*/ 0 w 2247900"/>
                  <a:gd name="connsiteY3-224" fmla="*/ 3168 h 2213339"/>
                  <a:gd name="connsiteX0-225" fmla="*/ 0 w 2324100"/>
                  <a:gd name="connsiteY0-226" fmla="*/ 3168 h 2213339"/>
                  <a:gd name="connsiteX1-227" fmla="*/ 2324100 w 2324100"/>
                  <a:gd name="connsiteY1-228" fmla="*/ 0 h 2213339"/>
                  <a:gd name="connsiteX2-229" fmla="*/ 567690 w 2324100"/>
                  <a:gd name="connsiteY2-230" fmla="*/ 2213339 h 2213339"/>
                  <a:gd name="connsiteX3-231" fmla="*/ 0 w 2324100"/>
                  <a:gd name="connsiteY3-232" fmla="*/ 3168 h 2213339"/>
                  <a:gd name="connsiteX0-233" fmla="*/ 0 w 1619250"/>
                  <a:gd name="connsiteY0-234" fmla="*/ 779666 h 2989837"/>
                  <a:gd name="connsiteX1-235" fmla="*/ 1619250 w 1619250"/>
                  <a:gd name="connsiteY1-236" fmla="*/ 0 h 2989837"/>
                  <a:gd name="connsiteX2-237" fmla="*/ 567690 w 1619250"/>
                  <a:gd name="connsiteY2-238" fmla="*/ 2989837 h 2989837"/>
                  <a:gd name="connsiteX3-239" fmla="*/ 0 w 1619250"/>
                  <a:gd name="connsiteY3-240" fmla="*/ 779666 h 2989837"/>
                  <a:gd name="connsiteX0-241" fmla="*/ 0 w 2110740"/>
                  <a:gd name="connsiteY0-242" fmla="*/ 779666 h 2181645"/>
                  <a:gd name="connsiteX1-243" fmla="*/ 1619250 w 2110740"/>
                  <a:gd name="connsiteY1-244" fmla="*/ 0 h 2181645"/>
                  <a:gd name="connsiteX2-245" fmla="*/ 2110740 w 2110740"/>
                  <a:gd name="connsiteY2-246" fmla="*/ 2181645 h 2181645"/>
                  <a:gd name="connsiteX3-247" fmla="*/ 0 w 2110740"/>
                  <a:gd name="connsiteY3-248" fmla="*/ 779666 h 2181645"/>
                  <a:gd name="connsiteX0-249" fmla="*/ 0 w 2110740"/>
                  <a:gd name="connsiteY0-250" fmla="*/ 858901 h 2260880"/>
                  <a:gd name="connsiteX1-251" fmla="*/ 1600200 w 2110740"/>
                  <a:gd name="connsiteY1-252" fmla="*/ 0 h 2260880"/>
                  <a:gd name="connsiteX2-253" fmla="*/ 2110740 w 2110740"/>
                  <a:gd name="connsiteY2-254" fmla="*/ 2260880 h 2260880"/>
                  <a:gd name="connsiteX3-255" fmla="*/ 0 w 2110740"/>
                  <a:gd name="connsiteY3-256" fmla="*/ 858901 h 2260880"/>
                  <a:gd name="connsiteX0-257" fmla="*/ 0 w 529590"/>
                  <a:gd name="connsiteY0-258" fmla="*/ 1841409 h 2260880"/>
                  <a:gd name="connsiteX1-259" fmla="*/ 19050 w 529590"/>
                  <a:gd name="connsiteY1-260" fmla="*/ 0 h 2260880"/>
                  <a:gd name="connsiteX2-261" fmla="*/ 529590 w 529590"/>
                  <a:gd name="connsiteY2-262" fmla="*/ 2260880 h 2260880"/>
                  <a:gd name="connsiteX3-263" fmla="*/ 0 w 529590"/>
                  <a:gd name="connsiteY3-264" fmla="*/ 1841409 h 2260880"/>
                  <a:gd name="connsiteX0-265" fmla="*/ 0 w 553402"/>
                  <a:gd name="connsiteY0-266" fmla="*/ 1841409 h 2201455"/>
                  <a:gd name="connsiteX1-267" fmla="*/ 19050 w 553402"/>
                  <a:gd name="connsiteY1-268" fmla="*/ 0 h 2201455"/>
                  <a:gd name="connsiteX2-269" fmla="*/ 553402 w 553402"/>
                  <a:gd name="connsiteY2-270" fmla="*/ 2201455 h 2201455"/>
                  <a:gd name="connsiteX3-271" fmla="*/ 0 w 553402"/>
                  <a:gd name="connsiteY3-272" fmla="*/ 1841409 h 2201455"/>
                  <a:gd name="connsiteX0-273" fmla="*/ 0 w 608985"/>
                  <a:gd name="connsiteY0-274" fmla="*/ 1887782 h 2201455"/>
                  <a:gd name="connsiteX1-275" fmla="*/ 74633 w 608985"/>
                  <a:gd name="connsiteY1-276" fmla="*/ 0 h 2201455"/>
                  <a:gd name="connsiteX2-277" fmla="*/ 608985 w 608985"/>
                  <a:gd name="connsiteY2-278" fmla="*/ 2201455 h 2201455"/>
                  <a:gd name="connsiteX3-279" fmla="*/ 0 w 608985"/>
                  <a:gd name="connsiteY3-280" fmla="*/ 1887782 h 2201455"/>
                  <a:gd name="connsiteX0-281" fmla="*/ 0 w 608985"/>
                  <a:gd name="connsiteY0-282" fmla="*/ 1934156 h 2247829"/>
                  <a:gd name="connsiteX1-283" fmla="*/ 19050 w 608985"/>
                  <a:gd name="connsiteY1-284" fmla="*/ 0 h 2247829"/>
                  <a:gd name="connsiteX2-285" fmla="*/ 608985 w 608985"/>
                  <a:gd name="connsiteY2-286" fmla="*/ 2247829 h 2247829"/>
                  <a:gd name="connsiteX3-287" fmla="*/ 0 w 608985"/>
                  <a:gd name="connsiteY3-288" fmla="*/ 1934156 h 2247829"/>
                  <a:gd name="connsiteX0-289" fmla="*/ 0 w 608985"/>
                  <a:gd name="connsiteY0-290" fmla="*/ 1961980 h 2275653"/>
                  <a:gd name="connsiteX1-291" fmla="*/ 19050 w 608985"/>
                  <a:gd name="connsiteY1-292" fmla="*/ 0 h 2275653"/>
                  <a:gd name="connsiteX2-293" fmla="*/ 608985 w 608985"/>
                  <a:gd name="connsiteY2-294" fmla="*/ 2275653 h 2275653"/>
                  <a:gd name="connsiteX3-295" fmla="*/ 0 w 608985"/>
                  <a:gd name="connsiteY3-296" fmla="*/ 1961980 h 227565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608985" h="2275653">
                    <a:moveTo>
                      <a:pt x="0" y="1961980"/>
                    </a:moveTo>
                    <a:lnTo>
                      <a:pt x="19050" y="0"/>
                    </a:lnTo>
                    <a:lnTo>
                      <a:pt x="608985" y="2275653"/>
                    </a:lnTo>
                    <a:lnTo>
                      <a:pt x="0" y="196198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17421" name="组合 7"/>
            <p:cNvGrpSpPr/>
            <p:nvPr/>
          </p:nvGrpSpPr>
          <p:grpSpPr>
            <a:xfrm>
              <a:off x="4574381" y="5864350"/>
              <a:ext cx="4645466" cy="1043827"/>
              <a:chOff x="-54770" y="4178801"/>
              <a:chExt cx="12326860" cy="2769823"/>
            </a:xfrm>
          </p:grpSpPr>
          <p:sp>
            <p:nvSpPr>
              <p:cNvPr id="15" name="等腰三角形 2"/>
              <p:cNvSpPr/>
              <p:nvPr/>
            </p:nvSpPr>
            <p:spPr>
              <a:xfrm>
                <a:off x="-36804" y="4723120"/>
                <a:ext cx="1139374" cy="2153548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1143000" h="1790700">
                    <a:moveTo>
                      <a:pt x="0" y="1790700"/>
                    </a:moveTo>
                    <a:lnTo>
                      <a:pt x="0" y="0"/>
                    </a:lnTo>
                    <a:lnTo>
                      <a:pt x="1143000" y="628650"/>
                    </a:lnTo>
                    <a:lnTo>
                      <a:pt x="0" y="179070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6" name="等腰三角形 2"/>
              <p:cNvSpPr/>
              <p:nvPr/>
            </p:nvSpPr>
            <p:spPr>
              <a:xfrm>
                <a:off x="-55330" y="5483800"/>
                <a:ext cx="2667802" cy="1398006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  <a:gd name="connsiteX0-25" fmla="*/ 0 w 2971800"/>
                  <a:gd name="connsiteY0-26" fmla="*/ 1790700 h 1790700"/>
                  <a:gd name="connsiteX1-27" fmla="*/ 1828800 w 2971800"/>
                  <a:gd name="connsiteY1-28" fmla="*/ 0 h 1790700"/>
                  <a:gd name="connsiteX2-29" fmla="*/ 2971800 w 2971800"/>
                  <a:gd name="connsiteY2-30" fmla="*/ 628650 h 1790700"/>
                  <a:gd name="connsiteX3-31" fmla="*/ 0 w 2971800"/>
                  <a:gd name="connsiteY3-32" fmla="*/ 1790700 h 1790700"/>
                  <a:gd name="connsiteX0-33" fmla="*/ 0 w 2971800"/>
                  <a:gd name="connsiteY0-34" fmla="*/ 1162050 h 1162050"/>
                  <a:gd name="connsiteX1-35" fmla="*/ 1162050 w 2971800"/>
                  <a:gd name="connsiteY1-36" fmla="*/ 52767 h 1162050"/>
                  <a:gd name="connsiteX2-37" fmla="*/ 2971800 w 2971800"/>
                  <a:gd name="connsiteY2-38" fmla="*/ 0 h 1162050"/>
                  <a:gd name="connsiteX3-39" fmla="*/ 0 w 2971800"/>
                  <a:gd name="connsiteY3-40" fmla="*/ 1162050 h 1162050"/>
                  <a:gd name="connsiteX0-41" fmla="*/ 0 w 2628900"/>
                  <a:gd name="connsiteY0-42" fmla="*/ 1109283 h 1109283"/>
                  <a:gd name="connsiteX1-43" fmla="*/ 1162050 w 2628900"/>
                  <a:gd name="connsiteY1-44" fmla="*/ 0 h 1109283"/>
                  <a:gd name="connsiteX2-45" fmla="*/ 2628900 w 2628900"/>
                  <a:gd name="connsiteY2-46" fmla="*/ 295865 h 1109283"/>
                  <a:gd name="connsiteX3-47" fmla="*/ 0 w 2628900"/>
                  <a:gd name="connsiteY3-48" fmla="*/ 1109283 h 1109283"/>
                  <a:gd name="connsiteX0-49" fmla="*/ 0 w 2628900"/>
                  <a:gd name="connsiteY0-50" fmla="*/ 1159993 h 1159993"/>
                  <a:gd name="connsiteX1-51" fmla="*/ 1116330 w 2628900"/>
                  <a:gd name="connsiteY1-52" fmla="*/ 0 h 1159993"/>
                  <a:gd name="connsiteX2-53" fmla="*/ 2628900 w 2628900"/>
                  <a:gd name="connsiteY2-54" fmla="*/ 346575 h 1159993"/>
                  <a:gd name="connsiteX3-55" fmla="*/ 0 w 2628900"/>
                  <a:gd name="connsiteY3-56" fmla="*/ 1159993 h 1159993"/>
                  <a:gd name="connsiteX0-57" fmla="*/ 0 w 2651760"/>
                  <a:gd name="connsiteY0-58" fmla="*/ 1153654 h 1153654"/>
                  <a:gd name="connsiteX1-59" fmla="*/ 1139190 w 2651760"/>
                  <a:gd name="connsiteY1-60" fmla="*/ 0 h 1153654"/>
                  <a:gd name="connsiteX2-61" fmla="*/ 2651760 w 2651760"/>
                  <a:gd name="connsiteY2-62" fmla="*/ 346575 h 1153654"/>
                  <a:gd name="connsiteX3-63" fmla="*/ 0 w 2651760"/>
                  <a:gd name="connsiteY3-64" fmla="*/ 1153654 h 1153654"/>
                  <a:gd name="connsiteX0-65" fmla="*/ 0 w 2668429"/>
                  <a:gd name="connsiteY0-66" fmla="*/ 1165539 h 1165539"/>
                  <a:gd name="connsiteX1-67" fmla="*/ 1155859 w 2668429"/>
                  <a:gd name="connsiteY1-68" fmla="*/ 0 h 1165539"/>
                  <a:gd name="connsiteX2-69" fmla="*/ 2668429 w 2668429"/>
                  <a:gd name="connsiteY2-70" fmla="*/ 346575 h 1165539"/>
                  <a:gd name="connsiteX3-71" fmla="*/ 0 w 2668429"/>
                  <a:gd name="connsiteY3-72" fmla="*/ 1165539 h 116553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2668429" h="1165539">
                    <a:moveTo>
                      <a:pt x="0" y="1165539"/>
                    </a:moveTo>
                    <a:lnTo>
                      <a:pt x="1155859" y="0"/>
                    </a:lnTo>
                    <a:lnTo>
                      <a:pt x="2668429" y="346575"/>
                    </a:lnTo>
                    <a:lnTo>
                      <a:pt x="0" y="1165539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7" name="等腰三角形 2"/>
              <p:cNvSpPr/>
              <p:nvPr/>
            </p:nvSpPr>
            <p:spPr>
              <a:xfrm>
                <a:off x="-32174" y="5668830"/>
                <a:ext cx="4474126" cy="1202696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  <a:gd name="connsiteX0-25" fmla="*/ 0 w 2971800"/>
                  <a:gd name="connsiteY0-26" fmla="*/ 1790700 h 1790700"/>
                  <a:gd name="connsiteX1-27" fmla="*/ 1828800 w 2971800"/>
                  <a:gd name="connsiteY1-28" fmla="*/ 0 h 1790700"/>
                  <a:gd name="connsiteX2-29" fmla="*/ 2971800 w 2971800"/>
                  <a:gd name="connsiteY2-30" fmla="*/ 628650 h 1790700"/>
                  <a:gd name="connsiteX3-31" fmla="*/ 0 w 2971800"/>
                  <a:gd name="connsiteY3-32" fmla="*/ 1790700 h 1790700"/>
                  <a:gd name="connsiteX0-33" fmla="*/ 0 w 2971800"/>
                  <a:gd name="connsiteY0-34" fmla="*/ 1162050 h 1162050"/>
                  <a:gd name="connsiteX1-35" fmla="*/ 1162050 w 2971800"/>
                  <a:gd name="connsiteY1-36" fmla="*/ 52767 h 1162050"/>
                  <a:gd name="connsiteX2-37" fmla="*/ 2971800 w 2971800"/>
                  <a:gd name="connsiteY2-38" fmla="*/ 0 h 1162050"/>
                  <a:gd name="connsiteX3-39" fmla="*/ 0 w 2971800"/>
                  <a:gd name="connsiteY3-40" fmla="*/ 1162050 h 1162050"/>
                  <a:gd name="connsiteX0-41" fmla="*/ 0 w 2628900"/>
                  <a:gd name="connsiteY0-42" fmla="*/ 1109283 h 1109283"/>
                  <a:gd name="connsiteX1-43" fmla="*/ 1162050 w 2628900"/>
                  <a:gd name="connsiteY1-44" fmla="*/ 0 h 1109283"/>
                  <a:gd name="connsiteX2-45" fmla="*/ 2628900 w 2628900"/>
                  <a:gd name="connsiteY2-46" fmla="*/ 295865 h 1109283"/>
                  <a:gd name="connsiteX3-47" fmla="*/ 0 w 2628900"/>
                  <a:gd name="connsiteY3-48" fmla="*/ 1109283 h 1109283"/>
                  <a:gd name="connsiteX0-49" fmla="*/ 0 w 2628900"/>
                  <a:gd name="connsiteY0-50" fmla="*/ 1159993 h 1159993"/>
                  <a:gd name="connsiteX1-51" fmla="*/ 1116330 w 2628900"/>
                  <a:gd name="connsiteY1-52" fmla="*/ 0 h 1159993"/>
                  <a:gd name="connsiteX2-53" fmla="*/ 2628900 w 2628900"/>
                  <a:gd name="connsiteY2-54" fmla="*/ 346575 h 1159993"/>
                  <a:gd name="connsiteX3-55" fmla="*/ 0 w 2628900"/>
                  <a:gd name="connsiteY3-56" fmla="*/ 1159993 h 1159993"/>
                  <a:gd name="connsiteX0-57" fmla="*/ 0 w 2651760"/>
                  <a:gd name="connsiteY0-58" fmla="*/ 1153654 h 1153654"/>
                  <a:gd name="connsiteX1-59" fmla="*/ 1139190 w 2651760"/>
                  <a:gd name="connsiteY1-60" fmla="*/ 0 h 1153654"/>
                  <a:gd name="connsiteX2-61" fmla="*/ 2651760 w 2651760"/>
                  <a:gd name="connsiteY2-62" fmla="*/ 346575 h 1153654"/>
                  <a:gd name="connsiteX3-63" fmla="*/ 0 w 2651760"/>
                  <a:gd name="connsiteY3-64" fmla="*/ 1153654 h 1153654"/>
                  <a:gd name="connsiteX0-65" fmla="*/ 0 w 4617720"/>
                  <a:gd name="connsiteY0-66" fmla="*/ 1166332 h 1166332"/>
                  <a:gd name="connsiteX1-67" fmla="*/ 3105150 w 4617720"/>
                  <a:gd name="connsiteY1-68" fmla="*/ 0 h 1166332"/>
                  <a:gd name="connsiteX2-69" fmla="*/ 4617720 w 4617720"/>
                  <a:gd name="connsiteY2-70" fmla="*/ 346575 h 1166332"/>
                  <a:gd name="connsiteX3-71" fmla="*/ 0 w 4617720"/>
                  <a:gd name="connsiteY3-72" fmla="*/ 1166332 h 1166332"/>
                  <a:gd name="connsiteX0-73" fmla="*/ 0 w 4617720"/>
                  <a:gd name="connsiteY0-74" fmla="*/ 893765 h 893765"/>
                  <a:gd name="connsiteX1-75" fmla="*/ 3272790 w 4617720"/>
                  <a:gd name="connsiteY1-76" fmla="*/ 0 h 893765"/>
                  <a:gd name="connsiteX2-77" fmla="*/ 4617720 w 4617720"/>
                  <a:gd name="connsiteY2-78" fmla="*/ 74008 h 893765"/>
                  <a:gd name="connsiteX3-79" fmla="*/ 0 w 4617720"/>
                  <a:gd name="connsiteY3-80" fmla="*/ 893765 h 893765"/>
                  <a:gd name="connsiteX0-81" fmla="*/ 0 w 4617720"/>
                  <a:gd name="connsiteY0-82" fmla="*/ 1001524 h 1001524"/>
                  <a:gd name="connsiteX1-83" fmla="*/ 3257550 w 4617720"/>
                  <a:gd name="connsiteY1-84" fmla="*/ 0 h 1001524"/>
                  <a:gd name="connsiteX2-85" fmla="*/ 4617720 w 4617720"/>
                  <a:gd name="connsiteY2-86" fmla="*/ 181767 h 1001524"/>
                  <a:gd name="connsiteX3-87" fmla="*/ 0 w 4617720"/>
                  <a:gd name="connsiteY3-88" fmla="*/ 1001524 h 1001524"/>
                  <a:gd name="connsiteX0-89" fmla="*/ 0 w 4472940"/>
                  <a:gd name="connsiteY0-90" fmla="*/ 1001524 h 1001524"/>
                  <a:gd name="connsiteX1-91" fmla="*/ 3257550 w 4472940"/>
                  <a:gd name="connsiteY1-92" fmla="*/ 0 h 1001524"/>
                  <a:gd name="connsiteX2-93" fmla="*/ 4472940 w 4472940"/>
                  <a:gd name="connsiteY2-94" fmla="*/ 993128 h 1001524"/>
                  <a:gd name="connsiteX3-95" fmla="*/ 0 w 4472940"/>
                  <a:gd name="connsiteY3-96" fmla="*/ 1001524 h 100152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4472940" h="1001524">
                    <a:moveTo>
                      <a:pt x="0" y="1001524"/>
                    </a:moveTo>
                    <a:lnTo>
                      <a:pt x="3257550" y="0"/>
                    </a:lnTo>
                    <a:lnTo>
                      <a:pt x="4472940" y="993128"/>
                    </a:lnTo>
                    <a:lnTo>
                      <a:pt x="0" y="1001524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8" name="等腰三角形 2"/>
              <p:cNvSpPr/>
              <p:nvPr/>
            </p:nvSpPr>
            <p:spPr>
              <a:xfrm>
                <a:off x="3186790" y="5432403"/>
                <a:ext cx="3566332" cy="1423706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  <a:gd name="connsiteX0-25" fmla="*/ 0 w 2971800"/>
                  <a:gd name="connsiteY0-26" fmla="*/ 1790700 h 1790700"/>
                  <a:gd name="connsiteX1-27" fmla="*/ 1828800 w 2971800"/>
                  <a:gd name="connsiteY1-28" fmla="*/ 0 h 1790700"/>
                  <a:gd name="connsiteX2-29" fmla="*/ 2971800 w 2971800"/>
                  <a:gd name="connsiteY2-30" fmla="*/ 628650 h 1790700"/>
                  <a:gd name="connsiteX3-31" fmla="*/ 0 w 2971800"/>
                  <a:gd name="connsiteY3-32" fmla="*/ 1790700 h 1790700"/>
                  <a:gd name="connsiteX0-33" fmla="*/ 0 w 2971800"/>
                  <a:gd name="connsiteY0-34" fmla="*/ 1162050 h 1162050"/>
                  <a:gd name="connsiteX1-35" fmla="*/ 1162050 w 2971800"/>
                  <a:gd name="connsiteY1-36" fmla="*/ 52767 h 1162050"/>
                  <a:gd name="connsiteX2-37" fmla="*/ 2971800 w 2971800"/>
                  <a:gd name="connsiteY2-38" fmla="*/ 0 h 1162050"/>
                  <a:gd name="connsiteX3-39" fmla="*/ 0 w 2971800"/>
                  <a:gd name="connsiteY3-40" fmla="*/ 1162050 h 1162050"/>
                  <a:gd name="connsiteX0-41" fmla="*/ 0 w 2628900"/>
                  <a:gd name="connsiteY0-42" fmla="*/ 1109283 h 1109283"/>
                  <a:gd name="connsiteX1-43" fmla="*/ 1162050 w 2628900"/>
                  <a:gd name="connsiteY1-44" fmla="*/ 0 h 1109283"/>
                  <a:gd name="connsiteX2-45" fmla="*/ 2628900 w 2628900"/>
                  <a:gd name="connsiteY2-46" fmla="*/ 295865 h 1109283"/>
                  <a:gd name="connsiteX3-47" fmla="*/ 0 w 2628900"/>
                  <a:gd name="connsiteY3-48" fmla="*/ 1109283 h 1109283"/>
                  <a:gd name="connsiteX0-49" fmla="*/ 0 w 2628900"/>
                  <a:gd name="connsiteY0-50" fmla="*/ 1159993 h 1159993"/>
                  <a:gd name="connsiteX1-51" fmla="*/ 1116330 w 2628900"/>
                  <a:gd name="connsiteY1-52" fmla="*/ 0 h 1159993"/>
                  <a:gd name="connsiteX2-53" fmla="*/ 2628900 w 2628900"/>
                  <a:gd name="connsiteY2-54" fmla="*/ 346575 h 1159993"/>
                  <a:gd name="connsiteX3-55" fmla="*/ 0 w 2628900"/>
                  <a:gd name="connsiteY3-56" fmla="*/ 1159993 h 1159993"/>
                  <a:gd name="connsiteX0-57" fmla="*/ 0 w 2651760"/>
                  <a:gd name="connsiteY0-58" fmla="*/ 1153654 h 1153654"/>
                  <a:gd name="connsiteX1-59" fmla="*/ 1139190 w 2651760"/>
                  <a:gd name="connsiteY1-60" fmla="*/ 0 h 1153654"/>
                  <a:gd name="connsiteX2-61" fmla="*/ 2651760 w 2651760"/>
                  <a:gd name="connsiteY2-62" fmla="*/ 346575 h 1153654"/>
                  <a:gd name="connsiteX3-63" fmla="*/ 0 w 2651760"/>
                  <a:gd name="connsiteY3-64" fmla="*/ 1153654 h 1153654"/>
                  <a:gd name="connsiteX0-65" fmla="*/ 0 w 4617720"/>
                  <a:gd name="connsiteY0-66" fmla="*/ 1166332 h 1166332"/>
                  <a:gd name="connsiteX1-67" fmla="*/ 3105150 w 4617720"/>
                  <a:gd name="connsiteY1-68" fmla="*/ 0 h 1166332"/>
                  <a:gd name="connsiteX2-69" fmla="*/ 4617720 w 4617720"/>
                  <a:gd name="connsiteY2-70" fmla="*/ 346575 h 1166332"/>
                  <a:gd name="connsiteX3-71" fmla="*/ 0 w 4617720"/>
                  <a:gd name="connsiteY3-72" fmla="*/ 1166332 h 1166332"/>
                  <a:gd name="connsiteX0-73" fmla="*/ 0 w 4617720"/>
                  <a:gd name="connsiteY0-74" fmla="*/ 893765 h 893765"/>
                  <a:gd name="connsiteX1-75" fmla="*/ 3272790 w 4617720"/>
                  <a:gd name="connsiteY1-76" fmla="*/ 0 h 893765"/>
                  <a:gd name="connsiteX2-77" fmla="*/ 4617720 w 4617720"/>
                  <a:gd name="connsiteY2-78" fmla="*/ 74008 h 893765"/>
                  <a:gd name="connsiteX3-79" fmla="*/ 0 w 4617720"/>
                  <a:gd name="connsiteY3-80" fmla="*/ 893765 h 893765"/>
                  <a:gd name="connsiteX0-81" fmla="*/ 0 w 4617720"/>
                  <a:gd name="connsiteY0-82" fmla="*/ 1001524 h 1001524"/>
                  <a:gd name="connsiteX1-83" fmla="*/ 3257550 w 4617720"/>
                  <a:gd name="connsiteY1-84" fmla="*/ 0 h 1001524"/>
                  <a:gd name="connsiteX2-85" fmla="*/ 4617720 w 4617720"/>
                  <a:gd name="connsiteY2-86" fmla="*/ 181767 h 1001524"/>
                  <a:gd name="connsiteX3-87" fmla="*/ 0 w 4617720"/>
                  <a:gd name="connsiteY3-88" fmla="*/ 1001524 h 1001524"/>
                  <a:gd name="connsiteX0-89" fmla="*/ 0 w 4472940"/>
                  <a:gd name="connsiteY0-90" fmla="*/ 1001524 h 1001524"/>
                  <a:gd name="connsiteX1-91" fmla="*/ 3257550 w 4472940"/>
                  <a:gd name="connsiteY1-92" fmla="*/ 0 h 1001524"/>
                  <a:gd name="connsiteX2-93" fmla="*/ 4472940 w 4472940"/>
                  <a:gd name="connsiteY2-94" fmla="*/ 993128 h 1001524"/>
                  <a:gd name="connsiteX3-95" fmla="*/ 0 w 4472940"/>
                  <a:gd name="connsiteY3-96" fmla="*/ 1001524 h 1001524"/>
                  <a:gd name="connsiteX0-97" fmla="*/ 0 w 5025390"/>
                  <a:gd name="connsiteY0-98" fmla="*/ 668739 h 993128"/>
                  <a:gd name="connsiteX1-99" fmla="*/ 3810000 w 5025390"/>
                  <a:gd name="connsiteY1-100" fmla="*/ 0 h 993128"/>
                  <a:gd name="connsiteX2-101" fmla="*/ 5025390 w 5025390"/>
                  <a:gd name="connsiteY2-102" fmla="*/ 993128 h 993128"/>
                  <a:gd name="connsiteX3-103" fmla="*/ 0 w 5025390"/>
                  <a:gd name="connsiteY3-104" fmla="*/ 668739 h 993128"/>
                  <a:gd name="connsiteX0-105" fmla="*/ 0 w 3810000"/>
                  <a:gd name="connsiteY0-106" fmla="*/ 668739 h 1642851"/>
                  <a:gd name="connsiteX1-107" fmla="*/ 3810000 w 3810000"/>
                  <a:gd name="connsiteY1-108" fmla="*/ 0 h 1642851"/>
                  <a:gd name="connsiteX2-109" fmla="*/ 1215390 w 3810000"/>
                  <a:gd name="connsiteY2-110" fmla="*/ 1642851 h 1642851"/>
                  <a:gd name="connsiteX3-111" fmla="*/ 0 w 3810000"/>
                  <a:gd name="connsiteY3-112" fmla="*/ 668739 h 1642851"/>
                  <a:gd name="connsiteX0-113" fmla="*/ 0 w 2419350"/>
                  <a:gd name="connsiteY0-114" fmla="*/ 335954 h 1310066"/>
                  <a:gd name="connsiteX1-115" fmla="*/ 2419350 w 2419350"/>
                  <a:gd name="connsiteY1-116" fmla="*/ 0 h 1310066"/>
                  <a:gd name="connsiteX2-117" fmla="*/ 1215390 w 2419350"/>
                  <a:gd name="connsiteY2-118" fmla="*/ 1310066 h 1310066"/>
                  <a:gd name="connsiteX3-119" fmla="*/ 0 w 2419350"/>
                  <a:gd name="connsiteY3-120" fmla="*/ 335954 h 1310066"/>
                  <a:gd name="connsiteX0-121" fmla="*/ 0 w 3562350"/>
                  <a:gd name="connsiteY0-122" fmla="*/ 209179 h 1183291"/>
                  <a:gd name="connsiteX1-123" fmla="*/ 3562350 w 3562350"/>
                  <a:gd name="connsiteY1-124" fmla="*/ 0 h 1183291"/>
                  <a:gd name="connsiteX2-125" fmla="*/ 1215390 w 3562350"/>
                  <a:gd name="connsiteY2-126" fmla="*/ 1183291 h 1183291"/>
                  <a:gd name="connsiteX3-127" fmla="*/ 0 w 3562350"/>
                  <a:gd name="connsiteY3-128" fmla="*/ 209179 h 118329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2350" h="1183291">
                    <a:moveTo>
                      <a:pt x="0" y="209179"/>
                    </a:moveTo>
                    <a:lnTo>
                      <a:pt x="3562350" y="0"/>
                    </a:lnTo>
                    <a:lnTo>
                      <a:pt x="1215390" y="1183291"/>
                    </a:lnTo>
                    <a:lnTo>
                      <a:pt x="0" y="20917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9" name="等腰三角形 2"/>
              <p:cNvSpPr/>
              <p:nvPr/>
            </p:nvSpPr>
            <p:spPr>
              <a:xfrm rot="10800000">
                <a:off x="4391006" y="5231955"/>
                <a:ext cx="3635805" cy="1634434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  <a:gd name="connsiteX0-25" fmla="*/ 0 w 2971800"/>
                  <a:gd name="connsiteY0-26" fmla="*/ 1790700 h 1790700"/>
                  <a:gd name="connsiteX1-27" fmla="*/ 1828800 w 2971800"/>
                  <a:gd name="connsiteY1-28" fmla="*/ 0 h 1790700"/>
                  <a:gd name="connsiteX2-29" fmla="*/ 2971800 w 2971800"/>
                  <a:gd name="connsiteY2-30" fmla="*/ 628650 h 1790700"/>
                  <a:gd name="connsiteX3-31" fmla="*/ 0 w 2971800"/>
                  <a:gd name="connsiteY3-32" fmla="*/ 1790700 h 1790700"/>
                  <a:gd name="connsiteX0-33" fmla="*/ 0 w 2971800"/>
                  <a:gd name="connsiteY0-34" fmla="*/ 1162050 h 1162050"/>
                  <a:gd name="connsiteX1-35" fmla="*/ 1162050 w 2971800"/>
                  <a:gd name="connsiteY1-36" fmla="*/ 52767 h 1162050"/>
                  <a:gd name="connsiteX2-37" fmla="*/ 2971800 w 2971800"/>
                  <a:gd name="connsiteY2-38" fmla="*/ 0 h 1162050"/>
                  <a:gd name="connsiteX3-39" fmla="*/ 0 w 2971800"/>
                  <a:gd name="connsiteY3-40" fmla="*/ 1162050 h 1162050"/>
                  <a:gd name="connsiteX0-41" fmla="*/ 0 w 2628900"/>
                  <a:gd name="connsiteY0-42" fmla="*/ 1109283 h 1109283"/>
                  <a:gd name="connsiteX1-43" fmla="*/ 1162050 w 2628900"/>
                  <a:gd name="connsiteY1-44" fmla="*/ 0 h 1109283"/>
                  <a:gd name="connsiteX2-45" fmla="*/ 2628900 w 2628900"/>
                  <a:gd name="connsiteY2-46" fmla="*/ 295865 h 1109283"/>
                  <a:gd name="connsiteX3-47" fmla="*/ 0 w 2628900"/>
                  <a:gd name="connsiteY3-48" fmla="*/ 1109283 h 1109283"/>
                  <a:gd name="connsiteX0-49" fmla="*/ 0 w 2628900"/>
                  <a:gd name="connsiteY0-50" fmla="*/ 1159993 h 1159993"/>
                  <a:gd name="connsiteX1-51" fmla="*/ 1116330 w 2628900"/>
                  <a:gd name="connsiteY1-52" fmla="*/ 0 h 1159993"/>
                  <a:gd name="connsiteX2-53" fmla="*/ 2628900 w 2628900"/>
                  <a:gd name="connsiteY2-54" fmla="*/ 346575 h 1159993"/>
                  <a:gd name="connsiteX3-55" fmla="*/ 0 w 2628900"/>
                  <a:gd name="connsiteY3-56" fmla="*/ 1159993 h 1159993"/>
                  <a:gd name="connsiteX0-57" fmla="*/ 0 w 2651760"/>
                  <a:gd name="connsiteY0-58" fmla="*/ 1153654 h 1153654"/>
                  <a:gd name="connsiteX1-59" fmla="*/ 1139190 w 2651760"/>
                  <a:gd name="connsiteY1-60" fmla="*/ 0 h 1153654"/>
                  <a:gd name="connsiteX2-61" fmla="*/ 2651760 w 2651760"/>
                  <a:gd name="connsiteY2-62" fmla="*/ 346575 h 1153654"/>
                  <a:gd name="connsiteX3-63" fmla="*/ 0 w 2651760"/>
                  <a:gd name="connsiteY3-64" fmla="*/ 1153654 h 1153654"/>
                  <a:gd name="connsiteX0-65" fmla="*/ 0 w 4617720"/>
                  <a:gd name="connsiteY0-66" fmla="*/ 1166332 h 1166332"/>
                  <a:gd name="connsiteX1-67" fmla="*/ 3105150 w 4617720"/>
                  <a:gd name="connsiteY1-68" fmla="*/ 0 h 1166332"/>
                  <a:gd name="connsiteX2-69" fmla="*/ 4617720 w 4617720"/>
                  <a:gd name="connsiteY2-70" fmla="*/ 346575 h 1166332"/>
                  <a:gd name="connsiteX3-71" fmla="*/ 0 w 4617720"/>
                  <a:gd name="connsiteY3-72" fmla="*/ 1166332 h 1166332"/>
                  <a:gd name="connsiteX0-73" fmla="*/ 0 w 4617720"/>
                  <a:gd name="connsiteY0-74" fmla="*/ 893765 h 893765"/>
                  <a:gd name="connsiteX1-75" fmla="*/ 3272790 w 4617720"/>
                  <a:gd name="connsiteY1-76" fmla="*/ 0 h 893765"/>
                  <a:gd name="connsiteX2-77" fmla="*/ 4617720 w 4617720"/>
                  <a:gd name="connsiteY2-78" fmla="*/ 74008 h 893765"/>
                  <a:gd name="connsiteX3-79" fmla="*/ 0 w 4617720"/>
                  <a:gd name="connsiteY3-80" fmla="*/ 893765 h 893765"/>
                  <a:gd name="connsiteX0-81" fmla="*/ 0 w 4617720"/>
                  <a:gd name="connsiteY0-82" fmla="*/ 1001524 h 1001524"/>
                  <a:gd name="connsiteX1-83" fmla="*/ 3257550 w 4617720"/>
                  <a:gd name="connsiteY1-84" fmla="*/ 0 h 1001524"/>
                  <a:gd name="connsiteX2-85" fmla="*/ 4617720 w 4617720"/>
                  <a:gd name="connsiteY2-86" fmla="*/ 181767 h 1001524"/>
                  <a:gd name="connsiteX3-87" fmla="*/ 0 w 4617720"/>
                  <a:gd name="connsiteY3-88" fmla="*/ 1001524 h 1001524"/>
                  <a:gd name="connsiteX0-89" fmla="*/ 0 w 4472940"/>
                  <a:gd name="connsiteY0-90" fmla="*/ 1001524 h 1001524"/>
                  <a:gd name="connsiteX1-91" fmla="*/ 3257550 w 4472940"/>
                  <a:gd name="connsiteY1-92" fmla="*/ 0 h 1001524"/>
                  <a:gd name="connsiteX2-93" fmla="*/ 4472940 w 4472940"/>
                  <a:gd name="connsiteY2-94" fmla="*/ 993128 h 1001524"/>
                  <a:gd name="connsiteX3-95" fmla="*/ 0 w 4472940"/>
                  <a:gd name="connsiteY3-96" fmla="*/ 1001524 h 1001524"/>
                  <a:gd name="connsiteX0-97" fmla="*/ 0 w 5025390"/>
                  <a:gd name="connsiteY0-98" fmla="*/ 668739 h 993128"/>
                  <a:gd name="connsiteX1-99" fmla="*/ 3810000 w 5025390"/>
                  <a:gd name="connsiteY1-100" fmla="*/ 0 h 993128"/>
                  <a:gd name="connsiteX2-101" fmla="*/ 5025390 w 5025390"/>
                  <a:gd name="connsiteY2-102" fmla="*/ 993128 h 993128"/>
                  <a:gd name="connsiteX3-103" fmla="*/ 0 w 5025390"/>
                  <a:gd name="connsiteY3-104" fmla="*/ 668739 h 993128"/>
                  <a:gd name="connsiteX0-105" fmla="*/ 0 w 3810000"/>
                  <a:gd name="connsiteY0-106" fmla="*/ 668739 h 1642851"/>
                  <a:gd name="connsiteX1-107" fmla="*/ 3810000 w 3810000"/>
                  <a:gd name="connsiteY1-108" fmla="*/ 0 h 1642851"/>
                  <a:gd name="connsiteX2-109" fmla="*/ 1215390 w 3810000"/>
                  <a:gd name="connsiteY2-110" fmla="*/ 1642851 h 1642851"/>
                  <a:gd name="connsiteX3-111" fmla="*/ 0 w 3810000"/>
                  <a:gd name="connsiteY3-112" fmla="*/ 668739 h 1642851"/>
                  <a:gd name="connsiteX0-113" fmla="*/ 0 w 2419350"/>
                  <a:gd name="connsiteY0-114" fmla="*/ 335954 h 1310066"/>
                  <a:gd name="connsiteX1-115" fmla="*/ 2419350 w 2419350"/>
                  <a:gd name="connsiteY1-116" fmla="*/ 0 h 1310066"/>
                  <a:gd name="connsiteX2-117" fmla="*/ 1215390 w 2419350"/>
                  <a:gd name="connsiteY2-118" fmla="*/ 1310066 h 1310066"/>
                  <a:gd name="connsiteX3-119" fmla="*/ 0 w 2419350"/>
                  <a:gd name="connsiteY3-120" fmla="*/ 335954 h 1310066"/>
                  <a:gd name="connsiteX0-121" fmla="*/ 0 w 3562350"/>
                  <a:gd name="connsiteY0-122" fmla="*/ 209179 h 1183291"/>
                  <a:gd name="connsiteX1-123" fmla="*/ 3562350 w 3562350"/>
                  <a:gd name="connsiteY1-124" fmla="*/ 0 h 1183291"/>
                  <a:gd name="connsiteX2-125" fmla="*/ 1215390 w 3562350"/>
                  <a:gd name="connsiteY2-126" fmla="*/ 1183291 h 1183291"/>
                  <a:gd name="connsiteX3-127" fmla="*/ 0 w 3562350"/>
                  <a:gd name="connsiteY3-128" fmla="*/ 209179 h 1183291"/>
                  <a:gd name="connsiteX0-129" fmla="*/ 0 w 3867150"/>
                  <a:gd name="connsiteY0-130" fmla="*/ 383495 h 1357607"/>
                  <a:gd name="connsiteX1-131" fmla="*/ 3867150 w 3867150"/>
                  <a:gd name="connsiteY1-132" fmla="*/ 0 h 1357607"/>
                  <a:gd name="connsiteX2-133" fmla="*/ 1215390 w 3867150"/>
                  <a:gd name="connsiteY2-134" fmla="*/ 1357607 h 1357607"/>
                  <a:gd name="connsiteX3-135" fmla="*/ 0 w 3867150"/>
                  <a:gd name="connsiteY3-136" fmla="*/ 383495 h 1357607"/>
                  <a:gd name="connsiteX0-137" fmla="*/ 0 w 3619500"/>
                  <a:gd name="connsiteY0-138" fmla="*/ 716280 h 1357607"/>
                  <a:gd name="connsiteX1-139" fmla="*/ 3619500 w 3619500"/>
                  <a:gd name="connsiteY1-140" fmla="*/ 0 h 1357607"/>
                  <a:gd name="connsiteX2-141" fmla="*/ 967740 w 3619500"/>
                  <a:gd name="connsiteY2-142" fmla="*/ 1357607 h 1357607"/>
                  <a:gd name="connsiteX3-143" fmla="*/ 0 w 3619500"/>
                  <a:gd name="connsiteY3-144" fmla="*/ 716280 h 1357607"/>
                  <a:gd name="connsiteX0-145" fmla="*/ 0 w 3633787"/>
                  <a:gd name="connsiteY0-146" fmla="*/ 716280 h 1357607"/>
                  <a:gd name="connsiteX1-147" fmla="*/ 3633787 w 3633787"/>
                  <a:gd name="connsiteY1-148" fmla="*/ 0 h 1357607"/>
                  <a:gd name="connsiteX2-149" fmla="*/ 967740 w 3633787"/>
                  <a:gd name="connsiteY2-150" fmla="*/ 1357607 h 1357607"/>
                  <a:gd name="connsiteX3-151" fmla="*/ 0 w 3633787"/>
                  <a:gd name="connsiteY3-152" fmla="*/ 716280 h 1357607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633787" h="1357607">
                    <a:moveTo>
                      <a:pt x="0" y="716280"/>
                    </a:moveTo>
                    <a:lnTo>
                      <a:pt x="3633787" y="0"/>
                    </a:lnTo>
                    <a:lnTo>
                      <a:pt x="967740" y="1357607"/>
                    </a:lnTo>
                    <a:lnTo>
                      <a:pt x="0" y="71628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0" name="等腰三角形 2"/>
              <p:cNvSpPr/>
              <p:nvPr/>
            </p:nvSpPr>
            <p:spPr>
              <a:xfrm rot="10800000">
                <a:off x="4441952" y="5997773"/>
                <a:ext cx="5530131" cy="863474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  <a:gd name="connsiteX0-25" fmla="*/ 0 w 2971800"/>
                  <a:gd name="connsiteY0-26" fmla="*/ 1790700 h 1790700"/>
                  <a:gd name="connsiteX1-27" fmla="*/ 1828800 w 2971800"/>
                  <a:gd name="connsiteY1-28" fmla="*/ 0 h 1790700"/>
                  <a:gd name="connsiteX2-29" fmla="*/ 2971800 w 2971800"/>
                  <a:gd name="connsiteY2-30" fmla="*/ 628650 h 1790700"/>
                  <a:gd name="connsiteX3-31" fmla="*/ 0 w 2971800"/>
                  <a:gd name="connsiteY3-32" fmla="*/ 1790700 h 1790700"/>
                  <a:gd name="connsiteX0-33" fmla="*/ 0 w 2971800"/>
                  <a:gd name="connsiteY0-34" fmla="*/ 1162050 h 1162050"/>
                  <a:gd name="connsiteX1-35" fmla="*/ 1162050 w 2971800"/>
                  <a:gd name="connsiteY1-36" fmla="*/ 52767 h 1162050"/>
                  <a:gd name="connsiteX2-37" fmla="*/ 2971800 w 2971800"/>
                  <a:gd name="connsiteY2-38" fmla="*/ 0 h 1162050"/>
                  <a:gd name="connsiteX3-39" fmla="*/ 0 w 2971800"/>
                  <a:gd name="connsiteY3-40" fmla="*/ 1162050 h 1162050"/>
                  <a:gd name="connsiteX0-41" fmla="*/ 0 w 2628900"/>
                  <a:gd name="connsiteY0-42" fmla="*/ 1109283 h 1109283"/>
                  <a:gd name="connsiteX1-43" fmla="*/ 1162050 w 2628900"/>
                  <a:gd name="connsiteY1-44" fmla="*/ 0 h 1109283"/>
                  <a:gd name="connsiteX2-45" fmla="*/ 2628900 w 2628900"/>
                  <a:gd name="connsiteY2-46" fmla="*/ 295865 h 1109283"/>
                  <a:gd name="connsiteX3-47" fmla="*/ 0 w 2628900"/>
                  <a:gd name="connsiteY3-48" fmla="*/ 1109283 h 1109283"/>
                  <a:gd name="connsiteX0-49" fmla="*/ 0 w 2628900"/>
                  <a:gd name="connsiteY0-50" fmla="*/ 1159993 h 1159993"/>
                  <a:gd name="connsiteX1-51" fmla="*/ 1116330 w 2628900"/>
                  <a:gd name="connsiteY1-52" fmla="*/ 0 h 1159993"/>
                  <a:gd name="connsiteX2-53" fmla="*/ 2628900 w 2628900"/>
                  <a:gd name="connsiteY2-54" fmla="*/ 346575 h 1159993"/>
                  <a:gd name="connsiteX3-55" fmla="*/ 0 w 2628900"/>
                  <a:gd name="connsiteY3-56" fmla="*/ 1159993 h 1159993"/>
                  <a:gd name="connsiteX0-57" fmla="*/ 0 w 2651760"/>
                  <a:gd name="connsiteY0-58" fmla="*/ 1153654 h 1153654"/>
                  <a:gd name="connsiteX1-59" fmla="*/ 1139190 w 2651760"/>
                  <a:gd name="connsiteY1-60" fmla="*/ 0 h 1153654"/>
                  <a:gd name="connsiteX2-61" fmla="*/ 2651760 w 2651760"/>
                  <a:gd name="connsiteY2-62" fmla="*/ 346575 h 1153654"/>
                  <a:gd name="connsiteX3-63" fmla="*/ 0 w 2651760"/>
                  <a:gd name="connsiteY3-64" fmla="*/ 1153654 h 1153654"/>
                  <a:gd name="connsiteX0-65" fmla="*/ 0 w 4617720"/>
                  <a:gd name="connsiteY0-66" fmla="*/ 1166332 h 1166332"/>
                  <a:gd name="connsiteX1-67" fmla="*/ 3105150 w 4617720"/>
                  <a:gd name="connsiteY1-68" fmla="*/ 0 h 1166332"/>
                  <a:gd name="connsiteX2-69" fmla="*/ 4617720 w 4617720"/>
                  <a:gd name="connsiteY2-70" fmla="*/ 346575 h 1166332"/>
                  <a:gd name="connsiteX3-71" fmla="*/ 0 w 4617720"/>
                  <a:gd name="connsiteY3-72" fmla="*/ 1166332 h 1166332"/>
                  <a:gd name="connsiteX0-73" fmla="*/ 0 w 4617720"/>
                  <a:gd name="connsiteY0-74" fmla="*/ 893765 h 893765"/>
                  <a:gd name="connsiteX1-75" fmla="*/ 3272790 w 4617720"/>
                  <a:gd name="connsiteY1-76" fmla="*/ 0 h 893765"/>
                  <a:gd name="connsiteX2-77" fmla="*/ 4617720 w 4617720"/>
                  <a:gd name="connsiteY2-78" fmla="*/ 74008 h 893765"/>
                  <a:gd name="connsiteX3-79" fmla="*/ 0 w 4617720"/>
                  <a:gd name="connsiteY3-80" fmla="*/ 893765 h 893765"/>
                  <a:gd name="connsiteX0-81" fmla="*/ 0 w 4617720"/>
                  <a:gd name="connsiteY0-82" fmla="*/ 1001524 h 1001524"/>
                  <a:gd name="connsiteX1-83" fmla="*/ 3257550 w 4617720"/>
                  <a:gd name="connsiteY1-84" fmla="*/ 0 h 1001524"/>
                  <a:gd name="connsiteX2-85" fmla="*/ 4617720 w 4617720"/>
                  <a:gd name="connsiteY2-86" fmla="*/ 181767 h 1001524"/>
                  <a:gd name="connsiteX3-87" fmla="*/ 0 w 4617720"/>
                  <a:gd name="connsiteY3-88" fmla="*/ 1001524 h 1001524"/>
                  <a:gd name="connsiteX0-89" fmla="*/ 0 w 4472940"/>
                  <a:gd name="connsiteY0-90" fmla="*/ 1001524 h 1001524"/>
                  <a:gd name="connsiteX1-91" fmla="*/ 3257550 w 4472940"/>
                  <a:gd name="connsiteY1-92" fmla="*/ 0 h 1001524"/>
                  <a:gd name="connsiteX2-93" fmla="*/ 4472940 w 4472940"/>
                  <a:gd name="connsiteY2-94" fmla="*/ 993128 h 1001524"/>
                  <a:gd name="connsiteX3-95" fmla="*/ 0 w 4472940"/>
                  <a:gd name="connsiteY3-96" fmla="*/ 1001524 h 1001524"/>
                  <a:gd name="connsiteX0-97" fmla="*/ 0 w 5025390"/>
                  <a:gd name="connsiteY0-98" fmla="*/ 668739 h 993128"/>
                  <a:gd name="connsiteX1-99" fmla="*/ 3810000 w 5025390"/>
                  <a:gd name="connsiteY1-100" fmla="*/ 0 h 993128"/>
                  <a:gd name="connsiteX2-101" fmla="*/ 5025390 w 5025390"/>
                  <a:gd name="connsiteY2-102" fmla="*/ 993128 h 993128"/>
                  <a:gd name="connsiteX3-103" fmla="*/ 0 w 5025390"/>
                  <a:gd name="connsiteY3-104" fmla="*/ 668739 h 993128"/>
                  <a:gd name="connsiteX0-105" fmla="*/ 0 w 3810000"/>
                  <a:gd name="connsiteY0-106" fmla="*/ 668739 h 1642851"/>
                  <a:gd name="connsiteX1-107" fmla="*/ 3810000 w 3810000"/>
                  <a:gd name="connsiteY1-108" fmla="*/ 0 h 1642851"/>
                  <a:gd name="connsiteX2-109" fmla="*/ 1215390 w 3810000"/>
                  <a:gd name="connsiteY2-110" fmla="*/ 1642851 h 1642851"/>
                  <a:gd name="connsiteX3-111" fmla="*/ 0 w 3810000"/>
                  <a:gd name="connsiteY3-112" fmla="*/ 668739 h 1642851"/>
                  <a:gd name="connsiteX0-113" fmla="*/ 0 w 2419350"/>
                  <a:gd name="connsiteY0-114" fmla="*/ 335954 h 1310066"/>
                  <a:gd name="connsiteX1-115" fmla="*/ 2419350 w 2419350"/>
                  <a:gd name="connsiteY1-116" fmla="*/ 0 h 1310066"/>
                  <a:gd name="connsiteX2-117" fmla="*/ 1215390 w 2419350"/>
                  <a:gd name="connsiteY2-118" fmla="*/ 1310066 h 1310066"/>
                  <a:gd name="connsiteX3-119" fmla="*/ 0 w 2419350"/>
                  <a:gd name="connsiteY3-120" fmla="*/ 335954 h 1310066"/>
                  <a:gd name="connsiteX0-121" fmla="*/ 0 w 3562350"/>
                  <a:gd name="connsiteY0-122" fmla="*/ 209179 h 1183291"/>
                  <a:gd name="connsiteX1-123" fmla="*/ 3562350 w 3562350"/>
                  <a:gd name="connsiteY1-124" fmla="*/ 0 h 1183291"/>
                  <a:gd name="connsiteX2-125" fmla="*/ 1215390 w 3562350"/>
                  <a:gd name="connsiteY2-126" fmla="*/ 1183291 h 1183291"/>
                  <a:gd name="connsiteX3-127" fmla="*/ 0 w 3562350"/>
                  <a:gd name="connsiteY3-128" fmla="*/ 209179 h 1183291"/>
                  <a:gd name="connsiteX0-129" fmla="*/ 0 w 3867150"/>
                  <a:gd name="connsiteY0-130" fmla="*/ 383495 h 1357607"/>
                  <a:gd name="connsiteX1-131" fmla="*/ 3867150 w 3867150"/>
                  <a:gd name="connsiteY1-132" fmla="*/ 0 h 1357607"/>
                  <a:gd name="connsiteX2-133" fmla="*/ 1215390 w 3867150"/>
                  <a:gd name="connsiteY2-134" fmla="*/ 1357607 h 1357607"/>
                  <a:gd name="connsiteX3-135" fmla="*/ 0 w 3867150"/>
                  <a:gd name="connsiteY3-136" fmla="*/ 383495 h 1357607"/>
                  <a:gd name="connsiteX0-137" fmla="*/ 0 w 3619500"/>
                  <a:gd name="connsiteY0-138" fmla="*/ 716280 h 1357607"/>
                  <a:gd name="connsiteX1-139" fmla="*/ 3619500 w 3619500"/>
                  <a:gd name="connsiteY1-140" fmla="*/ 0 h 1357607"/>
                  <a:gd name="connsiteX2-141" fmla="*/ 967740 w 3619500"/>
                  <a:gd name="connsiteY2-142" fmla="*/ 1357607 h 1357607"/>
                  <a:gd name="connsiteX3-143" fmla="*/ 0 w 3619500"/>
                  <a:gd name="connsiteY3-144" fmla="*/ 716280 h 1357607"/>
                  <a:gd name="connsiteX0-145" fmla="*/ 0 w 5886450"/>
                  <a:gd name="connsiteY0-146" fmla="*/ 747974 h 1389301"/>
                  <a:gd name="connsiteX1-147" fmla="*/ 5886450 w 5886450"/>
                  <a:gd name="connsiteY1-148" fmla="*/ 0 h 1389301"/>
                  <a:gd name="connsiteX2-149" fmla="*/ 967740 w 5886450"/>
                  <a:gd name="connsiteY2-150" fmla="*/ 1389301 h 1389301"/>
                  <a:gd name="connsiteX3-151" fmla="*/ 0 w 5886450"/>
                  <a:gd name="connsiteY3-152" fmla="*/ 747974 h 1389301"/>
                  <a:gd name="connsiteX0-153" fmla="*/ 0 w 5886450"/>
                  <a:gd name="connsiteY0-154" fmla="*/ 747974 h 771272"/>
                  <a:gd name="connsiteX1-155" fmla="*/ 5886450 w 5886450"/>
                  <a:gd name="connsiteY1-156" fmla="*/ 0 h 771272"/>
                  <a:gd name="connsiteX2-157" fmla="*/ 2586990 w 5886450"/>
                  <a:gd name="connsiteY2-158" fmla="*/ 771272 h 771272"/>
                  <a:gd name="connsiteX3-159" fmla="*/ 0 w 5886450"/>
                  <a:gd name="connsiteY3-160" fmla="*/ 747974 h 771272"/>
                  <a:gd name="connsiteX0-161" fmla="*/ 0 w 5486400"/>
                  <a:gd name="connsiteY0-162" fmla="*/ 0 h 783950"/>
                  <a:gd name="connsiteX1-163" fmla="*/ 5486400 w 5486400"/>
                  <a:gd name="connsiteY1-164" fmla="*/ 12678 h 783950"/>
                  <a:gd name="connsiteX2-165" fmla="*/ 2186940 w 5486400"/>
                  <a:gd name="connsiteY2-166" fmla="*/ 783950 h 783950"/>
                  <a:gd name="connsiteX3-167" fmla="*/ 0 w 5486400"/>
                  <a:gd name="connsiteY3-168" fmla="*/ 0 h 783950"/>
                  <a:gd name="connsiteX0-169" fmla="*/ 0 w 5486400"/>
                  <a:gd name="connsiteY0-170" fmla="*/ 0 h 720562"/>
                  <a:gd name="connsiteX1-171" fmla="*/ 5486400 w 5486400"/>
                  <a:gd name="connsiteY1-172" fmla="*/ 12678 h 720562"/>
                  <a:gd name="connsiteX2-173" fmla="*/ 1920240 w 5486400"/>
                  <a:gd name="connsiteY2-174" fmla="*/ 720562 h 720562"/>
                  <a:gd name="connsiteX3-175" fmla="*/ 0 w 5486400"/>
                  <a:gd name="connsiteY3-176" fmla="*/ 0 h 720562"/>
                  <a:gd name="connsiteX0-177" fmla="*/ 0 w 5529262"/>
                  <a:gd name="connsiteY0-178" fmla="*/ 0 h 720562"/>
                  <a:gd name="connsiteX1-179" fmla="*/ 5529262 w 5529262"/>
                  <a:gd name="connsiteY1-180" fmla="*/ 12678 h 720562"/>
                  <a:gd name="connsiteX2-181" fmla="*/ 1920240 w 5529262"/>
                  <a:gd name="connsiteY2-182" fmla="*/ 720562 h 720562"/>
                  <a:gd name="connsiteX3-183" fmla="*/ 0 w 5529262"/>
                  <a:gd name="connsiteY3-184" fmla="*/ 0 h 720562"/>
                  <a:gd name="connsiteX0-185" fmla="*/ 0 w 5524500"/>
                  <a:gd name="connsiteY0-186" fmla="*/ 0 h 720562"/>
                  <a:gd name="connsiteX1-187" fmla="*/ 5524500 w 5524500"/>
                  <a:gd name="connsiteY1-188" fmla="*/ 8716 h 720562"/>
                  <a:gd name="connsiteX2-189" fmla="*/ 1920240 w 5524500"/>
                  <a:gd name="connsiteY2-190" fmla="*/ 720562 h 720562"/>
                  <a:gd name="connsiteX3-191" fmla="*/ 0 w 5524500"/>
                  <a:gd name="connsiteY3-192" fmla="*/ 0 h 720562"/>
                  <a:gd name="connsiteX0-193" fmla="*/ 0 w 5529263"/>
                  <a:gd name="connsiteY0-194" fmla="*/ 0 h 720562"/>
                  <a:gd name="connsiteX1-195" fmla="*/ 5529263 w 5529263"/>
                  <a:gd name="connsiteY1-196" fmla="*/ 8716 h 720562"/>
                  <a:gd name="connsiteX2-197" fmla="*/ 1920240 w 5529263"/>
                  <a:gd name="connsiteY2-198" fmla="*/ 720562 h 720562"/>
                  <a:gd name="connsiteX3-199" fmla="*/ 0 w 5529263"/>
                  <a:gd name="connsiteY3-200" fmla="*/ 0 h 72056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5529263" h="720562">
                    <a:moveTo>
                      <a:pt x="0" y="0"/>
                    </a:moveTo>
                    <a:lnTo>
                      <a:pt x="5529263" y="8716"/>
                    </a:lnTo>
                    <a:lnTo>
                      <a:pt x="1920240" y="72056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1" name="等腰三角形 2"/>
              <p:cNvSpPr/>
              <p:nvPr/>
            </p:nvSpPr>
            <p:spPr>
              <a:xfrm rot="10800000">
                <a:off x="8022180" y="4743679"/>
                <a:ext cx="3256013" cy="2107289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  <a:gd name="connsiteX0-25" fmla="*/ 0 w 2971800"/>
                  <a:gd name="connsiteY0-26" fmla="*/ 1790700 h 1790700"/>
                  <a:gd name="connsiteX1-27" fmla="*/ 1828800 w 2971800"/>
                  <a:gd name="connsiteY1-28" fmla="*/ 0 h 1790700"/>
                  <a:gd name="connsiteX2-29" fmla="*/ 2971800 w 2971800"/>
                  <a:gd name="connsiteY2-30" fmla="*/ 628650 h 1790700"/>
                  <a:gd name="connsiteX3-31" fmla="*/ 0 w 2971800"/>
                  <a:gd name="connsiteY3-32" fmla="*/ 1790700 h 1790700"/>
                  <a:gd name="connsiteX0-33" fmla="*/ 0 w 2971800"/>
                  <a:gd name="connsiteY0-34" fmla="*/ 1162050 h 1162050"/>
                  <a:gd name="connsiteX1-35" fmla="*/ 1162050 w 2971800"/>
                  <a:gd name="connsiteY1-36" fmla="*/ 52767 h 1162050"/>
                  <a:gd name="connsiteX2-37" fmla="*/ 2971800 w 2971800"/>
                  <a:gd name="connsiteY2-38" fmla="*/ 0 h 1162050"/>
                  <a:gd name="connsiteX3-39" fmla="*/ 0 w 2971800"/>
                  <a:gd name="connsiteY3-40" fmla="*/ 1162050 h 1162050"/>
                  <a:gd name="connsiteX0-41" fmla="*/ 0 w 2628900"/>
                  <a:gd name="connsiteY0-42" fmla="*/ 1109283 h 1109283"/>
                  <a:gd name="connsiteX1-43" fmla="*/ 1162050 w 2628900"/>
                  <a:gd name="connsiteY1-44" fmla="*/ 0 h 1109283"/>
                  <a:gd name="connsiteX2-45" fmla="*/ 2628900 w 2628900"/>
                  <a:gd name="connsiteY2-46" fmla="*/ 295865 h 1109283"/>
                  <a:gd name="connsiteX3-47" fmla="*/ 0 w 2628900"/>
                  <a:gd name="connsiteY3-48" fmla="*/ 1109283 h 1109283"/>
                  <a:gd name="connsiteX0-49" fmla="*/ 0 w 2628900"/>
                  <a:gd name="connsiteY0-50" fmla="*/ 1159993 h 1159993"/>
                  <a:gd name="connsiteX1-51" fmla="*/ 1116330 w 2628900"/>
                  <a:gd name="connsiteY1-52" fmla="*/ 0 h 1159993"/>
                  <a:gd name="connsiteX2-53" fmla="*/ 2628900 w 2628900"/>
                  <a:gd name="connsiteY2-54" fmla="*/ 346575 h 1159993"/>
                  <a:gd name="connsiteX3-55" fmla="*/ 0 w 2628900"/>
                  <a:gd name="connsiteY3-56" fmla="*/ 1159993 h 1159993"/>
                  <a:gd name="connsiteX0-57" fmla="*/ 0 w 2651760"/>
                  <a:gd name="connsiteY0-58" fmla="*/ 1153654 h 1153654"/>
                  <a:gd name="connsiteX1-59" fmla="*/ 1139190 w 2651760"/>
                  <a:gd name="connsiteY1-60" fmla="*/ 0 h 1153654"/>
                  <a:gd name="connsiteX2-61" fmla="*/ 2651760 w 2651760"/>
                  <a:gd name="connsiteY2-62" fmla="*/ 346575 h 1153654"/>
                  <a:gd name="connsiteX3-63" fmla="*/ 0 w 2651760"/>
                  <a:gd name="connsiteY3-64" fmla="*/ 1153654 h 1153654"/>
                  <a:gd name="connsiteX0-65" fmla="*/ 0 w 4617720"/>
                  <a:gd name="connsiteY0-66" fmla="*/ 1166332 h 1166332"/>
                  <a:gd name="connsiteX1-67" fmla="*/ 3105150 w 4617720"/>
                  <a:gd name="connsiteY1-68" fmla="*/ 0 h 1166332"/>
                  <a:gd name="connsiteX2-69" fmla="*/ 4617720 w 4617720"/>
                  <a:gd name="connsiteY2-70" fmla="*/ 346575 h 1166332"/>
                  <a:gd name="connsiteX3-71" fmla="*/ 0 w 4617720"/>
                  <a:gd name="connsiteY3-72" fmla="*/ 1166332 h 1166332"/>
                  <a:gd name="connsiteX0-73" fmla="*/ 0 w 4617720"/>
                  <a:gd name="connsiteY0-74" fmla="*/ 893765 h 893765"/>
                  <a:gd name="connsiteX1-75" fmla="*/ 3272790 w 4617720"/>
                  <a:gd name="connsiteY1-76" fmla="*/ 0 h 893765"/>
                  <a:gd name="connsiteX2-77" fmla="*/ 4617720 w 4617720"/>
                  <a:gd name="connsiteY2-78" fmla="*/ 74008 h 893765"/>
                  <a:gd name="connsiteX3-79" fmla="*/ 0 w 4617720"/>
                  <a:gd name="connsiteY3-80" fmla="*/ 893765 h 893765"/>
                  <a:gd name="connsiteX0-81" fmla="*/ 0 w 4617720"/>
                  <a:gd name="connsiteY0-82" fmla="*/ 1001524 h 1001524"/>
                  <a:gd name="connsiteX1-83" fmla="*/ 3257550 w 4617720"/>
                  <a:gd name="connsiteY1-84" fmla="*/ 0 h 1001524"/>
                  <a:gd name="connsiteX2-85" fmla="*/ 4617720 w 4617720"/>
                  <a:gd name="connsiteY2-86" fmla="*/ 181767 h 1001524"/>
                  <a:gd name="connsiteX3-87" fmla="*/ 0 w 4617720"/>
                  <a:gd name="connsiteY3-88" fmla="*/ 1001524 h 1001524"/>
                  <a:gd name="connsiteX0-89" fmla="*/ 0 w 4472940"/>
                  <a:gd name="connsiteY0-90" fmla="*/ 1001524 h 1001524"/>
                  <a:gd name="connsiteX1-91" fmla="*/ 3257550 w 4472940"/>
                  <a:gd name="connsiteY1-92" fmla="*/ 0 h 1001524"/>
                  <a:gd name="connsiteX2-93" fmla="*/ 4472940 w 4472940"/>
                  <a:gd name="connsiteY2-94" fmla="*/ 993128 h 1001524"/>
                  <a:gd name="connsiteX3-95" fmla="*/ 0 w 4472940"/>
                  <a:gd name="connsiteY3-96" fmla="*/ 1001524 h 1001524"/>
                  <a:gd name="connsiteX0-97" fmla="*/ 0 w 5025390"/>
                  <a:gd name="connsiteY0-98" fmla="*/ 668739 h 993128"/>
                  <a:gd name="connsiteX1-99" fmla="*/ 3810000 w 5025390"/>
                  <a:gd name="connsiteY1-100" fmla="*/ 0 h 993128"/>
                  <a:gd name="connsiteX2-101" fmla="*/ 5025390 w 5025390"/>
                  <a:gd name="connsiteY2-102" fmla="*/ 993128 h 993128"/>
                  <a:gd name="connsiteX3-103" fmla="*/ 0 w 5025390"/>
                  <a:gd name="connsiteY3-104" fmla="*/ 668739 h 993128"/>
                  <a:gd name="connsiteX0-105" fmla="*/ 0 w 3810000"/>
                  <a:gd name="connsiteY0-106" fmla="*/ 668739 h 1642851"/>
                  <a:gd name="connsiteX1-107" fmla="*/ 3810000 w 3810000"/>
                  <a:gd name="connsiteY1-108" fmla="*/ 0 h 1642851"/>
                  <a:gd name="connsiteX2-109" fmla="*/ 1215390 w 3810000"/>
                  <a:gd name="connsiteY2-110" fmla="*/ 1642851 h 1642851"/>
                  <a:gd name="connsiteX3-111" fmla="*/ 0 w 3810000"/>
                  <a:gd name="connsiteY3-112" fmla="*/ 668739 h 1642851"/>
                  <a:gd name="connsiteX0-113" fmla="*/ 0 w 2419350"/>
                  <a:gd name="connsiteY0-114" fmla="*/ 335954 h 1310066"/>
                  <a:gd name="connsiteX1-115" fmla="*/ 2419350 w 2419350"/>
                  <a:gd name="connsiteY1-116" fmla="*/ 0 h 1310066"/>
                  <a:gd name="connsiteX2-117" fmla="*/ 1215390 w 2419350"/>
                  <a:gd name="connsiteY2-118" fmla="*/ 1310066 h 1310066"/>
                  <a:gd name="connsiteX3-119" fmla="*/ 0 w 2419350"/>
                  <a:gd name="connsiteY3-120" fmla="*/ 335954 h 1310066"/>
                  <a:gd name="connsiteX0-121" fmla="*/ 0 w 3562350"/>
                  <a:gd name="connsiteY0-122" fmla="*/ 209179 h 1183291"/>
                  <a:gd name="connsiteX1-123" fmla="*/ 3562350 w 3562350"/>
                  <a:gd name="connsiteY1-124" fmla="*/ 0 h 1183291"/>
                  <a:gd name="connsiteX2-125" fmla="*/ 1215390 w 3562350"/>
                  <a:gd name="connsiteY2-126" fmla="*/ 1183291 h 1183291"/>
                  <a:gd name="connsiteX3-127" fmla="*/ 0 w 3562350"/>
                  <a:gd name="connsiteY3-128" fmla="*/ 209179 h 1183291"/>
                  <a:gd name="connsiteX0-129" fmla="*/ 0 w 3867150"/>
                  <a:gd name="connsiteY0-130" fmla="*/ 383495 h 1357607"/>
                  <a:gd name="connsiteX1-131" fmla="*/ 3867150 w 3867150"/>
                  <a:gd name="connsiteY1-132" fmla="*/ 0 h 1357607"/>
                  <a:gd name="connsiteX2-133" fmla="*/ 1215390 w 3867150"/>
                  <a:gd name="connsiteY2-134" fmla="*/ 1357607 h 1357607"/>
                  <a:gd name="connsiteX3-135" fmla="*/ 0 w 3867150"/>
                  <a:gd name="connsiteY3-136" fmla="*/ 383495 h 1357607"/>
                  <a:gd name="connsiteX0-137" fmla="*/ 0 w 3619500"/>
                  <a:gd name="connsiteY0-138" fmla="*/ 716280 h 1357607"/>
                  <a:gd name="connsiteX1-139" fmla="*/ 3619500 w 3619500"/>
                  <a:gd name="connsiteY1-140" fmla="*/ 0 h 1357607"/>
                  <a:gd name="connsiteX2-141" fmla="*/ 967740 w 3619500"/>
                  <a:gd name="connsiteY2-142" fmla="*/ 1357607 h 1357607"/>
                  <a:gd name="connsiteX3-143" fmla="*/ 0 w 3619500"/>
                  <a:gd name="connsiteY3-144" fmla="*/ 716280 h 1357607"/>
                  <a:gd name="connsiteX0-145" fmla="*/ 0 w 5886450"/>
                  <a:gd name="connsiteY0-146" fmla="*/ 747974 h 1389301"/>
                  <a:gd name="connsiteX1-147" fmla="*/ 5886450 w 5886450"/>
                  <a:gd name="connsiteY1-148" fmla="*/ 0 h 1389301"/>
                  <a:gd name="connsiteX2-149" fmla="*/ 967740 w 5886450"/>
                  <a:gd name="connsiteY2-150" fmla="*/ 1389301 h 1389301"/>
                  <a:gd name="connsiteX3-151" fmla="*/ 0 w 5886450"/>
                  <a:gd name="connsiteY3-152" fmla="*/ 747974 h 1389301"/>
                  <a:gd name="connsiteX0-153" fmla="*/ 0 w 5886450"/>
                  <a:gd name="connsiteY0-154" fmla="*/ 747974 h 771272"/>
                  <a:gd name="connsiteX1-155" fmla="*/ 5886450 w 5886450"/>
                  <a:gd name="connsiteY1-156" fmla="*/ 0 h 771272"/>
                  <a:gd name="connsiteX2-157" fmla="*/ 2586990 w 5886450"/>
                  <a:gd name="connsiteY2-158" fmla="*/ 771272 h 771272"/>
                  <a:gd name="connsiteX3-159" fmla="*/ 0 w 5886450"/>
                  <a:gd name="connsiteY3-160" fmla="*/ 747974 h 771272"/>
                  <a:gd name="connsiteX0-161" fmla="*/ 0 w 5486400"/>
                  <a:gd name="connsiteY0-162" fmla="*/ 0 h 783950"/>
                  <a:gd name="connsiteX1-163" fmla="*/ 5486400 w 5486400"/>
                  <a:gd name="connsiteY1-164" fmla="*/ 12678 h 783950"/>
                  <a:gd name="connsiteX2-165" fmla="*/ 2186940 w 5486400"/>
                  <a:gd name="connsiteY2-166" fmla="*/ 783950 h 783950"/>
                  <a:gd name="connsiteX3-167" fmla="*/ 0 w 5486400"/>
                  <a:gd name="connsiteY3-168" fmla="*/ 0 h 783950"/>
                  <a:gd name="connsiteX0-169" fmla="*/ 0 w 5486400"/>
                  <a:gd name="connsiteY0-170" fmla="*/ 0 h 720562"/>
                  <a:gd name="connsiteX1-171" fmla="*/ 5486400 w 5486400"/>
                  <a:gd name="connsiteY1-172" fmla="*/ 12678 h 720562"/>
                  <a:gd name="connsiteX2-173" fmla="*/ 1920240 w 5486400"/>
                  <a:gd name="connsiteY2-174" fmla="*/ 720562 h 720562"/>
                  <a:gd name="connsiteX3-175" fmla="*/ 0 w 5486400"/>
                  <a:gd name="connsiteY3-176" fmla="*/ 0 h 720562"/>
                  <a:gd name="connsiteX0-177" fmla="*/ 0 w 5276850"/>
                  <a:gd name="connsiteY0-178" fmla="*/ 320106 h 1040668"/>
                  <a:gd name="connsiteX1-179" fmla="*/ 5276850 w 5276850"/>
                  <a:gd name="connsiteY1-180" fmla="*/ 0 h 1040668"/>
                  <a:gd name="connsiteX2-181" fmla="*/ 1920240 w 5276850"/>
                  <a:gd name="connsiteY2-182" fmla="*/ 1040668 h 1040668"/>
                  <a:gd name="connsiteX3-183" fmla="*/ 0 w 5276850"/>
                  <a:gd name="connsiteY3-184" fmla="*/ 320106 h 1040668"/>
                  <a:gd name="connsiteX0-185" fmla="*/ 1356360 w 3356610"/>
                  <a:gd name="connsiteY0-186" fmla="*/ 0 h 1750611"/>
                  <a:gd name="connsiteX1-187" fmla="*/ 3356610 w 3356610"/>
                  <a:gd name="connsiteY1-188" fmla="*/ 709943 h 1750611"/>
                  <a:gd name="connsiteX2-189" fmla="*/ 0 w 3356610"/>
                  <a:gd name="connsiteY2-190" fmla="*/ 1750611 h 1750611"/>
                  <a:gd name="connsiteX3-191" fmla="*/ 1356360 w 3356610"/>
                  <a:gd name="connsiteY3-192" fmla="*/ 0 h 1750611"/>
                  <a:gd name="connsiteX0-193" fmla="*/ 1356360 w 3310890"/>
                  <a:gd name="connsiteY0-194" fmla="*/ 0 h 1750611"/>
                  <a:gd name="connsiteX1-195" fmla="*/ 3310890 w 3310890"/>
                  <a:gd name="connsiteY1-196" fmla="*/ 728959 h 1750611"/>
                  <a:gd name="connsiteX2-197" fmla="*/ 0 w 3310890"/>
                  <a:gd name="connsiteY2-198" fmla="*/ 1750611 h 1750611"/>
                  <a:gd name="connsiteX3-199" fmla="*/ 1356360 w 3310890"/>
                  <a:gd name="connsiteY3-200" fmla="*/ 0 h 1750611"/>
                  <a:gd name="connsiteX0-201" fmla="*/ 1356360 w 3257550"/>
                  <a:gd name="connsiteY0-202" fmla="*/ 0 h 1750611"/>
                  <a:gd name="connsiteX1-203" fmla="*/ 3257550 w 3257550"/>
                  <a:gd name="connsiteY1-204" fmla="*/ 703604 h 1750611"/>
                  <a:gd name="connsiteX2-205" fmla="*/ 0 w 3257550"/>
                  <a:gd name="connsiteY2-206" fmla="*/ 1750611 h 1750611"/>
                  <a:gd name="connsiteX3-207" fmla="*/ 1356360 w 3257550"/>
                  <a:gd name="connsiteY3-208" fmla="*/ 0 h 175061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257550" h="1750611">
                    <a:moveTo>
                      <a:pt x="1356360" y="0"/>
                    </a:moveTo>
                    <a:lnTo>
                      <a:pt x="3257550" y="703604"/>
                    </a:lnTo>
                    <a:lnTo>
                      <a:pt x="0" y="1750611"/>
                    </a:lnTo>
                    <a:lnTo>
                      <a:pt x="1356360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2" name="等腰三角形 2"/>
              <p:cNvSpPr/>
              <p:nvPr/>
            </p:nvSpPr>
            <p:spPr>
              <a:xfrm rot="10800000">
                <a:off x="9897977" y="4188588"/>
                <a:ext cx="2325063" cy="2657241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  <a:gd name="connsiteX0-25" fmla="*/ 0 w 2971800"/>
                  <a:gd name="connsiteY0-26" fmla="*/ 1790700 h 1790700"/>
                  <a:gd name="connsiteX1-27" fmla="*/ 1828800 w 2971800"/>
                  <a:gd name="connsiteY1-28" fmla="*/ 0 h 1790700"/>
                  <a:gd name="connsiteX2-29" fmla="*/ 2971800 w 2971800"/>
                  <a:gd name="connsiteY2-30" fmla="*/ 628650 h 1790700"/>
                  <a:gd name="connsiteX3-31" fmla="*/ 0 w 2971800"/>
                  <a:gd name="connsiteY3-32" fmla="*/ 1790700 h 1790700"/>
                  <a:gd name="connsiteX0-33" fmla="*/ 0 w 2971800"/>
                  <a:gd name="connsiteY0-34" fmla="*/ 1162050 h 1162050"/>
                  <a:gd name="connsiteX1-35" fmla="*/ 1162050 w 2971800"/>
                  <a:gd name="connsiteY1-36" fmla="*/ 52767 h 1162050"/>
                  <a:gd name="connsiteX2-37" fmla="*/ 2971800 w 2971800"/>
                  <a:gd name="connsiteY2-38" fmla="*/ 0 h 1162050"/>
                  <a:gd name="connsiteX3-39" fmla="*/ 0 w 2971800"/>
                  <a:gd name="connsiteY3-40" fmla="*/ 1162050 h 1162050"/>
                  <a:gd name="connsiteX0-41" fmla="*/ 0 w 2628900"/>
                  <a:gd name="connsiteY0-42" fmla="*/ 1109283 h 1109283"/>
                  <a:gd name="connsiteX1-43" fmla="*/ 1162050 w 2628900"/>
                  <a:gd name="connsiteY1-44" fmla="*/ 0 h 1109283"/>
                  <a:gd name="connsiteX2-45" fmla="*/ 2628900 w 2628900"/>
                  <a:gd name="connsiteY2-46" fmla="*/ 295865 h 1109283"/>
                  <a:gd name="connsiteX3-47" fmla="*/ 0 w 2628900"/>
                  <a:gd name="connsiteY3-48" fmla="*/ 1109283 h 1109283"/>
                  <a:gd name="connsiteX0-49" fmla="*/ 0 w 2628900"/>
                  <a:gd name="connsiteY0-50" fmla="*/ 1159993 h 1159993"/>
                  <a:gd name="connsiteX1-51" fmla="*/ 1116330 w 2628900"/>
                  <a:gd name="connsiteY1-52" fmla="*/ 0 h 1159993"/>
                  <a:gd name="connsiteX2-53" fmla="*/ 2628900 w 2628900"/>
                  <a:gd name="connsiteY2-54" fmla="*/ 346575 h 1159993"/>
                  <a:gd name="connsiteX3-55" fmla="*/ 0 w 2628900"/>
                  <a:gd name="connsiteY3-56" fmla="*/ 1159993 h 1159993"/>
                  <a:gd name="connsiteX0-57" fmla="*/ 0 w 2651760"/>
                  <a:gd name="connsiteY0-58" fmla="*/ 1153654 h 1153654"/>
                  <a:gd name="connsiteX1-59" fmla="*/ 1139190 w 2651760"/>
                  <a:gd name="connsiteY1-60" fmla="*/ 0 h 1153654"/>
                  <a:gd name="connsiteX2-61" fmla="*/ 2651760 w 2651760"/>
                  <a:gd name="connsiteY2-62" fmla="*/ 346575 h 1153654"/>
                  <a:gd name="connsiteX3-63" fmla="*/ 0 w 2651760"/>
                  <a:gd name="connsiteY3-64" fmla="*/ 1153654 h 1153654"/>
                  <a:gd name="connsiteX0-65" fmla="*/ 0 w 4617720"/>
                  <a:gd name="connsiteY0-66" fmla="*/ 1166332 h 1166332"/>
                  <a:gd name="connsiteX1-67" fmla="*/ 3105150 w 4617720"/>
                  <a:gd name="connsiteY1-68" fmla="*/ 0 h 1166332"/>
                  <a:gd name="connsiteX2-69" fmla="*/ 4617720 w 4617720"/>
                  <a:gd name="connsiteY2-70" fmla="*/ 346575 h 1166332"/>
                  <a:gd name="connsiteX3-71" fmla="*/ 0 w 4617720"/>
                  <a:gd name="connsiteY3-72" fmla="*/ 1166332 h 1166332"/>
                  <a:gd name="connsiteX0-73" fmla="*/ 0 w 4617720"/>
                  <a:gd name="connsiteY0-74" fmla="*/ 893765 h 893765"/>
                  <a:gd name="connsiteX1-75" fmla="*/ 3272790 w 4617720"/>
                  <a:gd name="connsiteY1-76" fmla="*/ 0 h 893765"/>
                  <a:gd name="connsiteX2-77" fmla="*/ 4617720 w 4617720"/>
                  <a:gd name="connsiteY2-78" fmla="*/ 74008 h 893765"/>
                  <a:gd name="connsiteX3-79" fmla="*/ 0 w 4617720"/>
                  <a:gd name="connsiteY3-80" fmla="*/ 893765 h 893765"/>
                  <a:gd name="connsiteX0-81" fmla="*/ 0 w 4617720"/>
                  <a:gd name="connsiteY0-82" fmla="*/ 1001524 h 1001524"/>
                  <a:gd name="connsiteX1-83" fmla="*/ 3257550 w 4617720"/>
                  <a:gd name="connsiteY1-84" fmla="*/ 0 h 1001524"/>
                  <a:gd name="connsiteX2-85" fmla="*/ 4617720 w 4617720"/>
                  <a:gd name="connsiteY2-86" fmla="*/ 181767 h 1001524"/>
                  <a:gd name="connsiteX3-87" fmla="*/ 0 w 4617720"/>
                  <a:gd name="connsiteY3-88" fmla="*/ 1001524 h 1001524"/>
                  <a:gd name="connsiteX0-89" fmla="*/ 0 w 4472940"/>
                  <a:gd name="connsiteY0-90" fmla="*/ 1001524 h 1001524"/>
                  <a:gd name="connsiteX1-91" fmla="*/ 3257550 w 4472940"/>
                  <a:gd name="connsiteY1-92" fmla="*/ 0 h 1001524"/>
                  <a:gd name="connsiteX2-93" fmla="*/ 4472940 w 4472940"/>
                  <a:gd name="connsiteY2-94" fmla="*/ 993128 h 1001524"/>
                  <a:gd name="connsiteX3-95" fmla="*/ 0 w 4472940"/>
                  <a:gd name="connsiteY3-96" fmla="*/ 1001524 h 1001524"/>
                  <a:gd name="connsiteX0-97" fmla="*/ 0 w 5025390"/>
                  <a:gd name="connsiteY0-98" fmla="*/ 668739 h 993128"/>
                  <a:gd name="connsiteX1-99" fmla="*/ 3810000 w 5025390"/>
                  <a:gd name="connsiteY1-100" fmla="*/ 0 h 993128"/>
                  <a:gd name="connsiteX2-101" fmla="*/ 5025390 w 5025390"/>
                  <a:gd name="connsiteY2-102" fmla="*/ 993128 h 993128"/>
                  <a:gd name="connsiteX3-103" fmla="*/ 0 w 5025390"/>
                  <a:gd name="connsiteY3-104" fmla="*/ 668739 h 993128"/>
                  <a:gd name="connsiteX0-105" fmla="*/ 0 w 3810000"/>
                  <a:gd name="connsiteY0-106" fmla="*/ 668739 h 1642851"/>
                  <a:gd name="connsiteX1-107" fmla="*/ 3810000 w 3810000"/>
                  <a:gd name="connsiteY1-108" fmla="*/ 0 h 1642851"/>
                  <a:gd name="connsiteX2-109" fmla="*/ 1215390 w 3810000"/>
                  <a:gd name="connsiteY2-110" fmla="*/ 1642851 h 1642851"/>
                  <a:gd name="connsiteX3-111" fmla="*/ 0 w 3810000"/>
                  <a:gd name="connsiteY3-112" fmla="*/ 668739 h 1642851"/>
                  <a:gd name="connsiteX0-113" fmla="*/ 0 w 2419350"/>
                  <a:gd name="connsiteY0-114" fmla="*/ 335954 h 1310066"/>
                  <a:gd name="connsiteX1-115" fmla="*/ 2419350 w 2419350"/>
                  <a:gd name="connsiteY1-116" fmla="*/ 0 h 1310066"/>
                  <a:gd name="connsiteX2-117" fmla="*/ 1215390 w 2419350"/>
                  <a:gd name="connsiteY2-118" fmla="*/ 1310066 h 1310066"/>
                  <a:gd name="connsiteX3-119" fmla="*/ 0 w 2419350"/>
                  <a:gd name="connsiteY3-120" fmla="*/ 335954 h 1310066"/>
                  <a:gd name="connsiteX0-121" fmla="*/ 0 w 3562350"/>
                  <a:gd name="connsiteY0-122" fmla="*/ 209179 h 1183291"/>
                  <a:gd name="connsiteX1-123" fmla="*/ 3562350 w 3562350"/>
                  <a:gd name="connsiteY1-124" fmla="*/ 0 h 1183291"/>
                  <a:gd name="connsiteX2-125" fmla="*/ 1215390 w 3562350"/>
                  <a:gd name="connsiteY2-126" fmla="*/ 1183291 h 1183291"/>
                  <a:gd name="connsiteX3-127" fmla="*/ 0 w 3562350"/>
                  <a:gd name="connsiteY3-128" fmla="*/ 209179 h 1183291"/>
                  <a:gd name="connsiteX0-129" fmla="*/ 0 w 3867150"/>
                  <a:gd name="connsiteY0-130" fmla="*/ 383495 h 1357607"/>
                  <a:gd name="connsiteX1-131" fmla="*/ 3867150 w 3867150"/>
                  <a:gd name="connsiteY1-132" fmla="*/ 0 h 1357607"/>
                  <a:gd name="connsiteX2-133" fmla="*/ 1215390 w 3867150"/>
                  <a:gd name="connsiteY2-134" fmla="*/ 1357607 h 1357607"/>
                  <a:gd name="connsiteX3-135" fmla="*/ 0 w 3867150"/>
                  <a:gd name="connsiteY3-136" fmla="*/ 383495 h 1357607"/>
                  <a:gd name="connsiteX0-137" fmla="*/ 0 w 3619500"/>
                  <a:gd name="connsiteY0-138" fmla="*/ 716280 h 1357607"/>
                  <a:gd name="connsiteX1-139" fmla="*/ 3619500 w 3619500"/>
                  <a:gd name="connsiteY1-140" fmla="*/ 0 h 1357607"/>
                  <a:gd name="connsiteX2-141" fmla="*/ 967740 w 3619500"/>
                  <a:gd name="connsiteY2-142" fmla="*/ 1357607 h 1357607"/>
                  <a:gd name="connsiteX3-143" fmla="*/ 0 w 3619500"/>
                  <a:gd name="connsiteY3-144" fmla="*/ 716280 h 1357607"/>
                  <a:gd name="connsiteX0-145" fmla="*/ 0 w 5886450"/>
                  <a:gd name="connsiteY0-146" fmla="*/ 747974 h 1389301"/>
                  <a:gd name="connsiteX1-147" fmla="*/ 5886450 w 5886450"/>
                  <a:gd name="connsiteY1-148" fmla="*/ 0 h 1389301"/>
                  <a:gd name="connsiteX2-149" fmla="*/ 967740 w 5886450"/>
                  <a:gd name="connsiteY2-150" fmla="*/ 1389301 h 1389301"/>
                  <a:gd name="connsiteX3-151" fmla="*/ 0 w 5886450"/>
                  <a:gd name="connsiteY3-152" fmla="*/ 747974 h 1389301"/>
                  <a:gd name="connsiteX0-153" fmla="*/ 0 w 5886450"/>
                  <a:gd name="connsiteY0-154" fmla="*/ 747974 h 771272"/>
                  <a:gd name="connsiteX1-155" fmla="*/ 5886450 w 5886450"/>
                  <a:gd name="connsiteY1-156" fmla="*/ 0 h 771272"/>
                  <a:gd name="connsiteX2-157" fmla="*/ 2586990 w 5886450"/>
                  <a:gd name="connsiteY2-158" fmla="*/ 771272 h 771272"/>
                  <a:gd name="connsiteX3-159" fmla="*/ 0 w 5886450"/>
                  <a:gd name="connsiteY3-160" fmla="*/ 747974 h 771272"/>
                  <a:gd name="connsiteX0-161" fmla="*/ 0 w 5486400"/>
                  <a:gd name="connsiteY0-162" fmla="*/ 0 h 783950"/>
                  <a:gd name="connsiteX1-163" fmla="*/ 5486400 w 5486400"/>
                  <a:gd name="connsiteY1-164" fmla="*/ 12678 h 783950"/>
                  <a:gd name="connsiteX2-165" fmla="*/ 2186940 w 5486400"/>
                  <a:gd name="connsiteY2-166" fmla="*/ 783950 h 783950"/>
                  <a:gd name="connsiteX3-167" fmla="*/ 0 w 5486400"/>
                  <a:gd name="connsiteY3-168" fmla="*/ 0 h 783950"/>
                  <a:gd name="connsiteX0-169" fmla="*/ 0 w 5486400"/>
                  <a:gd name="connsiteY0-170" fmla="*/ 0 h 720562"/>
                  <a:gd name="connsiteX1-171" fmla="*/ 5486400 w 5486400"/>
                  <a:gd name="connsiteY1-172" fmla="*/ 12678 h 720562"/>
                  <a:gd name="connsiteX2-173" fmla="*/ 1920240 w 5486400"/>
                  <a:gd name="connsiteY2-174" fmla="*/ 720562 h 720562"/>
                  <a:gd name="connsiteX3-175" fmla="*/ 0 w 5486400"/>
                  <a:gd name="connsiteY3-176" fmla="*/ 0 h 720562"/>
                  <a:gd name="connsiteX0-177" fmla="*/ 0 w 5276850"/>
                  <a:gd name="connsiteY0-178" fmla="*/ 320106 h 1040668"/>
                  <a:gd name="connsiteX1-179" fmla="*/ 5276850 w 5276850"/>
                  <a:gd name="connsiteY1-180" fmla="*/ 0 h 1040668"/>
                  <a:gd name="connsiteX2-181" fmla="*/ 1920240 w 5276850"/>
                  <a:gd name="connsiteY2-182" fmla="*/ 1040668 h 1040668"/>
                  <a:gd name="connsiteX3-183" fmla="*/ 0 w 5276850"/>
                  <a:gd name="connsiteY3-184" fmla="*/ 320106 h 1040668"/>
                  <a:gd name="connsiteX0-185" fmla="*/ 1356360 w 3356610"/>
                  <a:gd name="connsiteY0-186" fmla="*/ 0 h 1750611"/>
                  <a:gd name="connsiteX1-187" fmla="*/ 3356610 w 3356610"/>
                  <a:gd name="connsiteY1-188" fmla="*/ 709943 h 1750611"/>
                  <a:gd name="connsiteX2-189" fmla="*/ 0 w 3356610"/>
                  <a:gd name="connsiteY2-190" fmla="*/ 1750611 h 1750611"/>
                  <a:gd name="connsiteX3-191" fmla="*/ 1356360 w 3356610"/>
                  <a:gd name="connsiteY3-192" fmla="*/ 0 h 1750611"/>
                  <a:gd name="connsiteX0-193" fmla="*/ 1356360 w 3737610"/>
                  <a:gd name="connsiteY0-194" fmla="*/ 98249 h 1848860"/>
                  <a:gd name="connsiteX1-195" fmla="*/ 3737610 w 3737610"/>
                  <a:gd name="connsiteY1-196" fmla="*/ 0 h 1848860"/>
                  <a:gd name="connsiteX2-197" fmla="*/ 0 w 3737610"/>
                  <a:gd name="connsiteY2-198" fmla="*/ 1848860 h 1848860"/>
                  <a:gd name="connsiteX3-199" fmla="*/ 1356360 w 3737610"/>
                  <a:gd name="connsiteY3-200" fmla="*/ 98249 h 1848860"/>
                  <a:gd name="connsiteX0-201" fmla="*/ 0 w 2381250"/>
                  <a:gd name="connsiteY0-202" fmla="*/ 98249 h 2213339"/>
                  <a:gd name="connsiteX1-203" fmla="*/ 2381250 w 2381250"/>
                  <a:gd name="connsiteY1-204" fmla="*/ 0 h 2213339"/>
                  <a:gd name="connsiteX2-205" fmla="*/ 624840 w 2381250"/>
                  <a:gd name="connsiteY2-206" fmla="*/ 2213339 h 2213339"/>
                  <a:gd name="connsiteX3-207" fmla="*/ 0 w 2381250"/>
                  <a:gd name="connsiteY3-208" fmla="*/ 98249 h 2213339"/>
                  <a:gd name="connsiteX0-209" fmla="*/ 0 w 1962150"/>
                  <a:gd name="connsiteY0-210" fmla="*/ 0 h 2226018"/>
                  <a:gd name="connsiteX1-211" fmla="*/ 1962150 w 1962150"/>
                  <a:gd name="connsiteY1-212" fmla="*/ 12679 h 2226018"/>
                  <a:gd name="connsiteX2-213" fmla="*/ 205740 w 1962150"/>
                  <a:gd name="connsiteY2-214" fmla="*/ 2226018 h 2226018"/>
                  <a:gd name="connsiteX3-215" fmla="*/ 0 w 1962150"/>
                  <a:gd name="connsiteY3-216" fmla="*/ 0 h 2226018"/>
                  <a:gd name="connsiteX0-217" fmla="*/ 0 w 2247900"/>
                  <a:gd name="connsiteY0-218" fmla="*/ 3168 h 2213339"/>
                  <a:gd name="connsiteX1-219" fmla="*/ 2247900 w 2247900"/>
                  <a:gd name="connsiteY1-220" fmla="*/ 0 h 2213339"/>
                  <a:gd name="connsiteX2-221" fmla="*/ 491490 w 2247900"/>
                  <a:gd name="connsiteY2-222" fmla="*/ 2213339 h 2213339"/>
                  <a:gd name="connsiteX3-223" fmla="*/ 0 w 2247900"/>
                  <a:gd name="connsiteY3-224" fmla="*/ 3168 h 2213339"/>
                  <a:gd name="connsiteX0-225" fmla="*/ 0 w 2324100"/>
                  <a:gd name="connsiteY0-226" fmla="*/ 3168 h 2213339"/>
                  <a:gd name="connsiteX1-227" fmla="*/ 2324100 w 2324100"/>
                  <a:gd name="connsiteY1-228" fmla="*/ 0 h 2213339"/>
                  <a:gd name="connsiteX2-229" fmla="*/ 567690 w 2324100"/>
                  <a:gd name="connsiteY2-230" fmla="*/ 2213339 h 2213339"/>
                  <a:gd name="connsiteX3-231" fmla="*/ 0 w 2324100"/>
                  <a:gd name="connsiteY3-232" fmla="*/ 3168 h 221333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2324100" h="2213339">
                    <a:moveTo>
                      <a:pt x="0" y="3168"/>
                    </a:moveTo>
                    <a:lnTo>
                      <a:pt x="2324100" y="0"/>
                    </a:lnTo>
                    <a:lnTo>
                      <a:pt x="567690" y="2213339"/>
                    </a:lnTo>
                    <a:lnTo>
                      <a:pt x="0" y="3168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3" name="等腰三角形 2"/>
              <p:cNvSpPr/>
              <p:nvPr/>
            </p:nvSpPr>
            <p:spPr>
              <a:xfrm rot="10800000">
                <a:off x="11653355" y="4178309"/>
                <a:ext cx="620634" cy="2770315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  <a:gd name="connsiteX0-25" fmla="*/ 0 w 2971800"/>
                  <a:gd name="connsiteY0-26" fmla="*/ 1790700 h 1790700"/>
                  <a:gd name="connsiteX1-27" fmla="*/ 1828800 w 2971800"/>
                  <a:gd name="connsiteY1-28" fmla="*/ 0 h 1790700"/>
                  <a:gd name="connsiteX2-29" fmla="*/ 2971800 w 2971800"/>
                  <a:gd name="connsiteY2-30" fmla="*/ 628650 h 1790700"/>
                  <a:gd name="connsiteX3-31" fmla="*/ 0 w 2971800"/>
                  <a:gd name="connsiteY3-32" fmla="*/ 1790700 h 1790700"/>
                  <a:gd name="connsiteX0-33" fmla="*/ 0 w 2971800"/>
                  <a:gd name="connsiteY0-34" fmla="*/ 1162050 h 1162050"/>
                  <a:gd name="connsiteX1-35" fmla="*/ 1162050 w 2971800"/>
                  <a:gd name="connsiteY1-36" fmla="*/ 52767 h 1162050"/>
                  <a:gd name="connsiteX2-37" fmla="*/ 2971800 w 2971800"/>
                  <a:gd name="connsiteY2-38" fmla="*/ 0 h 1162050"/>
                  <a:gd name="connsiteX3-39" fmla="*/ 0 w 2971800"/>
                  <a:gd name="connsiteY3-40" fmla="*/ 1162050 h 1162050"/>
                  <a:gd name="connsiteX0-41" fmla="*/ 0 w 2628900"/>
                  <a:gd name="connsiteY0-42" fmla="*/ 1109283 h 1109283"/>
                  <a:gd name="connsiteX1-43" fmla="*/ 1162050 w 2628900"/>
                  <a:gd name="connsiteY1-44" fmla="*/ 0 h 1109283"/>
                  <a:gd name="connsiteX2-45" fmla="*/ 2628900 w 2628900"/>
                  <a:gd name="connsiteY2-46" fmla="*/ 295865 h 1109283"/>
                  <a:gd name="connsiteX3-47" fmla="*/ 0 w 2628900"/>
                  <a:gd name="connsiteY3-48" fmla="*/ 1109283 h 1109283"/>
                  <a:gd name="connsiteX0-49" fmla="*/ 0 w 2628900"/>
                  <a:gd name="connsiteY0-50" fmla="*/ 1159993 h 1159993"/>
                  <a:gd name="connsiteX1-51" fmla="*/ 1116330 w 2628900"/>
                  <a:gd name="connsiteY1-52" fmla="*/ 0 h 1159993"/>
                  <a:gd name="connsiteX2-53" fmla="*/ 2628900 w 2628900"/>
                  <a:gd name="connsiteY2-54" fmla="*/ 346575 h 1159993"/>
                  <a:gd name="connsiteX3-55" fmla="*/ 0 w 2628900"/>
                  <a:gd name="connsiteY3-56" fmla="*/ 1159993 h 1159993"/>
                  <a:gd name="connsiteX0-57" fmla="*/ 0 w 2651760"/>
                  <a:gd name="connsiteY0-58" fmla="*/ 1153654 h 1153654"/>
                  <a:gd name="connsiteX1-59" fmla="*/ 1139190 w 2651760"/>
                  <a:gd name="connsiteY1-60" fmla="*/ 0 h 1153654"/>
                  <a:gd name="connsiteX2-61" fmla="*/ 2651760 w 2651760"/>
                  <a:gd name="connsiteY2-62" fmla="*/ 346575 h 1153654"/>
                  <a:gd name="connsiteX3-63" fmla="*/ 0 w 2651760"/>
                  <a:gd name="connsiteY3-64" fmla="*/ 1153654 h 1153654"/>
                  <a:gd name="connsiteX0-65" fmla="*/ 0 w 4617720"/>
                  <a:gd name="connsiteY0-66" fmla="*/ 1166332 h 1166332"/>
                  <a:gd name="connsiteX1-67" fmla="*/ 3105150 w 4617720"/>
                  <a:gd name="connsiteY1-68" fmla="*/ 0 h 1166332"/>
                  <a:gd name="connsiteX2-69" fmla="*/ 4617720 w 4617720"/>
                  <a:gd name="connsiteY2-70" fmla="*/ 346575 h 1166332"/>
                  <a:gd name="connsiteX3-71" fmla="*/ 0 w 4617720"/>
                  <a:gd name="connsiteY3-72" fmla="*/ 1166332 h 1166332"/>
                  <a:gd name="connsiteX0-73" fmla="*/ 0 w 4617720"/>
                  <a:gd name="connsiteY0-74" fmla="*/ 893765 h 893765"/>
                  <a:gd name="connsiteX1-75" fmla="*/ 3272790 w 4617720"/>
                  <a:gd name="connsiteY1-76" fmla="*/ 0 h 893765"/>
                  <a:gd name="connsiteX2-77" fmla="*/ 4617720 w 4617720"/>
                  <a:gd name="connsiteY2-78" fmla="*/ 74008 h 893765"/>
                  <a:gd name="connsiteX3-79" fmla="*/ 0 w 4617720"/>
                  <a:gd name="connsiteY3-80" fmla="*/ 893765 h 893765"/>
                  <a:gd name="connsiteX0-81" fmla="*/ 0 w 4617720"/>
                  <a:gd name="connsiteY0-82" fmla="*/ 1001524 h 1001524"/>
                  <a:gd name="connsiteX1-83" fmla="*/ 3257550 w 4617720"/>
                  <a:gd name="connsiteY1-84" fmla="*/ 0 h 1001524"/>
                  <a:gd name="connsiteX2-85" fmla="*/ 4617720 w 4617720"/>
                  <a:gd name="connsiteY2-86" fmla="*/ 181767 h 1001524"/>
                  <a:gd name="connsiteX3-87" fmla="*/ 0 w 4617720"/>
                  <a:gd name="connsiteY3-88" fmla="*/ 1001524 h 1001524"/>
                  <a:gd name="connsiteX0-89" fmla="*/ 0 w 4472940"/>
                  <a:gd name="connsiteY0-90" fmla="*/ 1001524 h 1001524"/>
                  <a:gd name="connsiteX1-91" fmla="*/ 3257550 w 4472940"/>
                  <a:gd name="connsiteY1-92" fmla="*/ 0 h 1001524"/>
                  <a:gd name="connsiteX2-93" fmla="*/ 4472940 w 4472940"/>
                  <a:gd name="connsiteY2-94" fmla="*/ 993128 h 1001524"/>
                  <a:gd name="connsiteX3-95" fmla="*/ 0 w 4472940"/>
                  <a:gd name="connsiteY3-96" fmla="*/ 1001524 h 1001524"/>
                  <a:gd name="connsiteX0-97" fmla="*/ 0 w 5025390"/>
                  <a:gd name="connsiteY0-98" fmla="*/ 668739 h 993128"/>
                  <a:gd name="connsiteX1-99" fmla="*/ 3810000 w 5025390"/>
                  <a:gd name="connsiteY1-100" fmla="*/ 0 h 993128"/>
                  <a:gd name="connsiteX2-101" fmla="*/ 5025390 w 5025390"/>
                  <a:gd name="connsiteY2-102" fmla="*/ 993128 h 993128"/>
                  <a:gd name="connsiteX3-103" fmla="*/ 0 w 5025390"/>
                  <a:gd name="connsiteY3-104" fmla="*/ 668739 h 993128"/>
                  <a:gd name="connsiteX0-105" fmla="*/ 0 w 3810000"/>
                  <a:gd name="connsiteY0-106" fmla="*/ 668739 h 1642851"/>
                  <a:gd name="connsiteX1-107" fmla="*/ 3810000 w 3810000"/>
                  <a:gd name="connsiteY1-108" fmla="*/ 0 h 1642851"/>
                  <a:gd name="connsiteX2-109" fmla="*/ 1215390 w 3810000"/>
                  <a:gd name="connsiteY2-110" fmla="*/ 1642851 h 1642851"/>
                  <a:gd name="connsiteX3-111" fmla="*/ 0 w 3810000"/>
                  <a:gd name="connsiteY3-112" fmla="*/ 668739 h 1642851"/>
                  <a:gd name="connsiteX0-113" fmla="*/ 0 w 2419350"/>
                  <a:gd name="connsiteY0-114" fmla="*/ 335954 h 1310066"/>
                  <a:gd name="connsiteX1-115" fmla="*/ 2419350 w 2419350"/>
                  <a:gd name="connsiteY1-116" fmla="*/ 0 h 1310066"/>
                  <a:gd name="connsiteX2-117" fmla="*/ 1215390 w 2419350"/>
                  <a:gd name="connsiteY2-118" fmla="*/ 1310066 h 1310066"/>
                  <a:gd name="connsiteX3-119" fmla="*/ 0 w 2419350"/>
                  <a:gd name="connsiteY3-120" fmla="*/ 335954 h 1310066"/>
                  <a:gd name="connsiteX0-121" fmla="*/ 0 w 3562350"/>
                  <a:gd name="connsiteY0-122" fmla="*/ 209179 h 1183291"/>
                  <a:gd name="connsiteX1-123" fmla="*/ 3562350 w 3562350"/>
                  <a:gd name="connsiteY1-124" fmla="*/ 0 h 1183291"/>
                  <a:gd name="connsiteX2-125" fmla="*/ 1215390 w 3562350"/>
                  <a:gd name="connsiteY2-126" fmla="*/ 1183291 h 1183291"/>
                  <a:gd name="connsiteX3-127" fmla="*/ 0 w 3562350"/>
                  <a:gd name="connsiteY3-128" fmla="*/ 209179 h 1183291"/>
                  <a:gd name="connsiteX0-129" fmla="*/ 0 w 3867150"/>
                  <a:gd name="connsiteY0-130" fmla="*/ 383495 h 1357607"/>
                  <a:gd name="connsiteX1-131" fmla="*/ 3867150 w 3867150"/>
                  <a:gd name="connsiteY1-132" fmla="*/ 0 h 1357607"/>
                  <a:gd name="connsiteX2-133" fmla="*/ 1215390 w 3867150"/>
                  <a:gd name="connsiteY2-134" fmla="*/ 1357607 h 1357607"/>
                  <a:gd name="connsiteX3-135" fmla="*/ 0 w 3867150"/>
                  <a:gd name="connsiteY3-136" fmla="*/ 383495 h 1357607"/>
                  <a:gd name="connsiteX0-137" fmla="*/ 0 w 3619500"/>
                  <a:gd name="connsiteY0-138" fmla="*/ 716280 h 1357607"/>
                  <a:gd name="connsiteX1-139" fmla="*/ 3619500 w 3619500"/>
                  <a:gd name="connsiteY1-140" fmla="*/ 0 h 1357607"/>
                  <a:gd name="connsiteX2-141" fmla="*/ 967740 w 3619500"/>
                  <a:gd name="connsiteY2-142" fmla="*/ 1357607 h 1357607"/>
                  <a:gd name="connsiteX3-143" fmla="*/ 0 w 3619500"/>
                  <a:gd name="connsiteY3-144" fmla="*/ 716280 h 1357607"/>
                  <a:gd name="connsiteX0-145" fmla="*/ 0 w 5886450"/>
                  <a:gd name="connsiteY0-146" fmla="*/ 747974 h 1389301"/>
                  <a:gd name="connsiteX1-147" fmla="*/ 5886450 w 5886450"/>
                  <a:gd name="connsiteY1-148" fmla="*/ 0 h 1389301"/>
                  <a:gd name="connsiteX2-149" fmla="*/ 967740 w 5886450"/>
                  <a:gd name="connsiteY2-150" fmla="*/ 1389301 h 1389301"/>
                  <a:gd name="connsiteX3-151" fmla="*/ 0 w 5886450"/>
                  <a:gd name="connsiteY3-152" fmla="*/ 747974 h 1389301"/>
                  <a:gd name="connsiteX0-153" fmla="*/ 0 w 5886450"/>
                  <a:gd name="connsiteY0-154" fmla="*/ 747974 h 771272"/>
                  <a:gd name="connsiteX1-155" fmla="*/ 5886450 w 5886450"/>
                  <a:gd name="connsiteY1-156" fmla="*/ 0 h 771272"/>
                  <a:gd name="connsiteX2-157" fmla="*/ 2586990 w 5886450"/>
                  <a:gd name="connsiteY2-158" fmla="*/ 771272 h 771272"/>
                  <a:gd name="connsiteX3-159" fmla="*/ 0 w 5886450"/>
                  <a:gd name="connsiteY3-160" fmla="*/ 747974 h 771272"/>
                  <a:gd name="connsiteX0-161" fmla="*/ 0 w 5486400"/>
                  <a:gd name="connsiteY0-162" fmla="*/ 0 h 783950"/>
                  <a:gd name="connsiteX1-163" fmla="*/ 5486400 w 5486400"/>
                  <a:gd name="connsiteY1-164" fmla="*/ 12678 h 783950"/>
                  <a:gd name="connsiteX2-165" fmla="*/ 2186940 w 5486400"/>
                  <a:gd name="connsiteY2-166" fmla="*/ 783950 h 783950"/>
                  <a:gd name="connsiteX3-167" fmla="*/ 0 w 5486400"/>
                  <a:gd name="connsiteY3-168" fmla="*/ 0 h 783950"/>
                  <a:gd name="connsiteX0-169" fmla="*/ 0 w 5486400"/>
                  <a:gd name="connsiteY0-170" fmla="*/ 0 h 720562"/>
                  <a:gd name="connsiteX1-171" fmla="*/ 5486400 w 5486400"/>
                  <a:gd name="connsiteY1-172" fmla="*/ 12678 h 720562"/>
                  <a:gd name="connsiteX2-173" fmla="*/ 1920240 w 5486400"/>
                  <a:gd name="connsiteY2-174" fmla="*/ 720562 h 720562"/>
                  <a:gd name="connsiteX3-175" fmla="*/ 0 w 5486400"/>
                  <a:gd name="connsiteY3-176" fmla="*/ 0 h 720562"/>
                  <a:gd name="connsiteX0-177" fmla="*/ 0 w 5276850"/>
                  <a:gd name="connsiteY0-178" fmla="*/ 320106 h 1040668"/>
                  <a:gd name="connsiteX1-179" fmla="*/ 5276850 w 5276850"/>
                  <a:gd name="connsiteY1-180" fmla="*/ 0 h 1040668"/>
                  <a:gd name="connsiteX2-181" fmla="*/ 1920240 w 5276850"/>
                  <a:gd name="connsiteY2-182" fmla="*/ 1040668 h 1040668"/>
                  <a:gd name="connsiteX3-183" fmla="*/ 0 w 5276850"/>
                  <a:gd name="connsiteY3-184" fmla="*/ 320106 h 1040668"/>
                  <a:gd name="connsiteX0-185" fmla="*/ 1356360 w 3356610"/>
                  <a:gd name="connsiteY0-186" fmla="*/ 0 h 1750611"/>
                  <a:gd name="connsiteX1-187" fmla="*/ 3356610 w 3356610"/>
                  <a:gd name="connsiteY1-188" fmla="*/ 709943 h 1750611"/>
                  <a:gd name="connsiteX2-189" fmla="*/ 0 w 3356610"/>
                  <a:gd name="connsiteY2-190" fmla="*/ 1750611 h 1750611"/>
                  <a:gd name="connsiteX3-191" fmla="*/ 1356360 w 3356610"/>
                  <a:gd name="connsiteY3-192" fmla="*/ 0 h 1750611"/>
                  <a:gd name="connsiteX0-193" fmla="*/ 1356360 w 3737610"/>
                  <a:gd name="connsiteY0-194" fmla="*/ 98249 h 1848860"/>
                  <a:gd name="connsiteX1-195" fmla="*/ 3737610 w 3737610"/>
                  <a:gd name="connsiteY1-196" fmla="*/ 0 h 1848860"/>
                  <a:gd name="connsiteX2-197" fmla="*/ 0 w 3737610"/>
                  <a:gd name="connsiteY2-198" fmla="*/ 1848860 h 1848860"/>
                  <a:gd name="connsiteX3-199" fmla="*/ 1356360 w 3737610"/>
                  <a:gd name="connsiteY3-200" fmla="*/ 98249 h 1848860"/>
                  <a:gd name="connsiteX0-201" fmla="*/ 0 w 2381250"/>
                  <a:gd name="connsiteY0-202" fmla="*/ 98249 h 2213339"/>
                  <a:gd name="connsiteX1-203" fmla="*/ 2381250 w 2381250"/>
                  <a:gd name="connsiteY1-204" fmla="*/ 0 h 2213339"/>
                  <a:gd name="connsiteX2-205" fmla="*/ 624840 w 2381250"/>
                  <a:gd name="connsiteY2-206" fmla="*/ 2213339 h 2213339"/>
                  <a:gd name="connsiteX3-207" fmla="*/ 0 w 2381250"/>
                  <a:gd name="connsiteY3-208" fmla="*/ 98249 h 2213339"/>
                  <a:gd name="connsiteX0-209" fmla="*/ 0 w 1962150"/>
                  <a:gd name="connsiteY0-210" fmla="*/ 0 h 2226018"/>
                  <a:gd name="connsiteX1-211" fmla="*/ 1962150 w 1962150"/>
                  <a:gd name="connsiteY1-212" fmla="*/ 12679 h 2226018"/>
                  <a:gd name="connsiteX2-213" fmla="*/ 205740 w 1962150"/>
                  <a:gd name="connsiteY2-214" fmla="*/ 2226018 h 2226018"/>
                  <a:gd name="connsiteX3-215" fmla="*/ 0 w 1962150"/>
                  <a:gd name="connsiteY3-216" fmla="*/ 0 h 2226018"/>
                  <a:gd name="connsiteX0-217" fmla="*/ 0 w 2247900"/>
                  <a:gd name="connsiteY0-218" fmla="*/ 3168 h 2213339"/>
                  <a:gd name="connsiteX1-219" fmla="*/ 2247900 w 2247900"/>
                  <a:gd name="connsiteY1-220" fmla="*/ 0 h 2213339"/>
                  <a:gd name="connsiteX2-221" fmla="*/ 491490 w 2247900"/>
                  <a:gd name="connsiteY2-222" fmla="*/ 2213339 h 2213339"/>
                  <a:gd name="connsiteX3-223" fmla="*/ 0 w 2247900"/>
                  <a:gd name="connsiteY3-224" fmla="*/ 3168 h 2213339"/>
                  <a:gd name="connsiteX0-225" fmla="*/ 0 w 2324100"/>
                  <a:gd name="connsiteY0-226" fmla="*/ 3168 h 2213339"/>
                  <a:gd name="connsiteX1-227" fmla="*/ 2324100 w 2324100"/>
                  <a:gd name="connsiteY1-228" fmla="*/ 0 h 2213339"/>
                  <a:gd name="connsiteX2-229" fmla="*/ 567690 w 2324100"/>
                  <a:gd name="connsiteY2-230" fmla="*/ 2213339 h 2213339"/>
                  <a:gd name="connsiteX3-231" fmla="*/ 0 w 2324100"/>
                  <a:gd name="connsiteY3-232" fmla="*/ 3168 h 2213339"/>
                  <a:gd name="connsiteX0-233" fmla="*/ 0 w 1619250"/>
                  <a:gd name="connsiteY0-234" fmla="*/ 779666 h 2989837"/>
                  <a:gd name="connsiteX1-235" fmla="*/ 1619250 w 1619250"/>
                  <a:gd name="connsiteY1-236" fmla="*/ 0 h 2989837"/>
                  <a:gd name="connsiteX2-237" fmla="*/ 567690 w 1619250"/>
                  <a:gd name="connsiteY2-238" fmla="*/ 2989837 h 2989837"/>
                  <a:gd name="connsiteX3-239" fmla="*/ 0 w 1619250"/>
                  <a:gd name="connsiteY3-240" fmla="*/ 779666 h 2989837"/>
                  <a:gd name="connsiteX0-241" fmla="*/ 0 w 2110740"/>
                  <a:gd name="connsiteY0-242" fmla="*/ 779666 h 2181645"/>
                  <a:gd name="connsiteX1-243" fmla="*/ 1619250 w 2110740"/>
                  <a:gd name="connsiteY1-244" fmla="*/ 0 h 2181645"/>
                  <a:gd name="connsiteX2-245" fmla="*/ 2110740 w 2110740"/>
                  <a:gd name="connsiteY2-246" fmla="*/ 2181645 h 2181645"/>
                  <a:gd name="connsiteX3-247" fmla="*/ 0 w 2110740"/>
                  <a:gd name="connsiteY3-248" fmla="*/ 779666 h 2181645"/>
                  <a:gd name="connsiteX0-249" fmla="*/ 0 w 2110740"/>
                  <a:gd name="connsiteY0-250" fmla="*/ 858901 h 2260880"/>
                  <a:gd name="connsiteX1-251" fmla="*/ 1600200 w 2110740"/>
                  <a:gd name="connsiteY1-252" fmla="*/ 0 h 2260880"/>
                  <a:gd name="connsiteX2-253" fmla="*/ 2110740 w 2110740"/>
                  <a:gd name="connsiteY2-254" fmla="*/ 2260880 h 2260880"/>
                  <a:gd name="connsiteX3-255" fmla="*/ 0 w 2110740"/>
                  <a:gd name="connsiteY3-256" fmla="*/ 858901 h 2260880"/>
                  <a:gd name="connsiteX0-257" fmla="*/ 0 w 529590"/>
                  <a:gd name="connsiteY0-258" fmla="*/ 1841409 h 2260880"/>
                  <a:gd name="connsiteX1-259" fmla="*/ 19050 w 529590"/>
                  <a:gd name="connsiteY1-260" fmla="*/ 0 h 2260880"/>
                  <a:gd name="connsiteX2-261" fmla="*/ 529590 w 529590"/>
                  <a:gd name="connsiteY2-262" fmla="*/ 2260880 h 2260880"/>
                  <a:gd name="connsiteX3-263" fmla="*/ 0 w 529590"/>
                  <a:gd name="connsiteY3-264" fmla="*/ 1841409 h 2260880"/>
                  <a:gd name="connsiteX0-265" fmla="*/ 0 w 553402"/>
                  <a:gd name="connsiteY0-266" fmla="*/ 1841409 h 2201455"/>
                  <a:gd name="connsiteX1-267" fmla="*/ 19050 w 553402"/>
                  <a:gd name="connsiteY1-268" fmla="*/ 0 h 2201455"/>
                  <a:gd name="connsiteX2-269" fmla="*/ 553402 w 553402"/>
                  <a:gd name="connsiteY2-270" fmla="*/ 2201455 h 2201455"/>
                  <a:gd name="connsiteX3-271" fmla="*/ 0 w 553402"/>
                  <a:gd name="connsiteY3-272" fmla="*/ 1841409 h 2201455"/>
                  <a:gd name="connsiteX0-273" fmla="*/ 0 w 618248"/>
                  <a:gd name="connsiteY0-274" fmla="*/ 1790086 h 2201455"/>
                  <a:gd name="connsiteX1-275" fmla="*/ 83896 w 618248"/>
                  <a:gd name="connsiteY1-276" fmla="*/ 0 h 2201455"/>
                  <a:gd name="connsiteX2-277" fmla="*/ 618248 w 618248"/>
                  <a:gd name="connsiteY2-278" fmla="*/ 2201455 h 2201455"/>
                  <a:gd name="connsiteX3-279" fmla="*/ 0 w 618248"/>
                  <a:gd name="connsiteY3-280" fmla="*/ 1790086 h 2201455"/>
                  <a:gd name="connsiteX0-281" fmla="*/ 0 w 618248"/>
                  <a:gd name="connsiteY0-282" fmla="*/ 1892731 h 2304100"/>
                  <a:gd name="connsiteX1-283" fmla="*/ 28314 w 618248"/>
                  <a:gd name="connsiteY1-284" fmla="*/ 0 h 2304100"/>
                  <a:gd name="connsiteX2-285" fmla="*/ 618248 w 618248"/>
                  <a:gd name="connsiteY2-286" fmla="*/ 2304100 h 2304100"/>
                  <a:gd name="connsiteX3-287" fmla="*/ 0 w 618248"/>
                  <a:gd name="connsiteY3-288" fmla="*/ 1892731 h 230410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618248" h="2304100">
                    <a:moveTo>
                      <a:pt x="0" y="1892731"/>
                    </a:moveTo>
                    <a:lnTo>
                      <a:pt x="28314" y="0"/>
                    </a:lnTo>
                    <a:lnTo>
                      <a:pt x="618248" y="2304100"/>
                    </a:lnTo>
                    <a:lnTo>
                      <a:pt x="0" y="1892731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17431" name="组合 8"/>
            <p:cNvGrpSpPr/>
            <p:nvPr/>
          </p:nvGrpSpPr>
          <p:grpSpPr>
            <a:xfrm>
              <a:off x="9203531" y="5829300"/>
              <a:ext cx="4626770" cy="1054417"/>
              <a:chOff x="-54770" y="4178801"/>
              <a:chExt cx="12277250" cy="2704917"/>
            </a:xfrm>
          </p:grpSpPr>
          <p:sp>
            <p:nvSpPr>
              <p:cNvPr id="6" name="等腰三角形 2"/>
              <p:cNvSpPr/>
              <p:nvPr/>
            </p:nvSpPr>
            <p:spPr>
              <a:xfrm>
                <a:off x="-37364" y="4725377"/>
                <a:ext cx="1139374" cy="2151524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1143000" h="1790700">
                    <a:moveTo>
                      <a:pt x="0" y="1790700"/>
                    </a:moveTo>
                    <a:lnTo>
                      <a:pt x="0" y="0"/>
                    </a:lnTo>
                    <a:lnTo>
                      <a:pt x="1143000" y="628650"/>
                    </a:lnTo>
                    <a:lnTo>
                      <a:pt x="0" y="179070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" name="等腰三角形 2"/>
              <p:cNvSpPr/>
              <p:nvPr/>
            </p:nvSpPr>
            <p:spPr>
              <a:xfrm>
                <a:off x="-55890" y="5480646"/>
                <a:ext cx="2667802" cy="1401222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  <a:gd name="connsiteX0-25" fmla="*/ 0 w 2971800"/>
                  <a:gd name="connsiteY0-26" fmla="*/ 1790700 h 1790700"/>
                  <a:gd name="connsiteX1-27" fmla="*/ 1828800 w 2971800"/>
                  <a:gd name="connsiteY1-28" fmla="*/ 0 h 1790700"/>
                  <a:gd name="connsiteX2-29" fmla="*/ 2971800 w 2971800"/>
                  <a:gd name="connsiteY2-30" fmla="*/ 628650 h 1790700"/>
                  <a:gd name="connsiteX3-31" fmla="*/ 0 w 2971800"/>
                  <a:gd name="connsiteY3-32" fmla="*/ 1790700 h 1790700"/>
                  <a:gd name="connsiteX0-33" fmla="*/ 0 w 2971800"/>
                  <a:gd name="connsiteY0-34" fmla="*/ 1162050 h 1162050"/>
                  <a:gd name="connsiteX1-35" fmla="*/ 1162050 w 2971800"/>
                  <a:gd name="connsiteY1-36" fmla="*/ 52767 h 1162050"/>
                  <a:gd name="connsiteX2-37" fmla="*/ 2971800 w 2971800"/>
                  <a:gd name="connsiteY2-38" fmla="*/ 0 h 1162050"/>
                  <a:gd name="connsiteX3-39" fmla="*/ 0 w 2971800"/>
                  <a:gd name="connsiteY3-40" fmla="*/ 1162050 h 1162050"/>
                  <a:gd name="connsiteX0-41" fmla="*/ 0 w 2628900"/>
                  <a:gd name="connsiteY0-42" fmla="*/ 1109283 h 1109283"/>
                  <a:gd name="connsiteX1-43" fmla="*/ 1162050 w 2628900"/>
                  <a:gd name="connsiteY1-44" fmla="*/ 0 h 1109283"/>
                  <a:gd name="connsiteX2-45" fmla="*/ 2628900 w 2628900"/>
                  <a:gd name="connsiteY2-46" fmla="*/ 295865 h 1109283"/>
                  <a:gd name="connsiteX3-47" fmla="*/ 0 w 2628900"/>
                  <a:gd name="connsiteY3-48" fmla="*/ 1109283 h 1109283"/>
                  <a:gd name="connsiteX0-49" fmla="*/ 0 w 2628900"/>
                  <a:gd name="connsiteY0-50" fmla="*/ 1159993 h 1159993"/>
                  <a:gd name="connsiteX1-51" fmla="*/ 1116330 w 2628900"/>
                  <a:gd name="connsiteY1-52" fmla="*/ 0 h 1159993"/>
                  <a:gd name="connsiteX2-53" fmla="*/ 2628900 w 2628900"/>
                  <a:gd name="connsiteY2-54" fmla="*/ 346575 h 1159993"/>
                  <a:gd name="connsiteX3-55" fmla="*/ 0 w 2628900"/>
                  <a:gd name="connsiteY3-56" fmla="*/ 1159993 h 1159993"/>
                  <a:gd name="connsiteX0-57" fmla="*/ 0 w 2651760"/>
                  <a:gd name="connsiteY0-58" fmla="*/ 1153654 h 1153654"/>
                  <a:gd name="connsiteX1-59" fmla="*/ 1139190 w 2651760"/>
                  <a:gd name="connsiteY1-60" fmla="*/ 0 h 1153654"/>
                  <a:gd name="connsiteX2-61" fmla="*/ 2651760 w 2651760"/>
                  <a:gd name="connsiteY2-62" fmla="*/ 346575 h 1153654"/>
                  <a:gd name="connsiteX3-63" fmla="*/ 0 w 2651760"/>
                  <a:gd name="connsiteY3-64" fmla="*/ 1153654 h 1153654"/>
                  <a:gd name="connsiteX0-65" fmla="*/ 0 w 2668429"/>
                  <a:gd name="connsiteY0-66" fmla="*/ 1165539 h 1165539"/>
                  <a:gd name="connsiteX1-67" fmla="*/ 1155859 w 2668429"/>
                  <a:gd name="connsiteY1-68" fmla="*/ 0 h 1165539"/>
                  <a:gd name="connsiteX2-69" fmla="*/ 2668429 w 2668429"/>
                  <a:gd name="connsiteY2-70" fmla="*/ 346575 h 1165539"/>
                  <a:gd name="connsiteX3-71" fmla="*/ 0 w 2668429"/>
                  <a:gd name="connsiteY3-72" fmla="*/ 1165539 h 116553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2668429" h="1165539">
                    <a:moveTo>
                      <a:pt x="0" y="1165539"/>
                    </a:moveTo>
                    <a:lnTo>
                      <a:pt x="1155859" y="0"/>
                    </a:lnTo>
                    <a:lnTo>
                      <a:pt x="2668429" y="346575"/>
                    </a:lnTo>
                    <a:lnTo>
                      <a:pt x="0" y="1165539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" name="等腰三角形 2"/>
              <p:cNvSpPr/>
              <p:nvPr/>
            </p:nvSpPr>
            <p:spPr>
              <a:xfrm>
                <a:off x="-32734" y="5669463"/>
                <a:ext cx="4474126" cy="1202467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  <a:gd name="connsiteX0-25" fmla="*/ 0 w 2971800"/>
                  <a:gd name="connsiteY0-26" fmla="*/ 1790700 h 1790700"/>
                  <a:gd name="connsiteX1-27" fmla="*/ 1828800 w 2971800"/>
                  <a:gd name="connsiteY1-28" fmla="*/ 0 h 1790700"/>
                  <a:gd name="connsiteX2-29" fmla="*/ 2971800 w 2971800"/>
                  <a:gd name="connsiteY2-30" fmla="*/ 628650 h 1790700"/>
                  <a:gd name="connsiteX3-31" fmla="*/ 0 w 2971800"/>
                  <a:gd name="connsiteY3-32" fmla="*/ 1790700 h 1790700"/>
                  <a:gd name="connsiteX0-33" fmla="*/ 0 w 2971800"/>
                  <a:gd name="connsiteY0-34" fmla="*/ 1162050 h 1162050"/>
                  <a:gd name="connsiteX1-35" fmla="*/ 1162050 w 2971800"/>
                  <a:gd name="connsiteY1-36" fmla="*/ 52767 h 1162050"/>
                  <a:gd name="connsiteX2-37" fmla="*/ 2971800 w 2971800"/>
                  <a:gd name="connsiteY2-38" fmla="*/ 0 h 1162050"/>
                  <a:gd name="connsiteX3-39" fmla="*/ 0 w 2971800"/>
                  <a:gd name="connsiteY3-40" fmla="*/ 1162050 h 1162050"/>
                  <a:gd name="connsiteX0-41" fmla="*/ 0 w 2628900"/>
                  <a:gd name="connsiteY0-42" fmla="*/ 1109283 h 1109283"/>
                  <a:gd name="connsiteX1-43" fmla="*/ 1162050 w 2628900"/>
                  <a:gd name="connsiteY1-44" fmla="*/ 0 h 1109283"/>
                  <a:gd name="connsiteX2-45" fmla="*/ 2628900 w 2628900"/>
                  <a:gd name="connsiteY2-46" fmla="*/ 295865 h 1109283"/>
                  <a:gd name="connsiteX3-47" fmla="*/ 0 w 2628900"/>
                  <a:gd name="connsiteY3-48" fmla="*/ 1109283 h 1109283"/>
                  <a:gd name="connsiteX0-49" fmla="*/ 0 w 2628900"/>
                  <a:gd name="connsiteY0-50" fmla="*/ 1159993 h 1159993"/>
                  <a:gd name="connsiteX1-51" fmla="*/ 1116330 w 2628900"/>
                  <a:gd name="connsiteY1-52" fmla="*/ 0 h 1159993"/>
                  <a:gd name="connsiteX2-53" fmla="*/ 2628900 w 2628900"/>
                  <a:gd name="connsiteY2-54" fmla="*/ 346575 h 1159993"/>
                  <a:gd name="connsiteX3-55" fmla="*/ 0 w 2628900"/>
                  <a:gd name="connsiteY3-56" fmla="*/ 1159993 h 1159993"/>
                  <a:gd name="connsiteX0-57" fmla="*/ 0 w 2651760"/>
                  <a:gd name="connsiteY0-58" fmla="*/ 1153654 h 1153654"/>
                  <a:gd name="connsiteX1-59" fmla="*/ 1139190 w 2651760"/>
                  <a:gd name="connsiteY1-60" fmla="*/ 0 h 1153654"/>
                  <a:gd name="connsiteX2-61" fmla="*/ 2651760 w 2651760"/>
                  <a:gd name="connsiteY2-62" fmla="*/ 346575 h 1153654"/>
                  <a:gd name="connsiteX3-63" fmla="*/ 0 w 2651760"/>
                  <a:gd name="connsiteY3-64" fmla="*/ 1153654 h 1153654"/>
                  <a:gd name="connsiteX0-65" fmla="*/ 0 w 4617720"/>
                  <a:gd name="connsiteY0-66" fmla="*/ 1166332 h 1166332"/>
                  <a:gd name="connsiteX1-67" fmla="*/ 3105150 w 4617720"/>
                  <a:gd name="connsiteY1-68" fmla="*/ 0 h 1166332"/>
                  <a:gd name="connsiteX2-69" fmla="*/ 4617720 w 4617720"/>
                  <a:gd name="connsiteY2-70" fmla="*/ 346575 h 1166332"/>
                  <a:gd name="connsiteX3-71" fmla="*/ 0 w 4617720"/>
                  <a:gd name="connsiteY3-72" fmla="*/ 1166332 h 1166332"/>
                  <a:gd name="connsiteX0-73" fmla="*/ 0 w 4617720"/>
                  <a:gd name="connsiteY0-74" fmla="*/ 893765 h 893765"/>
                  <a:gd name="connsiteX1-75" fmla="*/ 3272790 w 4617720"/>
                  <a:gd name="connsiteY1-76" fmla="*/ 0 h 893765"/>
                  <a:gd name="connsiteX2-77" fmla="*/ 4617720 w 4617720"/>
                  <a:gd name="connsiteY2-78" fmla="*/ 74008 h 893765"/>
                  <a:gd name="connsiteX3-79" fmla="*/ 0 w 4617720"/>
                  <a:gd name="connsiteY3-80" fmla="*/ 893765 h 893765"/>
                  <a:gd name="connsiteX0-81" fmla="*/ 0 w 4617720"/>
                  <a:gd name="connsiteY0-82" fmla="*/ 1001524 h 1001524"/>
                  <a:gd name="connsiteX1-83" fmla="*/ 3257550 w 4617720"/>
                  <a:gd name="connsiteY1-84" fmla="*/ 0 h 1001524"/>
                  <a:gd name="connsiteX2-85" fmla="*/ 4617720 w 4617720"/>
                  <a:gd name="connsiteY2-86" fmla="*/ 181767 h 1001524"/>
                  <a:gd name="connsiteX3-87" fmla="*/ 0 w 4617720"/>
                  <a:gd name="connsiteY3-88" fmla="*/ 1001524 h 1001524"/>
                  <a:gd name="connsiteX0-89" fmla="*/ 0 w 4472940"/>
                  <a:gd name="connsiteY0-90" fmla="*/ 1001524 h 1001524"/>
                  <a:gd name="connsiteX1-91" fmla="*/ 3257550 w 4472940"/>
                  <a:gd name="connsiteY1-92" fmla="*/ 0 h 1001524"/>
                  <a:gd name="connsiteX2-93" fmla="*/ 4472940 w 4472940"/>
                  <a:gd name="connsiteY2-94" fmla="*/ 993128 h 1001524"/>
                  <a:gd name="connsiteX3-95" fmla="*/ 0 w 4472940"/>
                  <a:gd name="connsiteY3-96" fmla="*/ 1001524 h 100152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4472940" h="1001524">
                    <a:moveTo>
                      <a:pt x="0" y="1001524"/>
                    </a:moveTo>
                    <a:lnTo>
                      <a:pt x="3257550" y="0"/>
                    </a:lnTo>
                    <a:lnTo>
                      <a:pt x="4472940" y="993128"/>
                    </a:lnTo>
                    <a:lnTo>
                      <a:pt x="0" y="1001524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9" name="等腰三角形 2"/>
              <p:cNvSpPr/>
              <p:nvPr/>
            </p:nvSpPr>
            <p:spPr>
              <a:xfrm>
                <a:off x="3186230" y="5430957"/>
                <a:ext cx="3566332" cy="1421098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  <a:gd name="connsiteX0-25" fmla="*/ 0 w 2971800"/>
                  <a:gd name="connsiteY0-26" fmla="*/ 1790700 h 1790700"/>
                  <a:gd name="connsiteX1-27" fmla="*/ 1828800 w 2971800"/>
                  <a:gd name="connsiteY1-28" fmla="*/ 0 h 1790700"/>
                  <a:gd name="connsiteX2-29" fmla="*/ 2971800 w 2971800"/>
                  <a:gd name="connsiteY2-30" fmla="*/ 628650 h 1790700"/>
                  <a:gd name="connsiteX3-31" fmla="*/ 0 w 2971800"/>
                  <a:gd name="connsiteY3-32" fmla="*/ 1790700 h 1790700"/>
                  <a:gd name="connsiteX0-33" fmla="*/ 0 w 2971800"/>
                  <a:gd name="connsiteY0-34" fmla="*/ 1162050 h 1162050"/>
                  <a:gd name="connsiteX1-35" fmla="*/ 1162050 w 2971800"/>
                  <a:gd name="connsiteY1-36" fmla="*/ 52767 h 1162050"/>
                  <a:gd name="connsiteX2-37" fmla="*/ 2971800 w 2971800"/>
                  <a:gd name="connsiteY2-38" fmla="*/ 0 h 1162050"/>
                  <a:gd name="connsiteX3-39" fmla="*/ 0 w 2971800"/>
                  <a:gd name="connsiteY3-40" fmla="*/ 1162050 h 1162050"/>
                  <a:gd name="connsiteX0-41" fmla="*/ 0 w 2628900"/>
                  <a:gd name="connsiteY0-42" fmla="*/ 1109283 h 1109283"/>
                  <a:gd name="connsiteX1-43" fmla="*/ 1162050 w 2628900"/>
                  <a:gd name="connsiteY1-44" fmla="*/ 0 h 1109283"/>
                  <a:gd name="connsiteX2-45" fmla="*/ 2628900 w 2628900"/>
                  <a:gd name="connsiteY2-46" fmla="*/ 295865 h 1109283"/>
                  <a:gd name="connsiteX3-47" fmla="*/ 0 w 2628900"/>
                  <a:gd name="connsiteY3-48" fmla="*/ 1109283 h 1109283"/>
                  <a:gd name="connsiteX0-49" fmla="*/ 0 w 2628900"/>
                  <a:gd name="connsiteY0-50" fmla="*/ 1159993 h 1159993"/>
                  <a:gd name="connsiteX1-51" fmla="*/ 1116330 w 2628900"/>
                  <a:gd name="connsiteY1-52" fmla="*/ 0 h 1159993"/>
                  <a:gd name="connsiteX2-53" fmla="*/ 2628900 w 2628900"/>
                  <a:gd name="connsiteY2-54" fmla="*/ 346575 h 1159993"/>
                  <a:gd name="connsiteX3-55" fmla="*/ 0 w 2628900"/>
                  <a:gd name="connsiteY3-56" fmla="*/ 1159993 h 1159993"/>
                  <a:gd name="connsiteX0-57" fmla="*/ 0 w 2651760"/>
                  <a:gd name="connsiteY0-58" fmla="*/ 1153654 h 1153654"/>
                  <a:gd name="connsiteX1-59" fmla="*/ 1139190 w 2651760"/>
                  <a:gd name="connsiteY1-60" fmla="*/ 0 h 1153654"/>
                  <a:gd name="connsiteX2-61" fmla="*/ 2651760 w 2651760"/>
                  <a:gd name="connsiteY2-62" fmla="*/ 346575 h 1153654"/>
                  <a:gd name="connsiteX3-63" fmla="*/ 0 w 2651760"/>
                  <a:gd name="connsiteY3-64" fmla="*/ 1153654 h 1153654"/>
                  <a:gd name="connsiteX0-65" fmla="*/ 0 w 4617720"/>
                  <a:gd name="connsiteY0-66" fmla="*/ 1166332 h 1166332"/>
                  <a:gd name="connsiteX1-67" fmla="*/ 3105150 w 4617720"/>
                  <a:gd name="connsiteY1-68" fmla="*/ 0 h 1166332"/>
                  <a:gd name="connsiteX2-69" fmla="*/ 4617720 w 4617720"/>
                  <a:gd name="connsiteY2-70" fmla="*/ 346575 h 1166332"/>
                  <a:gd name="connsiteX3-71" fmla="*/ 0 w 4617720"/>
                  <a:gd name="connsiteY3-72" fmla="*/ 1166332 h 1166332"/>
                  <a:gd name="connsiteX0-73" fmla="*/ 0 w 4617720"/>
                  <a:gd name="connsiteY0-74" fmla="*/ 893765 h 893765"/>
                  <a:gd name="connsiteX1-75" fmla="*/ 3272790 w 4617720"/>
                  <a:gd name="connsiteY1-76" fmla="*/ 0 h 893765"/>
                  <a:gd name="connsiteX2-77" fmla="*/ 4617720 w 4617720"/>
                  <a:gd name="connsiteY2-78" fmla="*/ 74008 h 893765"/>
                  <a:gd name="connsiteX3-79" fmla="*/ 0 w 4617720"/>
                  <a:gd name="connsiteY3-80" fmla="*/ 893765 h 893765"/>
                  <a:gd name="connsiteX0-81" fmla="*/ 0 w 4617720"/>
                  <a:gd name="connsiteY0-82" fmla="*/ 1001524 h 1001524"/>
                  <a:gd name="connsiteX1-83" fmla="*/ 3257550 w 4617720"/>
                  <a:gd name="connsiteY1-84" fmla="*/ 0 h 1001524"/>
                  <a:gd name="connsiteX2-85" fmla="*/ 4617720 w 4617720"/>
                  <a:gd name="connsiteY2-86" fmla="*/ 181767 h 1001524"/>
                  <a:gd name="connsiteX3-87" fmla="*/ 0 w 4617720"/>
                  <a:gd name="connsiteY3-88" fmla="*/ 1001524 h 1001524"/>
                  <a:gd name="connsiteX0-89" fmla="*/ 0 w 4472940"/>
                  <a:gd name="connsiteY0-90" fmla="*/ 1001524 h 1001524"/>
                  <a:gd name="connsiteX1-91" fmla="*/ 3257550 w 4472940"/>
                  <a:gd name="connsiteY1-92" fmla="*/ 0 h 1001524"/>
                  <a:gd name="connsiteX2-93" fmla="*/ 4472940 w 4472940"/>
                  <a:gd name="connsiteY2-94" fmla="*/ 993128 h 1001524"/>
                  <a:gd name="connsiteX3-95" fmla="*/ 0 w 4472940"/>
                  <a:gd name="connsiteY3-96" fmla="*/ 1001524 h 1001524"/>
                  <a:gd name="connsiteX0-97" fmla="*/ 0 w 5025390"/>
                  <a:gd name="connsiteY0-98" fmla="*/ 668739 h 993128"/>
                  <a:gd name="connsiteX1-99" fmla="*/ 3810000 w 5025390"/>
                  <a:gd name="connsiteY1-100" fmla="*/ 0 h 993128"/>
                  <a:gd name="connsiteX2-101" fmla="*/ 5025390 w 5025390"/>
                  <a:gd name="connsiteY2-102" fmla="*/ 993128 h 993128"/>
                  <a:gd name="connsiteX3-103" fmla="*/ 0 w 5025390"/>
                  <a:gd name="connsiteY3-104" fmla="*/ 668739 h 993128"/>
                  <a:gd name="connsiteX0-105" fmla="*/ 0 w 3810000"/>
                  <a:gd name="connsiteY0-106" fmla="*/ 668739 h 1642851"/>
                  <a:gd name="connsiteX1-107" fmla="*/ 3810000 w 3810000"/>
                  <a:gd name="connsiteY1-108" fmla="*/ 0 h 1642851"/>
                  <a:gd name="connsiteX2-109" fmla="*/ 1215390 w 3810000"/>
                  <a:gd name="connsiteY2-110" fmla="*/ 1642851 h 1642851"/>
                  <a:gd name="connsiteX3-111" fmla="*/ 0 w 3810000"/>
                  <a:gd name="connsiteY3-112" fmla="*/ 668739 h 1642851"/>
                  <a:gd name="connsiteX0-113" fmla="*/ 0 w 2419350"/>
                  <a:gd name="connsiteY0-114" fmla="*/ 335954 h 1310066"/>
                  <a:gd name="connsiteX1-115" fmla="*/ 2419350 w 2419350"/>
                  <a:gd name="connsiteY1-116" fmla="*/ 0 h 1310066"/>
                  <a:gd name="connsiteX2-117" fmla="*/ 1215390 w 2419350"/>
                  <a:gd name="connsiteY2-118" fmla="*/ 1310066 h 1310066"/>
                  <a:gd name="connsiteX3-119" fmla="*/ 0 w 2419350"/>
                  <a:gd name="connsiteY3-120" fmla="*/ 335954 h 1310066"/>
                  <a:gd name="connsiteX0-121" fmla="*/ 0 w 3562350"/>
                  <a:gd name="connsiteY0-122" fmla="*/ 209179 h 1183291"/>
                  <a:gd name="connsiteX1-123" fmla="*/ 3562350 w 3562350"/>
                  <a:gd name="connsiteY1-124" fmla="*/ 0 h 1183291"/>
                  <a:gd name="connsiteX2-125" fmla="*/ 1215390 w 3562350"/>
                  <a:gd name="connsiteY2-126" fmla="*/ 1183291 h 1183291"/>
                  <a:gd name="connsiteX3-127" fmla="*/ 0 w 3562350"/>
                  <a:gd name="connsiteY3-128" fmla="*/ 209179 h 118329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2350" h="1183291">
                    <a:moveTo>
                      <a:pt x="0" y="209179"/>
                    </a:moveTo>
                    <a:lnTo>
                      <a:pt x="3562350" y="0"/>
                    </a:lnTo>
                    <a:lnTo>
                      <a:pt x="1215390" y="1183291"/>
                    </a:lnTo>
                    <a:lnTo>
                      <a:pt x="0" y="20917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" name="等腰三角形 2"/>
              <p:cNvSpPr/>
              <p:nvPr/>
            </p:nvSpPr>
            <p:spPr>
              <a:xfrm rot="10800000">
                <a:off x="4390446" y="5232202"/>
                <a:ext cx="3635805" cy="1629790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  <a:gd name="connsiteX0-25" fmla="*/ 0 w 2971800"/>
                  <a:gd name="connsiteY0-26" fmla="*/ 1790700 h 1790700"/>
                  <a:gd name="connsiteX1-27" fmla="*/ 1828800 w 2971800"/>
                  <a:gd name="connsiteY1-28" fmla="*/ 0 h 1790700"/>
                  <a:gd name="connsiteX2-29" fmla="*/ 2971800 w 2971800"/>
                  <a:gd name="connsiteY2-30" fmla="*/ 628650 h 1790700"/>
                  <a:gd name="connsiteX3-31" fmla="*/ 0 w 2971800"/>
                  <a:gd name="connsiteY3-32" fmla="*/ 1790700 h 1790700"/>
                  <a:gd name="connsiteX0-33" fmla="*/ 0 w 2971800"/>
                  <a:gd name="connsiteY0-34" fmla="*/ 1162050 h 1162050"/>
                  <a:gd name="connsiteX1-35" fmla="*/ 1162050 w 2971800"/>
                  <a:gd name="connsiteY1-36" fmla="*/ 52767 h 1162050"/>
                  <a:gd name="connsiteX2-37" fmla="*/ 2971800 w 2971800"/>
                  <a:gd name="connsiteY2-38" fmla="*/ 0 h 1162050"/>
                  <a:gd name="connsiteX3-39" fmla="*/ 0 w 2971800"/>
                  <a:gd name="connsiteY3-40" fmla="*/ 1162050 h 1162050"/>
                  <a:gd name="connsiteX0-41" fmla="*/ 0 w 2628900"/>
                  <a:gd name="connsiteY0-42" fmla="*/ 1109283 h 1109283"/>
                  <a:gd name="connsiteX1-43" fmla="*/ 1162050 w 2628900"/>
                  <a:gd name="connsiteY1-44" fmla="*/ 0 h 1109283"/>
                  <a:gd name="connsiteX2-45" fmla="*/ 2628900 w 2628900"/>
                  <a:gd name="connsiteY2-46" fmla="*/ 295865 h 1109283"/>
                  <a:gd name="connsiteX3-47" fmla="*/ 0 w 2628900"/>
                  <a:gd name="connsiteY3-48" fmla="*/ 1109283 h 1109283"/>
                  <a:gd name="connsiteX0-49" fmla="*/ 0 w 2628900"/>
                  <a:gd name="connsiteY0-50" fmla="*/ 1159993 h 1159993"/>
                  <a:gd name="connsiteX1-51" fmla="*/ 1116330 w 2628900"/>
                  <a:gd name="connsiteY1-52" fmla="*/ 0 h 1159993"/>
                  <a:gd name="connsiteX2-53" fmla="*/ 2628900 w 2628900"/>
                  <a:gd name="connsiteY2-54" fmla="*/ 346575 h 1159993"/>
                  <a:gd name="connsiteX3-55" fmla="*/ 0 w 2628900"/>
                  <a:gd name="connsiteY3-56" fmla="*/ 1159993 h 1159993"/>
                  <a:gd name="connsiteX0-57" fmla="*/ 0 w 2651760"/>
                  <a:gd name="connsiteY0-58" fmla="*/ 1153654 h 1153654"/>
                  <a:gd name="connsiteX1-59" fmla="*/ 1139190 w 2651760"/>
                  <a:gd name="connsiteY1-60" fmla="*/ 0 h 1153654"/>
                  <a:gd name="connsiteX2-61" fmla="*/ 2651760 w 2651760"/>
                  <a:gd name="connsiteY2-62" fmla="*/ 346575 h 1153654"/>
                  <a:gd name="connsiteX3-63" fmla="*/ 0 w 2651760"/>
                  <a:gd name="connsiteY3-64" fmla="*/ 1153654 h 1153654"/>
                  <a:gd name="connsiteX0-65" fmla="*/ 0 w 4617720"/>
                  <a:gd name="connsiteY0-66" fmla="*/ 1166332 h 1166332"/>
                  <a:gd name="connsiteX1-67" fmla="*/ 3105150 w 4617720"/>
                  <a:gd name="connsiteY1-68" fmla="*/ 0 h 1166332"/>
                  <a:gd name="connsiteX2-69" fmla="*/ 4617720 w 4617720"/>
                  <a:gd name="connsiteY2-70" fmla="*/ 346575 h 1166332"/>
                  <a:gd name="connsiteX3-71" fmla="*/ 0 w 4617720"/>
                  <a:gd name="connsiteY3-72" fmla="*/ 1166332 h 1166332"/>
                  <a:gd name="connsiteX0-73" fmla="*/ 0 w 4617720"/>
                  <a:gd name="connsiteY0-74" fmla="*/ 893765 h 893765"/>
                  <a:gd name="connsiteX1-75" fmla="*/ 3272790 w 4617720"/>
                  <a:gd name="connsiteY1-76" fmla="*/ 0 h 893765"/>
                  <a:gd name="connsiteX2-77" fmla="*/ 4617720 w 4617720"/>
                  <a:gd name="connsiteY2-78" fmla="*/ 74008 h 893765"/>
                  <a:gd name="connsiteX3-79" fmla="*/ 0 w 4617720"/>
                  <a:gd name="connsiteY3-80" fmla="*/ 893765 h 893765"/>
                  <a:gd name="connsiteX0-81" fmla="*/ 0 w 4617720"/>
                  <a:gd name="connsiteY0-82" fmla="*/ 1001524 h 1001524"/>
                  <a:gd name="connsiteX1-83" fmla="*/ 3257550 w 4617720"/>
                  <a:gd name="connsiteY1-84" fmla="*/ 0 h 1001524"/>
                  <a:gd name="connsiteX2-85" fmla="*/ 4617720 w 4617720"/>
                  <a:gd name="connsiteY2-86" fmla="*/ 181767 h 1001524"/>
                  <a:gd name="connsiteX3-87" fmla="*/ 0 w 4617720"/>
                  <a:gd name="connsiteY3-88" fmla="*/ 1001524 h 1001524"/>
                  <a:gd name="connsiteX0-89" fmla="*/ 0 w 4472940"/>
                  <a:gd name="connsiteY0-90" fmla="*/ 1001524 h 1001524"/>
                  <a:gd name="connsiteX1-91" fmla="*/ 3257550 w 4472940"/>
                  <a:gd name="connsiteY1-92" fmla="*/ 0 h 1001524"/>
                  <a:gd name="connsiteX2-93" fmla="*/ 4472940 w 4472940"/>
                  <a:gd name="connsiteY2-94" fmla="*/ 993128 h 1001524"/>
                  <a:gd name="connsiteX3-95" fmla="*/ 0 w 4472940"/>
                  <a:gd name="connsiteY3-96" fmla="*/ 1001524 h 1001524"/>
                  <a:gd name="connsiteX0-97" fmla="*/ 0 w 5025390"/>
                  <a:gd name="connsiteY0-98" fmla="*/ 668739 h 993128"/>
                  <a:gd name="connsiteX1-99" fmla="*/ 3810000 w 5025390"/>
                  <a:gd name="connsiteY1-100" fmla="*/ 0 h 993128"/>
                  <a:gd name="connsiteX2-101" fmla="*/ 5025390 w 5025390"/>
                  <a:gd name="connsiteY2-102" fmla="*/ 993128 h 993128"/>
                  <a:gd name="connsiteX3-103" fmla="*/ 0 w 5025390"/>
                  <a:gd name="connsiteY3-104" fmla="*/ 668739 h 993128"/>
                  <a:gd name="connsiteX0-105" fmla="*/ 0 w 3810000"/>
                  <a:gd name="connsiteY0-106" fmla="*/ 668739 h 1642851"/>
                  <a:gd name="connsiteX1-107" fmla="*/ 3810000 w 3810000"/>
                  <a:gd name="connsiteY1-108" fmla="*/ 0 h 1642851"/>
                  <a:gd name="connsiteX2-109" fmla="*/ 1215390 w 3810000"/>
                  <a:gd name="connsiteY2-110" fmla="*/ 1642851 h 1642851"/>
                  <a:gd name="connsiteX3-111" fmla="*/ 0 w 3810000"/>
                  <a:gd name="connsiteY3-112" fmla="*/ 668739 h 1642851"/>
                  <a:gd name="connsiteX0-113" fmla="*/ 0 w 2419350"/>
                  <a:gd name="connsiteY0-114" fmla="*/ 335954 h 1310066"/>
                  <a:gd name="connsiteX1-115" fmla="*/ 2419350 w 2419350"/>
                  <a:gd name="connsiteY1-116" fmla="*/ 0 h 1310066"/>
                  <a:gd name="connsiteX2-117" fmla="*/ 1215390 w 2419350"/>
                  <a:gd name="connsiteY2-118" fmla="*/ 1310066 h 1310066"/>
                  <a:gd name="connsiteX3-119" fmla="*/ 0 w 2419350"/>
                  <a:gd name="connsiteY3-120" fmla="*/ 335954 h 1310066"/>
                  <a:gd name="connsiteX0-121" fmla="*/ 0 w 3562350"/>
                  <a:gd name="connsiteY0-122" fmla="*/ 209179 h 1183291"/>
                  <a:gd name="connsiteX1-123" fmla="*/ 3562350 w 3562350"/>
                  <a:gd name="connsiteY1-124" fmla="*/ 0 h 1183291"/>
                  <a:gd name="connsiteX2-125" fmla="*/ 1215390 w 3562350"/>
                  <a:gd name="connsiteY2-126" fmla="*/ 1183291 h 1183291"/>
                  <a:gd name="connsiteX3-127" fmla="*/ 0 w 3562350"/>
                  <a:gd name="connsiteY3-128" fmla="*/ 209179 h 1183291"/>
                  <a:gd name="connsiteX0-129" fmla="*/ 0 w 3867150"/>
                  <a:gd name="connsiteY0-130" fmla="*/ 383495 h 1357607"/>
                  <a:gd name="connsiteX1-131" fmla="*/ 3867150 w 3867150"/>
                  <a:gd name="connsiteY1-132" fmla="*/ 0 h 1357607"/>
                  <a:gd name="connsiteX2-133" fmla="*/ 1215390 w 3867150"/>
                  <a:gd name="connsiteY2-134" fmla="*/ 1357607 h 1357607"/>
                  <a:gd name="connsiteX3-135" fmla="*/ 0 w 3867150"/>
                  <a:gd name="connsiteY3-136" fmla="*/ 383495 h 1357607"/>
                  <a:gd name="connsiteX0-137" fmla="*/ 0 w 3619500"/>
                  <a:gd name="connsiteY0-138" fmla="*/ 716280 h 1357607"/>
                  <a:gd name="connsiteX1-139" fmla="*/ 3619500 w 3619500"/>
                  <a:gd name="connsiteY1-140" fmla="*/ 0 h 1357607"/>
                  <a:gd name="connsiteX2-141" fmla="*/ 967740 w 3619500"/>
                  <a:gd name="connsiteY2-142" fmla="*/ 1357607 h 1357607"/>
                  <a:gd name="connsiteX3-143" fmla="*/ 0 w 3619500"/>
                  <a:gd name="connsiteY3-144" fmla="*/ 716280 h 1357607"/>
                  <a:gd name="connsiteX0-145" fmla="*/ 0 w 3633787"/>
                  <a:gd name="connsiteY0-146" fmla="*/ 716280 h 1357607"/>
                  <a:gd name="connsiteX1-147" fmla="*/ 3633787 w 3633787"/>
                  <a:gd name="connsiteY1-148" fmla="*/ 0 h 1357607"/>
                  <a:gd name="connsiteX2-149" fmla="*/ 967740 w 3633787"/>
                  <a:gd name="connsiteY2-150" fmla="*/ 1357607 h 1357607"/>
                  <a:gd name="connsiteX3-151" fmla="*/ 0 w 3633787"/>
                  <a:gd name="connsiteY3-152" fmla="*/ 716280 h 1357607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633787" h="1357607">
                    <a:moveTo>
                      <a:pt x="0" y="716280"/>
                    </a:moveTo>
                    <a:lnTo>
                      <a:pt x="3633787" y="0"/>
                    </a:lnTo>
                    <a:lnTo>
                      <a:pt x="967740" y="1357607"/>
                    </a:lnTo>
                    <a:lnTo>
                      <a:pt x="0" y="71628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" name="等腰三角形 2"/>
              <p:cNvSpPr/>
              <p:nvPr/>
            </p:nvSpPr>
            <p:spPr>
              <a:xfrm rot="10800000">
                <a:off x="4441392" y="5997409"/>
                <a:ext cx="5530130" cy="864584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  <a:gd name="connsiteX0-25" fmla="*/ 0 w 2971800"/>
                  <a:gd name="connsiteY0-26" fmla="*/ 1790700 h 1790700"/>
                  <a:gd name="connsiteX1-27" fmla="*/ 1828800 w 2971800"/>
                  <a:gd name="connsiteY1-28" fmla="*/ 0 h 1790700"/>
                  <a:gd name="connsiteX2-29" fmla="*/ 2971800 w 2971800"/>
                  <a:gd name="connsiteY2-30" fmla="*/ 628650 h 1790700"/>
                  <a:gd name="connsiteX3-31" fmla="*/ 0 w 2971800"/>
                  <a:gd name="connsiteY3-32" fmla="*/ 1790700 h 1790700"/>
                  <a:gd name="connsiteX0-33" fmla="*/ 0 w 2971800"/>
                  <a:gd name="connsiteY0-34" fmla="*/ 1162050 h 1162050"/>
                  <a:gd name="connsiteX1-35" fmla="*/ 1162050 w 2971800"/>
                  <a:gd name="connsiteY1-36" fmla="*/ 52767 h 1162050"/>
                  <a:gd name="connsiteX2-37" fmla="*/ 2971800 w 2971800"/>
                  <a:gd name="connsiteY2-38" fmla="*/ 0 h 1162050"/>
                  <a:gd name="connsiteX3-39" fmla="*/ 0 w 2971800"/>
                  <a:gd name="connsiteY3-40" fmla="*/ 1162050 h 1162050"/>
                  <a:gd name="connsiteX0-41" fmla="*/ 0 w 2628900"/>
                  <a:gd name="connsiteY0-42" fmla="*/ 1109283 h 1109283"/>
                  <a:gd name="connsiteX1-43" fmla="*/ 1162050 w 2628900"/>
                  <a:gd name="connsiteY1-44" fmla="*/ 0 h 1109283"/>
                  <a:gd name="connsiteX2-45" fmla="*/ 2628900 w 2628900"/>
                  <a:gd name="connsiteY2-46" fmla="*/ 295865 h 1109283"/>
                  <a:gd name="connsiteX3-47" fmla="*/ 0 w 2628900"/>
                  <a:gd name="connsiteY3-48" fmla="*/ 1109283 h 1109283"/>
                  <a:gd name="connsiteX0-49" fmla="*/ 0 w 2628900"/>
                  <a:gd name="connsiteY0-50" fmla="*/ 1159993 h 1159993"/>
                  <a:gd name="connsiteX1-51" fmla="*/ 1116330 w 2628900"/>
                  <a:gd name="connsiteY1-52" fmla="*/ 0 h 1159993"/>
                  <a:gd name="connsiteX2-53" fmla="*/ 2628900 w 2628900"/>
                  <a:gd name="connsiteY2-54" fmla="*/ 346575 h 1159993"/>
                  <a:gd name="connsiteX3-55" fmla="*/ 0 w 2628900"/>
                  <a:gd name="connsiteY3-56" fmla="*/ 1159993 h 1159993"/>
                  <a:gd name="connsiteX0-57" fmla="*/ 0 w 2651760"/>
                  <a:gd name="connsiteY0-58" fmla="*/ 1153654 h 1153654"/>
                  <a:gd name="connsiteX1-59" fmla="*/ 1139190 w 2651760"/>
                  <a:gd name="connsiteY1-60" fmla="*/ 0 h 1153654"/>
                  <a:gd name="connsiteX2-61" fmla="*/ 2651760 w 2651760"/>
                  <a:gd name="connsiteY2-62" fmla="*/ 346575 h 1153654"/>
                  <a:gd name="connsiteX3-63" fmla="*/ 0 w 2651760"/>
                  <a:gd name="connsiteY3-64" fmla="*/ 1153654 h 1153654"/>
                  <a:gd name="connsiteX0-65" fmla="*/ 0 w 4617720"/>
                  <a:gd name="connsiteY0-66" fmla="*/ 1166332 h 1166332"/>
                  <a:gd name="connsiteX1-67" fmla="*/ 3105150 w 4617720"/>
                  <a:gd name="connsiteY1-68" fmla="*/ 0 h 1166332"/>
                  <a:gd name="connsiteX2-69" fmla="*/ 4617720 w 4617720"/>
                  <a:gd name="connsiteY2-70" fmla="*/ 346575 h 1166332"/>
                  <a:gd name="connsiteX3-71" fmla="*/ 0 w 4617720"/>
                  <a:gd name="connsiteY3-72" fmla="*/ 1166332 h 1166332"/>
                  <a:gd name="connsiteX0-73" fmla="*/ 0 w 4617720"/>
                  <a:gd name="connsiteY0-74" fmla="*/ 893765 h 893765"/>
                  <a:gd name="connsiteX1-75" fmla="*/ 3272790 w 4617720"/>
                  <a:gd name="connsiteY1-76" fmla="*/ 0 h 893765"/>
                  <a:gd name="connsiteX2-77" fmla="*/ 4617720 w 4617720"/>
                  <a:gd name="connsiteY2-78" fmla="*/ 74008 h 893765"/>
                  <a:gd name="connsiteX3-79" fmla="*/ 0 w 4617720"/>
                  <a:gd name="connsiteY3-80" fmla="*/ 893765 h 893765"/>
                  <a:gd name="connsiteX0-81" fmla="*/ 0 w 4617720"/>
                  <a:gd name="connsiteY0-82" fmla="*/ 1001524 h 1001524"/>
                  <a:gd name="connsiteX1-83" fmla="*/ 3257550 w 4617720"/>
                  <a:gd name="connsiteY1-84" fmla="*/ 0 h 1001524"/>
                  <a:gd name="connsiteX2-85" fmla="*/ 4617720 w 4617720"/>
                  <a:gd name="connsiteY2-86" fmla="*/ 181767 h 1001524"/>
                  <a:gd name="connsiteX3-87" fmla="*/ 0 w 4617720"/>
                  <a:gd name="connsiteY3-88" fmla="*/ 1001524 h 1001524"/>
                  <a:gd name="connsiteX0-89" fmla="*/ 0 w 4472940"/>
                  <a:gd name="connsiteY0-90" fmla="*/ 1001524 h 1001524"/>
                  <a:gd name="connsiteX1-91" fmla="*/ 3257550 w 4472940"/>
                  <a:gd name="connsiteY1-92" fmla="*/ 0 h 1001524"/>
                  <a:gd name="connsiteX2-93" fmla="*/ 4472940 w 4472940"/>
                  <a:gd name="connsiteY2-94" fmla="*/ 993128 h 1001524"/>
                  <a:gd name="connsiteX3-95" fmla="*/ 0 w 4472940"/>
                  <a:gd name="connsiteY3-96" fmla="*/ 1001524 h 1001524"/>
                  <a:gd name="connsiteX0-97" fmla="*/ 0 w 5025390"/>
                  <a:gd name="connsiteY0-98" fmla="*/ 668739 h 993128"/>
                  <a:gd name="connsiteX1-99" fmla="*/ 3810000 w 5025390"/>
                  <a:gd name="connsiteY1-100" fmla="*/ 0 h 993128"/>
                  <a:gd name="connsiteX2-101" fmla="*/ 5025390 w 5025390"/>
                  <a:gd name="connsiteY2-102" fmla="*/ 993128 h 993128"/>
                  <a:gd name="connsiteX3-103" fmla="*/ 0 w 5025390"/>
                  <a:gd name="connsiteY3-104" fmla="*/ 668739 h 993128"/>
                  <a:gd name="connsiteX0-105" fmla="*/ 0 w 3810000"/>
                  <a:gd name="connsiteY0-106" fmla="*/ 668739 h 1642851"/>
                  <a:gd name="connsiteX1-107" fmla="*/ 3810000 w 3810000"/>
                  <a:gd name="connsiteY1-108" fmla="*/ 0 h 1642851"/>
                  <a:gd name="connsiteX2-109" fmla="*/ 1215390 w 3810000"/>
                  <a:gd name="connsiteY2-110" fmla="*/ 1642851 h 1642851"/>
                  <a:gd name="connsiteX3-111" fmla="*/ 0 w 3810000"/>
                  <a:gd name="connsiteY3-112" fmla="*/ 668739 h 1642851"/>
                  <a:gd name="connsiteX0-113" fmla="*/ 0 w 2419350"/>
                  <a:gd name="connsiteY0-114" fmla="*/ 335954 h 1310066"/>
                  <a:gd name="connsiteX1-115" fmla="*/ 2419350 w 2419350"/>
                  <a:gd name="connsiteY1-116" fmla="*/ 0 h 1310066"/>
                  <a:gd name="connsiteX2-117" fmla="*/ 1215390 w 2419350"/>
                  <a:gd name="connsiteY2-118" fmla="*/ 1310066 h 1310066"/>
                  <a:gd name="connsiteX3-119" fmla="*/ 0 w 2419350"/>
                  <a:gd name="connsiteY3-120" fmla="*/ 335954 h 1310066"/>
                  <a:gd name="connsiteX0-121" fmla="*/ 0 w 3562350"/>
                  <a:gd name="connsiteY0-122" fmla="*/ 209179 h 1183291"/>
                  <a:gd name="connsiteX1-123" fmla="*/ 3562350 w 3562350"/>
                  <a:gd name="connsiteY1-124" fmla="*/ 0 h 1183291"/>
                  <a:gd name="connsiteX2-125" fmla="*/ 1215390 w 3562350"/>
                  <a:gd name="connsiteY2-126" fmla="*/ 1183291 h 1183291"/>
                  <a:gd name="connsiteX3-127" fmla="*/ 0 w 3562350"/>
                  <a:gd name="connsiteY3-128" fmla="*/ 209179 h 1183291"/>
                  <a:gd name="connsiteX0-129" fmla="*/ 0 w 3867150"/>
                  <a:gd name="connsiteY0-130" fmla="*/ 383495 h 1357607"/>
                  <a:gd name="connsiteX1-131" fmla="*/ 3867150 w 3867150"/>
                  <a:gd name="connsiteY1-132" fmla="*/ 0 h 1357607"/>
                  <a:gd name="connsiteX2-133" fmla="*/ 1215390 w 3867150"/>
                  <a:gd name="connsiteY2-134" fmla="*/ 1357607 h 1357607"/>
                  <a:gd name="connsiteX3-135" fmla="*/ 0 w 3867150"/>
                  <a:gd name="connsiteY3-136" fmla="*/ 383495 h 1357607"/>
                  <a:gd name="connsiteX0-137" fmla="*/ 0 w 3619500"/>
                  <a:gd name="connsiteY0-138" fmla="*/ 716280 h 1357607"/>
                  <a:gd name="connsiteX1-139" fmla="*/ 3619500 w 3619500"/>
                  <a:gd name="connsiteY1-140" fmla="*/ 0 h 1357607"/>
                  <a:gd name="connsiteX2-141" fmla="*/ 967740 w 3619500"/>
                  <a:gd name="connsiteY2-142" fmla="*/ 1357607 h 1357607"/>
                  <a:gd name="connsiteX3-143" fmla="*/ 0 w 3619500"/>
                  <a:gd name="connsiteY3-144" fmla="*/ 716280 h 1357607"/>
                  <a:gd name="connsiteX0-145" fmla="*/ 0 w 5886450"/>
                  <a:gd name="connsiteY0-146" fmla="*/ 747974 h 1389301"/>
                  <a:gd name="connsiteX1-147" fmla="*/ 5886450 w 5886450"/>
                  <a:gd name="connsiteY1-148" fmla="*/ 0 h 1389301"/>
                  <a:gd name="connsiteX2-149" fmla="*/ 967740 w 5886450"/>
                  <a:gd name="connsiteY2-150" fmla="*/ 1389301 h 1389301"/>
                  <a:gd name="connsiteX3-151" fmla="*/ 0 w 5886450"/>
                  <a:gd name="connsiteY3-152" fmla="*/ 747974 h 1389301"/>
                  <a:gd name="connsiteX0-153" fmla="*/ 0 w 5886450"/>
                  <a:gd name="connsiteY0-154" fmla="*/ 747974 h 771272"/>
                  <a:gd name="connsiteX1-155" fmla="*/ 5886450 w 5886450"/>
                  <a:gd name="connsiteY1-156" fmla="*/ 0 h 771272"/>
                  <a:gd name="connsiteX2-157" fmla="*/ 2586990 w 5886450"/>
                  <a:gd name="connsiteY2-158" fmla="*/ 771272 h 771272"/>
                  <a:gd name="connsiteX3-159" fmla="*/ 0 w 5886450"/>
                  <a:gd name="connsiteY3-160" fmla="*/ 747974 h 771272"/>
                  <a:gd name="connsiteX0-161" fmla="*/ 0 w 5486400"/>
                  <a:gd name="connsiteY0-162" fmla="*/ 0 h 783950"/>
                  <a:gd name="connsiteX1-163" fmla="*/ 5486400 w 5486400"/>
                  <a:gd name="connsiteY1-164" fmla="*/ 12678 h 783950"/>
                  <a:gd name="connsiteX2-165" fmla="*/ 2186940 w 5486400"/>
                  <a:gd name="connsiteY2-166" fmla="*/ 783950 h 783950"/>
                  <a:gd name="connsiteX3-167" fmla="*/ 0 w 5486400"/>
                  <a:gd name="connsiteY3-168" fmla="*/ 0 h 783950"/>
                  <a:gd name="connsiteX0-169" fmla="*/ 0 w 5486400"/>
                  <a:gd name="connsiteY0-170" fmla="*/ 0 h 720562"/>
                  <a:gd name="connsiteX1-171" fmla="*/ 5486400 w 5486400"/>
                  <a:gd name="connsiteY1-172" fmla="*/ 12678 h 720562"/>
                  <a:gd name="connsiteX2-173" fmla="*/ 1920240 w 5486400"/>
                  <a:gd name="connsiteY2-174" fmla="*/ 720562 h 720562"/>
                  <a:gd name="connsiteX3-175" fmla="*/ 0 w 5486400"/>
                  <a:gd name="connsiteY3-176" fmla="*/ 0 h 720562"/>
                  <a:gd name="connsiteX0-177" fmla="*/ 0 w 5529262"/>
                  <a:gd name="connsiteY0-178" fmla="*/ 0 h 720562"/>
                  <a:gd name="connsiteX1-179" fmla="*/ 5529262 w 5529262"/>
                  <a:gd name="connsiteY1-180" fmla="*/ 12678 h 720562"/>
                  <a:gd name="connsiteX2-181" fmla="*/ 1920240 w 5529262"/>
                  <a:gd name="connsiteY2-182" fmla="*/ 720562 h 720562"/>
                  <a:gd name="connsiteX3-183" fmla="*/ 0 w 5529262"/>
                  <a:gd name="connsiteY3-184" fmla="*/ 0 h 720562"/>
                  <a:gd name="connsiteX0-185" fmla="*/ 0 w 5524500"/>
                  <a:gd name="connsiteY0-186" fmla="*/ 0 h 720562"/>
                  <a:gd name="connsiteX1-187" fmla="*/ 5524500 w 5524500"/>
                  <a:gd name="connsiteY1-188" fmla="*/ 8716 h 720562"/>
                  <a:gd name="connsiteX2-189" fmla="*/ 1920240 w 5524500"/>
                  <a:gd name="connsiteY2-190" fmla="*/ 720562 h 720562"/>
                  <a:gd name="connsiteX3-191" fmla="*/ 0 w 5524500"/>
                  <a:gd name="connsiteY3-192" fmla="*/ 0 h 720562"/>
                  <a:gd name="connsiteX0-193" fmla="*/ 0 w 5529263"/>
                  <a:gd name="connsiteY0-194" fmla="*/ 0 h 720562"/>
                  <a:gd name="connsiteX1-195" fmla="*/ 5529263 w 5529263"/>
                  <a:gd name="connsiteY1-196" fmla="*/ 8716 h 720562"/>
                  <a:gd name="connsiteX2-197" fmla="*/ 1920240 w 5529263"/>
                  <a:gd name="connsiteY2-198" fmla="*/ 720562 h 720562"/>
                  <a:gd name="connsiteX3-199" fmla="*/ 0 w 5529263"/>
                  <a:gd name="connsiteY3-200" fmla="*/ 0 h 72056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5529263" h="720562">
                    <a:moveTo>
                      <a:pt x="0" y="0"/>
                    </a:moveTo>
                    <a:lnTo>
                      <a:pt x="5529263" y="8716"/>
                    </a:lnTo>
                    <a:lnTo>
                      <a:pt x="1920240" y="72056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" name="等腰三角形 2"/>
              <p:cNvSpPr/>
              <p:nvPr/>
            </p:nvSpPr>
            <p:spPr>
              <a:xfrm rot="10800000">
                <a:off x="8021620" y="4745253"/>
                <a:ext cx="3256013" cy="2101835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  <a:gd name="connsiteX0-25" fmla="*/ 0 w 2971800"/>
                  <a:gd name="connsiteY0-26" fmla="*/ 1790700 h 1790700"/>
                  <a:gd name="connsiteX1-27" fmla="*/ 1828800 w 2971800"/>
                  <a:gd name="connsiteY1-28" fmla="*/ 0 h 1790700"/>
                  <a:gd name="connsiteX2-29" fmla="*/ 2971800 w 2971800"/>
                  <a:gd name="connsiteY2-30" fmla="*/ 628650 h 1790700"/>
                  <a:gd name="connsiteX3-31" fmla="*/ 0 w 2971800"/>
                  <a:gd name="connsiteY3-32" fmla="*/ 1790700 h 1790700"/>
                  <a:gd name="connsiteX0-33" fmla="*/ 0 w 2971800"/>
                  <a:gd name="connsiteY0-34" fmla="*/ 1162050 h 1162050"/>
                  <a:gd name="connsiteX1-35" fmla="*/ 1162050 w 2971800"/>
                  <a:gd name="connsiteY1-36" fmla="*/ 52767 h 1162050"/>
                  <a:gd name="connsiteX2-37" fmla="*/ 2971800 w 2971800"/>
                  <a:gd name="connsiteY2-38" fmla="*/ 0 h 1162050"/>
                  <a:gd name="connsiteX3-39" fmla="*/ 0 w 2971800"/>
                  <a:gd name="connsiteY3-40" fmla="*/ 1162050 h 1162050"/>
                  <a:gd name="connsiteX0-41" fmla="*/ 0 w 2628900"/>
                  <a:gd name="connsiteY0-42" fmla="*/ 1109283 h 1109283"/>
                  <a:gd name="connsiteX1-43" fmla="*/ 1162050 w 2628900"/>
                  <a:gd name="connsiteY1-44" fmla="*/ 0 h 1109283"/>
                  <a:gd name="connsiteX2-45" fmla="*/ 2628900 w 2628900"/>
                  <a:gd name="connsiteY2-46" fmla="*/ 295865 h 1109283"/>
                  <a:gd name="connsiteX3-47" fmla="*/ 0 w 2628900"/>
                  <a:gd name="connsiteY3-48" fmla="*/ 1109283 h 1109283"/>
                  <a:gd name="connsiteX0-49" fmla="*/ 0 w 2628900"/>
                  <a:gd name="connsiteY0-50" fmla="*/ 1159993 h 1159993"/>
                  <a:gd name="connsiteX1-51" fmla="*/ 1116330 w 2628900"/>
                  <a:gd name="connsiteY1-52" fmla="*/ 0 h 1159993"/>
                  <a:gd name="connsiteX2-53" fmla="*/ 2628900 w 2628900"/>
                  <a:gd name="connsiteY2-54" fmla="*/ 346575 h 1159993"/>
                  <a:gd name="connsiteX3-55" fmla="*/ 0 w 2628900"/>
                  <a:gd name="connsiteY3-56" fmla="*/ 1159993 h 1159993"/>
                  <a:gd name="connsiteX0-57" fmla="*/ 0 w 2651760"/>
                  <a:gd name="connsiteY0-58" fmla="*/ 1153654 h 1153654"/>
                  <a:gd name="connsiteX1-59" fmla="*/ 1139190 w 2651760"/>
                  <a:gd name="connsiteY1-60" fmla="*/ 0 h 1153654"/>
                  <a:gd name="connsiteX2-61" fmla="*/ 2651760 w 2651760"/>
                  <a:gd name="connsiteY2-62" fmla="*/ 346575 h 1153654"/>
                  <a:gd name="connsiteX3-63" fmla="*/ 0 w 2651760"/>
                  <a:gd name="connsiteY3-64" fmla="*/ 1153654 h 1153654"/>
                  <a:gd name="connsiteX0-65" fmla="*/ 0 w 4617720"/>
                  <a:gd name="connsiteY0-66" fmla="*/ 1166332 h 1166332"/>
                  <a:gd name="connsiteX1-67" fmla="*/ 3105150 w 4617720"/>
                  <a:gd name="connsiteY1-68" fmla="*/ 0 h 1166332"/>
                  <a:gd name="connsiteX2-69" fmla="*/ 4617720 w 4617720"/>
                  <a:gd name="connsiteY2-70" fmla="*/ 346575 h 1166332"/>
                  <a:gd name="connsiteX3-71" fmla="*/ 0 w 4617720"/>
                  <a:gd name="connsiteY3-72" fmla="*/ 1166332 h 1166332"/>
                  <a:gd name="connsiteX0-73" fmla="*/ 0 w 4617720"/>
                  <a:gd name="connsiteY0-74" fmla="*/ 893765 h 893765"/>
                  <a:gd name="connsiteX1-75" fmla="*/ 3272790 w 4617720"/>
                  <a:gd name="connsiteY1-76" fmla="*/ 0 h 893765"/>
                  <a:gd name="connsiteX2-77" fmla="*/ 4617720 w 4617720"/>
                  <a:gd name="connsiteY2-78" fmla="*/ 74008 h 893765"/>
                  <a:gd name="connsiteX3-79" fmla="*/ 0 w 4617720"/>
                  <a:gd name="connsiteY3-80" fmla="*/ 893765 h 893765"/>
                  <a:gd name="connsiteX0-81" fmla="*/ 0 w 4617720"/>
                  <a:gd name="connsiteY0-82" fmla="*/ 1001524 h 1001524"/>
                  <a:gd name="connsiteX1-83" fmla="*/ 3257550 w 4617720"/>
                  <a:gd name="connsiteY1-84" fmla="*/ 0 h 1001524"/>
                  <a:gd name="connsiteX2-85" fmla="*/ 4617720 w 4617720"/>
                  <a:gd name="connsiteY2-86" fmla="*/ 181767 h 1001524"/>
                  <a:gd name="connsiteX3-87" fmla="*/ 0 w 4617720"/>
                  <a:gd name="connsiteY3-88" fmla="*/ 1001524 h 1001524"/>
                  <a:gd name="connsiteX0-89" fmla="*/ 0 w 4472940"/>
                  <a:gd name="connsiteY0-90" fmla="*/ 1001524 h 1001524"/>
                  <a:gd name="connsiteX1-91" fmla="*/ 3257550 w 4472940"/>
                  <a:gd name="connsiteY1-92" fmla="*/ 0 h 1001524"/>
                  <a:gd name="connsiteX2-93" fmla="*/ 4472940 w 4472940"/>
                  <a:gd name="connsiteY2-94" fmla="*/ 993128 h 1001524"/>
                  <a:gd name="connsiteX3-95" fmla="*/ 0 w 4472940"/>
                  <a:gd name="connsiteY3-96" fmla="*/ 1001524 h 1001524"/>
                  <a:gd name="connsiteX0-97" fmla="*/ 0 w 5025390"/>
                  <a:gd name="connsiteY0-98" fmla="*/ 668739 h 993128"/>
                  <a:gd name="connsiteX1-99" fmla="*/ 3810000 w 5025390"/>
                  <a:gd name="connsiteY1-100" fmla="*/ 0 h 993128"/>
                  <a:gd name="connsiteX2-101" fmla="*/ 5025390 w 5025390"/>
                  <a:gd name="connsiteY2-102" fmla="*/ 993128 h 993128"/>
                  <a:gd name="connsiteX3-103" fmla="*/ 0 w 5025390"/>
                  <a:gd name="connsiteY3-104" fmla="*/ 668739 h 993128"/>
                  <a:gd name="connsiteX0-105" fmla="*/ 0 w 3810000"/>
                  <a:gd name="connsiteY0-106" fmla="*/ 668739 h 1642851"/>
                  <a:gd name="connsiteX1-107" fmla="*/ 3810000 w 3810000"/>
                  <a:gd name="connsiteY1-108" fmla="*/ 0 h 1642851"/>
                  <a:gd name="connsiteX2-109" fmla="*/ 1215390 w 3810000"/>
                  <a:gd name="connsiteY2-110" fmla="*/ 1642851 h 1642851"/>
                  <a:gd name="connsiteX3-111" fmla="*/ 0 w 3810000"/>
                  <a:gd name="connsiteY3-112" fmla="*/ 668739 h 1642851"/>
                  <a:gd name="connsiteX0-113" fmla="*/ 0 w 2419350"/>
                  <a:gd name="connsiteY0-114" fmla="*/ 335954 h 1310066"/>
                  <a:gd name="connsiteX1-115" fmla="*/ 2419350 w 2419350"/>
                  <a:gd name="connsiteY1-116" fmla="*/ 0 h 1310066"/>
                  <a:gd name="connsiteX2-117" fmla="*/ 1215390 w 2419350"/>
                  <a:gd name="connsiteY2-118" fmla="*/ 1310066 h 1310066"/>
                  <a:gd name="connsiteX3-119" fmla="*/ 0 w 2419350"/>
                  <a:gd name="connsiteY3-120" fmla="*/ 335954 h 1310066"/>
                  <a:gd name="connsiteX0-121" fmla="*/ 0 w 3562350"/>
                  <a:gd name="connsiteY0-122" fmla="*/ 209179 h 1183291"/>
                  <a:gd name="connsiteX1-123" fmla="*/ 3562350 w 3562350"/>
                  <a:gd name="connsiteY1-124" fmla="*/ 0 h 1183291"/>
                  <a:gd name="connsiteX2-125" fmla="*/ 1215390 w 3562350"/>
                  <a:gd name="connsiteY2-126" fmla="*/ 1183291 h 1183291"/>
                  <a:gd name="connsiteX3-127" fmla="*/ 0 w 3562350"/>
                  <a:gd name="connsiteY3-128" fmla="*/ 209179 h 1183291"/>
                  <a:gd name="connsiteX0-129" fmla="*/ 0 w 3867150"/>
                  <a:gd name="connsiteY0-130" fmla="*/ 383495 h 1357607"/>
                  <a:gd name="connsiteX1-131" fmla="*/ 3867150 w 3867150"/>
                  <a:gd name="connsiteY1-132" fmla="*/ 0 h 1357607"/>
                  <a:gd name="connsiteX2-133" fmla="*/ 1215390 w 3867150"/>
                  <a:gd name="connsiteY2-134" fmla="*/ 1357607 h 1357607"/>
                  <a:gd name="connsiteX3-135" fmla="*/ 0 w 3867150"/>
                  <a:gd name="connsiteY3-136" fmla="*/ 383495 h 1357607"/>
                  <a:gd name="connsiteX0-137" fmla="*/ 0 w 3619500"/>
                  <a:gd name="connsiteY0-138" fmla="*/ 716280 h 1357607"/>
                  <a:gd name="connsiteX1-139" fmla="*/ 3619500 w 3619500"/>
                  <a:gd name="connsiteY1-140" fmla="*/ 0 h 1357607"/>
                  <a:gd name="connsiteX2-141" fmla="*/ 967740 w 3619500"/>
                  <a:gd name="connsiteY2-142" fmla="*/ 1357607 h 1357607"/>
                  <a:gd name="connsiteX3-143" fmla="*/ 0 w 3619500"/>
                  <a:gd name="connsiteY3-144" fmla="*/ 716280 h 1357607"/>
                  <a:gd name="connsiteX0-145" fmla="*/ 0 w 5886450"/>
                  <a:gd name="connsiteY0-146" fmla="*/ 747974 h 1389301"/>
                  <a:gd name="connsiteX1-147" fmla="*/ 5886450 w 5886450"/>
                  <a:gd name="connsiteY1-148" fmla="*/ 0 h 1389301"/>
                  <a:gd name="connsiteX2-149" fmla="*/ 967740 w 5886450"/>
                  <a:gd name="connsiteY2-150" fmla="*/ 1389301 h 1389301"/>
                  <a:gd name="connsiteX3-151" fmla="*/ 0 w 5886450"/>
                  <a:gd name="connsiteY3-152" fmla="*/ 747974 h 1389301"/>
                  <a:gd name="connsiteX0-153" fmla="*/ 0 w 5886450"/>
                  <a:gd name="connsiteY0-154" fmla="*/ 747974 h 771272"/>
                  <a:gd name="connsiteX1-155" fmla="*/ 5886450 w 5886450"/>
                  <a:gd name="connsiteY1-156" fmla="*/ 0 h 771272"/>
                  <a:gd name="connsiteX2-157" fmla="*/ 2586990 w 5886450"/>
                  <a:gd name="connsiteY2-158" fmla="*/ 771272 h 771272"/>
                  <a:gd name="connsiteX3-159" fmla="*/ 0 w 5886450"/>
                  <a:gd name="connsiteY3-160" fmla="*/ 747974 h 771272"/>
                  <a:gd name="connsiteX0-161" fmla="*/ 0 w 5486400"/>
                  <a:gd name="connsiteY0-162" fmla="*/ 0 h 783950"/>
                  <a:gd name="connsiteX1-163" fmla="*/ 5486400 w 5486400"/>
                  <a:gd name="connsiteY1-164" fmla="*/ 12678 h 783950"/>
                  <a:gd name="connsiteX2-165" fmla="*/ 2186940 w 5486400"/>
                  <a:gd name="connsiteY2-166" fmla="*/ 783950 h 783950"/>
                  <a:gd name="connsiteX3-167" fmla="*/ 0 w 5486400"/>
                  <a:gd name="connsiteY3-168" fmla="*/ 0 h 783950"/>
                  <a:gd name="connsiteX0-169" fmla="*/ 0 w 5486400"/>
                  <a:gd name="connsiteY0-170" fmla="*/ 0 h 720562"/>
                  <a:gd name="connsiteX1-171" fmla="*/ 5486400 w 5486400"/>
                  <a:gd name="connsiteY1-172" fmla="*/ 12678 h 720562"/>
                  <a:gd name="connsiteX2-173" fmla="*/ 1920240 w 5486400"/>
                  <a:gd name="connsiteY2-174" fmla="*/ 720562 h 720562"/>
                  <a:gd name="connsiteX3-175" fmla="*/ 0 w 5486400"/>
                  <a:gd name="connsiteY3-176" fmla="*/ 0 h 720562"/>
                  <a:gd name="connsiteX0-177" fmla="*/ 0 w 5276850"/>
                  <a:gd name="connsiteY0-178" fmla="*/ 320106 h 1040668"/>
                  <a:gd name="connsiteX1-179" fmla="*/ 5276850 w 5276850"/>
                  <a:gd name="connsiteY1-180" fmla="*/ 0 h 1040668"/>
                  <a:gd name="connsiteX2-181" fmla="*/ 1920240 w 5276850"/>
                  <a:gd name="connsiteY2-182" fmla="*/ 1040668 h 1040668"/>
                  <a:gd name="connsiteX3-183" fmla="*/ 0 w 5276850"/>
                  <a:gd name="connsiteY3-184" fmla="*/ 320106 h 1040668"/>
                  <a:gd name="connsiteX0-185" fmla="*/ 1356360 w 3356610"/>
                  <a:gd name="connsiteY0-186" fmla="*/ 0 h 1750611"/>
                  <a:gd name="connsiteX1-187" fmla="*/ 3356610 w 3356610"/>
                  <a:gd name="connsiteY1-188" fmla="*/ 709943 h 1750611"/>
                  <a:gd name="connsiteX2-189" fmla="*/ 0 w 3356610"/>
                  <a:gd name="connsiteY2-190" fmla="*/ 1750611 h 1750611"/>
                  <a:gd name="connsiteX3-191" fmla="*/ 1356360 w 3356610"/>
                  <a:gd name="connsiteY3-192" fmla="*/ 0 h 1750611"/>
                  <a:gd name="connsiteX0-193" fmla="*/ 1356360 w 3310890"/>
                  <a:gd name="connsiteY0-194" fmla="*/ 0 h 1750611"/>
                  <a:gd name="connsiteX1-195" fmla="*/ 3310890 w 3310890"/>
                  <a:gd name="connsiteY1-196" fmla="*/ 728959 h 1750611"/>
                  <a:gd name="connsiteX2-197" fmla="*/ 0 w 3310890"/>
                  <a:gd name="connsiteY2-198" fmla="*/ 1750611 h 1750611"/>
                  <a:gd name="connsiteX3-199" fmla="*/ 1356360 w 3310890"/>
                  <a:gd name="connsiteY3-200" fmla="*/ 0 h 1750611"/>
                  <a:gd name="connsiteX0-201" fmla="*/ 1356360 w 3257550"/>
                  <a:gd name="connsiteY0-202" fmla="*/ 0 h 1750611"/>
                  <a:gd name="connsiteX1-203" fmla="*/ 3257550 w 3257550"/>
                  <a:gd name="connsiteY1-204" fmla="*/ 703604 h 1750611"/>
                  <a:gd name="connsiteX2-205" fmla="*/ 0 w 3257550"/>
                  <a:gd name="connsiteY2-206" fmla="*/ 1750611 h 1750611"/>
                  <a:gd name="connsiteX3-207" fmla="*/ 1356360 w 3257550"/>
                  <a:gd name="connsiteY3-208" fmla="*/ 0 h 175061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257550" h="1750611">
                    <a:moveTo>
                      <a:pt x="1356360" y="0"/>
                    </a:moveTo>
                    <a:lnTo>
                      <a:pt x="3257550" y="703604"/>
                    </a:lnTo>
                    <a:lnTo>
                      <a:pt x="0" y="1750611"/>
                    </a:lnTo>
                    <a:lnTo>
                      <a:pt x="1356360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" name="等腰三角形 2"/>
              <p:cNvSpPr/>
              <p:nvPr/>
            </p:nvSpPr>
            <p:spPr>
              <a:xfrm rot="10800000">
                <a:off x="9897417" y="4188739"/>
                <a:ext cx="2325063" cy="2658349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  <a:gd name="connsiteX0-25" fmla="*/ 0 w 2971800"/>
                  <a:gd name="connsiteY0-26" fmla="*/ 1790700 h 1790700"/>
                  <a:gd name="connsiteX1-27" fmla="*/ 1828800 w 2971800"/>
                  <a:gd name="connsiteY1-28" fmla="*/ 0 h 1790700"/>
                  <a:gd name="connsiteX2-29" fmla="*/ 2971800 w 2971800"/>
                  <a:gd name="connsiteY2-30" fmla="*/ 628650 h 1790700"/>
                  <a:gd name="connsiteX3-31" fmla="*/ 0 w 2971800"/>
                  <a:gd name="connsiteY3-32" fmla="*/ 1790700 h 1790700"/>
                  <a:gd name="connsiteX0-33" fmla="*/ 0 w 2971800"/>
                  <a:gd name="connsiteY0-34" fmla="*/ 1162050 h 1162050"/>
                  <a:gd name="connsiteX1-35" fmla="*/ 1162050 w 2971800"/>
                  <a:gd name="connsiteY1-36" fmla="*/ 52767 h 1162050"/>
                  <a:gd name="connsiteX2-37" fmla="*/ 2971800 w 2971800"/>
                  <a:gd name="connsiteY2-38" fmla="*/ 0 h 1162050"/>
                  <a:gd name="connsiteX3-39" fmla="*/ 0 w 2971800"/>
                  <a:gd name="connsiteY3-40" fmla="*/ 1162050 h 1162050"/>
                  <a:gd name="connsiteX0-41" fmla="*/ 0 w 2628900"/>
                  <a:gd name="connsiteY0-42" fmla="*/ 1109283 h 1109283"/>
                  <a:gd name="connsiteX1-43" fmla="*/ 1162050 w 2628900"/>
                  <a:gd name="connsiteY1-44" fmla="*/ 0 h 1109283"/>
                  <a:gd name="connsiteX2-45" fmla="*/ 2628900 w 2628900"/>
                  <a:gd name="connsiteY2-46" fmla="*/ 295865 h 1109283"/>
                  <a:gd name="connsiteX3-47" fmla="*/ 0 w 2628900"/>
                  <a:gd name="connsiteY3-48" fmla="*/ 1109283 h 1109283"/>
                  <a:gd name="connsiteX0-49" fmla="*/ 0 w 2628900"/>
                  <a:gd name="connsiteY0-50" fmla="*/ 1159993 h 1159993"/>
                  <a:gd name="connsiteX1-51" fmla="*/ 1116330 w 2628900"/>
                  <a:gd name="connsiteY1-52" fmla="*/ 0 h 1159993"/>
                  <a:gd name="connsiteX2-53" fmla="*/ 2628900 w 2628900"/>
                  <a:gd name="connsiteY2-54" fmla="*/ 346575 h 1159993"/>
                  <a:gd name="connsiteX3-55" fmla="*/ 0 w 2628900"/>
                  <a:gd name="connsiteY3-56" fmla="*/ 1159993 h 1159993"/>
                  <a:gd name="connsiteX0-57" fmla="*/ 0 w 2651760"/>
                  <a:gd name="connsiteY0-58" fmla="*/ 1153654 h 1153654"/>
                  <a:gd name="connsiteX1-59" fmla="*/ 1139190 w 2651760"/>
                  <a:gd name="connsiteY1-60" fmla="*/ 0 h 1153654"/>
                  <a:gd name="connsiteX2-61" fmla="*/ 2651760 w 2651760"/>
                  <a:gd name="connsiteY2-62" fmla="*/ 346575 h 1153654"/>
                  <a:gd name="connsiteX3-63" fmla="*/ 0 w 2651760"/>
                  <a:gd name="connsiteY3-64" fmla="*/ 1153654 h 1153654"/>
                  <a:gd name="connsiteX0-65" fmla="*/ 0 w 4617720"/>
                  <a:gd name="connsiteY0-66" fmla="*/ 1166332 h 1166332"/>
                  <a:gd name="connsiteX1-67" fmla="*/ 3105150 w 4617720"/>
                  <a:gd name="connsiteY1-68" fmla="*/ 0 h 1166332"/>
                  <a:gd name="connsiteX2-69" fmla="*/ 4617720 w 4617720"/>
                  <a:gd name="connsiteY2-70" fmla="*/ 346575 h 1166332"/>
                  <a:gd name="connsiteX3-71" fmla="*/ 0 w 4617720"/>
                  <a:gd name="connsiteY3-72" fmla="*/ 1166332 h 1166332"/>
                  <a:gd name="connsiteX0-73" fmla="*/ 0 w 4617720"/>
                  <a:gd name="connsiteY0-74" fmla="*/ 893765 h 893765"/>
                  <a:gd name="connsiteX1-75" fmla="*/ 3272790 w 4617720"/>
                  <a:gd name="connsiteY1-76" fmla="*/ 0 h 893765"/>
                  <a:gd name="connsiteX2-77" fmla="*/ 4617720 w 4617720"/>
                  <a:gd name="connsiteY2-78" fmla="*/ 74008 h 893765"/>
                  <a:gd name="connsiteX3-79" fmla="*/ 0 w 4617720"/>
                  <a:gd name="connsiteY3-80" fmla="*/ 893765 h 893765"/>
                  <a:gd name="connsiteX0-81" fmla="*/ 0 w 4617720"/>
                  <a:gd name="connsiteY0-82" fmla="*/ 1001524 h 1001524"/>
                  <a:gd name="connsiteX1-83" fmla="*/ 3257550 w 4617720"/>
                  <a:gd name="connsiteY1-84" fmla="*/ 0 h 1001524"/>
                  <a:gd name="connsiteX2-85" fmla="*/ 4617720 w 4617720"/>
                  <a:gd name="connsiteY2-86" fmla="*/ 181767 h 1001524"/>
                  <a:gd name="connsiteX3-87" fmla="*/ 0 w 4617720"/>
                  <a:gd name="connsiteY3-88" fmla="*/ 1001524 h 1001524"/>
                  <a:gd name="connsiteX0-89" fmla="*/ 0 w 4472940"/>
                  <a:gd name="connsiteY0-90" fmla="*/ 1001524 h 1001524"/>
                  <a:gd name="connsiteX1-91" fmla="*/ 3257550 w 4472940"/>
                  <a:gd name="connsiteY1-92" fmla="*/ 0 h 1001524"/>
                  <a:gd name="connsiteX2-93" fmla="*/ 4472940 w 4472940"/>
                  <a:gd name="connsiteY2-94" fmla="*/ 993128 h 1001524"/>
                  <a:gd name="connsiteX3-95" fmla="*/ 0 w 4472940"/>
                  <a:gd name="connsiteY3-96" fmla="*/ 1001524 h 1001524"/>
                  <a:gd name="connsiteX0-97" fmla="*/ 0 w 5025390"/>
                  <a:gd name="connsiteY0-98" fmla="*/ 668739 h 993128"/>
                  <a:gd name="connsiteX1-99" fmla="*/ 3810000 w 5025390"/>
                  <a:gd name="connsiteY1-100" fmla="*/ 0 h 993128"/>
                  <a:gd name="connsiteX2-101" fmla="*/ 5025390 w 5025390"/>
                  <a:gd name="connsiteY2-102" fmla="*/ 993128 h 993128"/>
                  <a:gd name="connsiteX3-103" fmla="*/ 0 w 5025390"/>
                  <a:gd name="connsiteY3-104" fmla="*/ 668739 h 993128"/>
                  <a:gd name="connsiteX0-105" fmla="*/ 0 w 3810000"/>
                  <a:gd name="connsiteY0-106" fmla="*/ 668739 h 1642851"/>
                  <a:gd name="connsiteX1-107" fmla="*/ 3810000 w 3810000"/>
                  <a:gd name="connsiteY1-108" fmla="*/ 0 h 1642851"/>
                  <a:gd name="connsiteX2-109" fmla="*/ 1215390 w 3810000"/>
                  <a:gd name="connsiteY2-110" fmla="*/ 1642851 h 1642851"/>
                  <a:gd name="connsiteX3-111" fmla="*/ 0 w 3810000"/>
                  <a:gd name="connsiteY3-112" fmla="*/ 668739 h 1642851"/>
                  <a:gd name="connsiteX0-113" fmla="*/ 0 w 2419350"/>
                  <a:gd name="connsiteY0-114" fmla="*/ 335954 h 1310066"/>
                  <a:gd name="connsiteX1-115" fmla="*/ 2419350 w 2419350"/>
                  <a:gd name="connsiteY1-116" fmla="*/ 0 h 1310066"/>
                  <a:gd name="connsiteX2-117" fmla="*/ 1215390 w 2419350"/>
                  <a:gd name="connsiteY2-118" fmla="*/ 1310066 h 1310066"/>
                  <a:gd name="connsiteX3-119" fmla="*/ 0 w 2419350"/>
                  <a:gd name="connsiteY3-120" fmla="*/ 335954 h 1310066"/>
                  <a:gd name="connsiteX0-121" fmla="*/ 0 w 3562350"/>
                  <a:gd name="connsiteY0-122" fmla="*/ 209179 h 1183291"/>
                  <a:gd name="connsiteX1-123" fmla="*/ 3562350 w 3562350"/>
                  <a:gd name="connsiteY1-124" fmla="*/ 0 h 1183291"/>
                  <a:gd name="connsiteX2-125" fmla="*/ 1215390 w 3562350"/>
                  <a:gd name="connsiteY2-126" fmla="*/ 1183291 h 1183291"/>
                  <a:gd name="connsiteX3-127" fmla="*/ 0 w 3562350"/>
                  <a:gd name="connsiteY3-128" fmla="*/ 209179 h 1183291"/>
                  <a:gd name="connsiteX0-129" fmla="*/ 0 w 3867150"/>
                  <a:gd name="connsiteY0-130" fmla="*/ 383495 h 1357607"/>
                  <a:gd name="connsiteX1-131" fmla="*/ 3867150 w 3867150"/>
                  <a:gd name="connsiteY1-132" fmla="*/ 0 h 1357607"/>
                  <a:gd name="connsiteX2-133" fmla="*/ 1215390 w 3867150"/>
                  <a:gd name="connsiteY2-134" fmla="*/ 1357607 h 1357607"/>
                  <a:gd name="connsiteX3-135" fmla="*/ 0 w 3867150"/>
                  <a:gd name="connsiteY3-136" fmla="*/ 383495 h 1357607"/>
                  <a:gd name="connsiteX0-137" fmla="*/ 0 w 3619500"/>
                  <a:gd name="connsiteY0-138" fmla="*/ 716280 h 1357607"/>
                  <a:gd name="connsiteX1-139" fmla="*/ 3619500 w 3619500"/>
                  <a:gd name="connsiteY1-140" fmla="*/ 0 h 1357607"/>
                  <a:gd name="connsiteX2-141" fmla="*/ 967740 w 3619500"/>
                  <a:gd name="connsiteY2-142" fmla="*/ 1357607 h 1357607"/>
                  <a:gd name="connsiteX3-143" fmla="*/ 0 w 3619500"/>
                  <a:gd name="connsiteY3-144" fmla="*/ 716280 h 1357607"/>
                  <a:gd name="connsiteX0-145" fmla="*/ 0 w 5886450"/>
                  <a:gd name="connsiteY0-146" fmla="*/ 747974 h 1389301"/>
                  <a:gd name="connsiteX1-147" fmla="*/ 5886450 w 5886450"/>
                  <a:gd name="connsiteY1-148" fmla="*/ 0 h 1389301"/>
                  <a:gd name="connsiteX2-149" fmla="*/ 967740 w 5886450"/>
                  <a:gd name="connsiteY2-150" fmla="*/ 1389301 h 1389301"/>
                  <a:gd name="connsiteX3-151" fmla="*/ 0 w 5886450"/>
                  <a:gd name="connsiteY3-152" fmla="*/ 747974 h 1389301"/>
                  <a:gd name="connsiteX0-153" fmla="*/ 0 w 5886450"/>
                  <a:gd name="connsiteY0-154" fmla="*/ 747974 h 771272"/>
                  <a:gd name="connsiteX1-155" fmla="*/ 5886450 w 5886450"/>
                  <a:gd name="connsiteY1-156" fmla="*/ 0 h 771272"/>
                  <a:gd name="connsiteX2-157" fmla="*/ 2586990 w 5886450"/>
                  <a:gd name="connsiteY2-158" fmla="*/ 771272 h 771272"/>
                  <a:gd name="connsiteX3-159" fmla="*/ 0 w 5886450"/>
                  <a:gd name="connsiteY3-160" fmla="*/ 747974 h 771272"/>
                  <a:gd name="connsiteX0-161" fmla="*/ 0 w 5486400"/>
                  <a:gd name="connsiteY0-162" fmla="*/ 0 h 783950"/>
                  <a:gd name="connsiteX1-163" fmla="*/ 5486400 w 5486400"/>
                  <a:gd name="connsiteY1-164" fmla="*/ 12678 h 783950"/>
                  <a:gd name="connsiteX2-165" fmla="*/ 2186940 w 5486400"/>
                  <a:gd name="connsiteY2-166" fmla="*/ 783950 h 783950"/>
                  <a:gd name="connsiteX3-167" fmla="*/ 0 w 5486400"/>
                  <a:gd name="connsiteY3-168" fmla="*/ 0 h 783950"/>
                  <a:gd name="connsiteX0-169" fmla="*/ 0 w 5486400"/>
                  <a:gd name="connsiteY0-170" fmla="*/ 0 h 720562"/>
                  <a:gd name="connsiteX1-171" fmla="*/ 5486400 w 5486400"/>
                  <a:gd name="connsiteY1-172" fmla="*/ 12678 h 720562"/>
                  <a:gd name="connsiteX2-173" fmla="*/ 1920240 w 5486400"/>
                  <a:gd name="connsiteY2-174" fmla="*/ 720562 h 720562"/>
                  <a:gd name="connsiteX3-175" fmla="*/ 0 w 5486400"/>
                  <a:gd name="connsiteY3-176" fmla="*/ 0 h 720562"/>
                  <a:gd name="connsiteX0-177" fmla="*/ 0 w 5276850"/>
                  <a:gd name="connsiteY0-178" fmla="*/ 320106 h 1040668"/>
                  <a:gd name="connsiteX1-179" fmla="*/ 5276850 w 5276850"/>
                  <a:gd name="connsiteY1-180" fmla="*/ 0 h 1040668"/>
                  <a:gd name="connsiteX2-181" fmla="*/ 1920240 w 5276850"/>
                  <a:gd name="connsiteY2-182" fmla="*/ 1040668 h 1040668"/>
                  <a:gd name="connsiteX3-183" fmla="*/ 0 w 5276850"/>
                  <a:gd name="connsiteY3-184" fmla="*/ 320106 h 1040668"/>
                  <a:gd name="connsiteX0-185" fmla="*/ 1356360 w 3356610"/>
                  <a:gd name="connsiteY0-186" fmla="*/ 0 h 1750611"/>
                  <a:gd name="connsiteX1-187" fmla="*/ 3356610 w 3356610"/>
                  <a:gd name="connsiteY1-188" fmla="*/ 709943 h 1750611"/>
                  <a:gd name="connsiteX2-189" fmla="*/ 0 w 3356610"/>
                  <a:gd name="connsiteY2-190" fmla="*/ 1750611 h 1750611"/>
                  <a:gd name="connsiteX3-191" fmla="*/ 1356360 w 3356610"/>
                  <a:gd name="connsiteY3-192" fmla="*/ 0 h 1750611"/>
                  <a:gd name="connsiteX0-193" fmla="*/ 1356360 w 3737610"/>
                  <a:gd name="connsiteY0-194" fmla="*/ 98249 h 1848860"/>
                  <a:gd name="connsiteX1-195" fmla="*/ 3737610 w 3737610"/>
                  <a:gd name="connsiteY1-196" fmla="*/ 0 h 1848860"/>
                  <a:gd name="connsiteX2-197" fmla="*/ 0 w 3737610"/>
                  <a:gd name="connsiteY2-198" fmla="*/ 1848860 h 1848860"/>
                  <a:gd name="connsiteX3-199" fmla="*/ 1356360 w 3737610"/>
                  <a:gd name="connsiteY3-200" fmla="*/ 98249 h 1848860"/>
                  <a:gd name="connsiteX0-201" fmla="*/ 0 w 2381250"/>
                  <a:gd name="connsiteY0-202" fmla="*/ 98249 h 2213339"/>
                  <a:gd name="connsiteX1-203" fmla="*/ 2381250 w 2381250"/>
                  <a:gd name="connsiteY1-204" fmla="*/ 0 h 2213339"/>
                  <a:gd name="connsiteX2-205" fmla="*/ 624840 w 2381250"/>
                  <a:gd name="connsiteY2-206" fmla="*/ 2213339 h 2213339"/>
                  <a:gd name="connsiteX3-207" fmla="*/ 0 w 2381250"/>
                  <a:gd name="connsiteY3-208" fmla="*/ 98249 h 2213339"/>
                  <a:gd name="connsiteX0-209" fmla="*/ 0 w 1962150"/>
                  <a:gd name="connsiteY0-210" fmla="*/ 0 h 2226018"/>
                  <a:gd name="connsiteX1-211" fmla="*/ 1962150 w 1962150"/>
                  <a:gd name="connsiteY1-212" fmla="*/ 12679 h 2226018"/>
                  <a:gd name="connsiteX2-213" fmla="*/ 205740 w 1962150"/>
                  <a:gd name="connsiteY2-214" fmla="*/ 2226018 h 2226018"/>
                  <a:gd name="connsiteX3-215" fmla="*/ 0 w 1962150"/>
                  <a:gd name="connsiteY3-216" fmla="*/ 0 h 2226018"/>
                  <a:gd name="connsiteX0-217" fmla="*/ 0 w 2247900"/>
                  <a:gd name="connsiteY0-218" fmla="*/ 3168 h 2213339"/>
                  <a:gd name="connsiteX1-219" fmla="*/ 2247900 w 2247900"/>
                  <a:gd name="connsiteY1-220" fmla="*/ 0 h 2213339"/>
                  <a:gd name="connsiteX2-221" fmla="*/ 491490 w 2247900"/>
                  <a:gd name="connsiteY2-222" fmla="*/ 2213339 h 2213339"/>
                  <a:gd name="connsiteX3-223" fmla="*/ 0 w 2247900"/>
                  <a:gd name="connsiteY3-224" fmla="*/ 3168 h 2213339"/>
                  <a:gd name="connsiteX0-225" fmla="*/ 0 w 2324100"/>
                  <a:gd name="connsiteY0-226" fmla="*/ 3168 h 2213339"/>
                  <a:gd name="connsiteX1-227" fmla="*/ 2324100 w 2324100"/>
                  <a:gd name="connsiteY1-228" fmla="*/ 0 h 2213339"/>
                  <a:gd name="connsiteX2-229" fmla="*/ 567690 w 2324100"/>
                  <a:gd name="connsiteY2-230" fmla="*/ 2213339 h 2213339"/>
                  <a:gd name="connsiteX3-231" fmla="*/ 0 w 2324100"/>
                  <a:gd name="connsiteY3-232" fmla="*/ 3168 h 221333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2324100" h="2213339">
                    <a:moveTo>
                      <a:pt x="0" y="3168"/>
                    </a:moveTo>
                    <a:lnTo>
                      <a:pt x="2324100" y="0"/>
                    </a:lnTo>
                    <a:lnTo>
                      <a:pt x="567690" y="2213339"/>
                    </a:lnTo>
                    <a:lnTo>
                      <a:pt x="0" y="3168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4" name="等腰三角形 2"/>
              <p:cNvSpPr/>
              <p:nvPr/>
            </p:nvSpPr>
            <p:spPr>
              <a:xfrm rot="10800000">
                <a:off x="11652795" y="4178801"/>
                <a:ext cx="555792" cy="2643441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  <a:gd name="connsiteX0-25" fmla="*/ 0 w 2971800"/>
                  <a:gd name="connsiteY0-26" fmla="*/ 1790700 h 1790700"/>
                  <a:gd name="connsiteX1-27" fmla="*/ 1828800 w 2971800"/>
                  <a:gd name="connsiteY1-28" fmla="*/ 0 h 1790700"/>
                  <a:gd name="connsiteX2-29" fmla="*/ 2971800 w 2971800"/>
                  <a:gd name="connsiteY2-30" fmla="*/ 628650 h 1790700"/>
                  <a:gd name="connsiteX3-31" fmla="*/ 0 w 2971800"/>
                  <a:gd name="connsiteY3-32" fmla="*/ 1790700 h 1790700"/>
                  <a:gd name="connsiteX0-33" fmla="*/ 0 w 2971800"/>
                  <a:gd name="connsiteY0-34" fmla="*/ 1162050 h 1162050"/>
                  <a:gd name="connsiteX1-35" fmla="*/ 1162050 w 2971800"/>
                  <a:gd name="connsiteY1-36" fmla="*/ 52767 h 1162050"/>
                  <a:gd name="connsiteX2-37" fmla="*/ 2971800 w 2971800"/>
                  <a:gd name="connsiteY2-38" fmla="*/ 0 h 1162050"/>
                  <a:gd name="connsiteX3-39" fmla="*/ 0 w 2971800"/>
                  <a:gd name="connsiteY3-40" fmla="*/ 1162050 h 1162050"/>
                  <a:gd name="connsiteX0-41" fmla="*/ 0 w 2628900"/>
                  <a:gd name="connsiteY0-42" fmla="*/ 1109283 h 1109283"/>
                  <a:gd name="connsiteX1-43" fmla="*/ 1162050 w 2628900"/>
                  <a:gd name="connsiteY1-44" fmla="*/ 0 h 1109283"/>
                  <a:gd name="connsiteX2-45" fmla="*/ 2628900 w 2628900"/>
                  <a:gd name="connsiteY2-46" fmla="*/ 295865 h 1109283"/>
                  <a:gd name="connsiteX3-47" fmla="*/ 0 w 2628900"/>
                  <a:gd name="connsiteY3-48" fmla="*/ 1109283 h 1109283"/>
                  <a:gd name="connsiteX0-49" fmla="*/ 0 w 2628900"/>
                  <a:gd name="connsiteY0-50" fmla="*/ 1159993 h 1159993"/>
                  <a:gd name="connsiteX1-51" fmla="*/ 1116330 w 2628900"/>
                  <a:gd name="connsiteY1-52" fmla="*/ 0 h 1159993"/>
                  <a:gd name="connsiteX2-53" fmla="*/ 2628900 w 2628900"/>
                  <a:gd name="connsiteY2-54" fmla="*/ 346575 h 1159993"/>
                  <a:gd name="connsiteX3-55" fmla="*/ 0 w 2628900"/>
                  <a:gd name="connsiteY3-56" fmla="*/ 1159993 h 1159993"/>
                  <a:gd name="connsiteX0-57" fmla="*/ 0 w 2651760"/>
                  <a:gd name="connsiteY0-58" fmla="*/ 1153654 h 1153654"/>
                  <a:gd name="connsiteX1-59" fmla="*/ 1139190 w 2651760"/>
                  <a:gd name="connsiteY1-60" fmla="*/ 0 h 1153654"/>
                  <a:gd name="connsiteX2-61" fmla="*/ 2651760 w 2651760"/>
                  <a:gd name="connsiteY2-62" fmla="*/ 346575 h 1153654"/>
                  <a:gd name="connsiteX3-63" fmla="*/ 0 w 2651760"/>
                  <a:gd name="connsiteY3-64" fmla="*/ 1153654 h 1153654"/>
                  <a:gd name="connsiteX0-65" fmla="*/ 0 w 4617720"/>
                  <a:gd name="connsiteY0-66" fmla="*/ 1166332 h 1166332"/>
                  <a:gd name="connsiteX1-67" fmla="*/ 3105150 w 4617720"/>
                  <a:gd name="connsiteY1-68" fmla="*/ 0 h 1166332"/>
                  <a:gd name="connsiteX2-69" fmla="*/ 4617720 w 4617720"/>
                  <a:gd name="connsiteY2-70" fmla="*/ 346575 h 1166332"/>
                  <a:gd name="connsiteX3-71" fmla="*/ 0 w 4617720"/>
                  <a:gd name="connsiteY3-72" fmla="*/ 1166332 h 1166332"/>
                  <a:gd name="connsiteX0-73" fmla="*/ 0 w 4617720"/>
                  <a:gd name="connsiteY0-74" fmla="*/ 893765 h 893765"/>
                  <a:gd name="connsiteX1-75" fmla="*/ 3272790 w 4617720"/>
                  <a:gd name="connsiteY1-76" fmla="*/ 0 h 893765"/>
                  <a:gd name="connsiteX2-77" fmla="*/ 4617720 w 4617720"/>
                  <a:gd name="connsiteY2-78" fmla="*/ 74008 h 893765"/>
                  <a:gd name="connsiteX3-79" fmla="*/ 0 w 4617720"/>
                  <a:gd name="connsiteY3-80" fmla="*/ 893765 h 893765"/>
                  <a:gd name="connsiteX0-81" fmla="*/ 0 w 4617720"/>
                  <a:gd name="connsiteY0-82" fmla="*/ 1001524 h 1001524"/>
                  <a:gd name="connsiteX1-83" fmla="*/ 3257550 w 4617720"/>
                  <a:gd name="connsiteY1-84" fmla="*/ 0 h 1001524"/>
                  <a:gd name="connsiteX2-85" fmla="*/ 4617720 w 4617720"/>
                  <a:gd name="connsiteY2-86" fmla="*/ 181767 h 1001524"/>
                  <a:gd name="connsiteX3-87" fmla="*/ 0 w 4617720"/>
                  <a:gd name="connsiteY3-88" fmla="*/ 1001524 h 1001524"/>
                  <a:gd name="connsiteX0-89" fmla="*/ 0 w 4472940"/>
                  <a:gd name="connsiteY0-90" fmla="*/ 1001524 h 1001524"/>
                  <a:gd name="connsiteX1-91" fmla="*/ 3257550 w 4472940"/>
                  <a:gd name="connsiteY1-92" fmla="*/ 0 h 1001524"/>
                  <a:gd name="connsiteX2-93" fmla="*/ 4472940 w 4472940"/>
                  <a:gd name="connsiteY2-94" fmla="*/ 993128 h 1001524"/>
                  <a:gd name="connsiteX3-95" fmla="*/ 0 w 4472940"/>
                  <a:gd name="connsiteY3-96" fmla="*/ 1001524 h 1001524"/>
                  <a:gd name="connsiteX0-97" fmla="*/ 0 w 5025390"/>
                  <a:gd name="connsiteY0-98" fmla="*/ 668739 h 993128"/>
                  <a:gd name="connsiteX1-99" fmla="*/ 3810000 w 5025390"/>
                  <a:gd name="connsiteY1-100" fmla="*/ 0 h 993128"/>
                  <a:gd name="connsiteX2-101" fmla="*/ 5025390 w 5025390"/>
                  <a:gd name="connsiteY2-102" fmla="*/ 993128 h 993128"/>
                  <a:gd name="connsiteX3-103" fmla="*/ 0 w 5025390"/>
                  <a:gd name="connsiteY3-104" fmla="*/ 668739 h 993128"/>
                  <a:gd name="connsiteX0-105" fmla="*/ 0 w 3810000"/>
                  <a:gd name="connsiteY0-106" fmla="*/ 668739 h 1642851"/>
                  <a:gd name="connsiteX1-107" fmla="*/ 3810000 w 3810000"/>
                  <a:gd name="connsiteY1-108" fmla="*/ 0 h 1642851"/>
                  <a:gd name="connsiteX2-109" fmla="*/ 1215390 w 3810000"/>
                  <a:gd name="connsiteY2-110" fmla="*/ 1642851 h 1642851"/>
                  <a:gd name="connsiteX3-111" fmla="*/ 0 w 3810000"/>
                  <a:gd name="connsiteY3-112" fmla="*/ 668739 h 1642851"/>
                  <a:gd name="connsiteX0-113" fmla="*/ 0 w 2419350"/>
                  <a:gd name="connsiteY0-114" fmla="*/ 335954 h 1310066"/>
                  <a:gd name="connsiteX1-115" fmla="*/ 2419350 w 2419350"/>
                  <a:gd name="connsiteY1-116" fmla="*/ 0 h 1310066"/>
                  <a:gd name="connsiteX2-117" fmla="*/ 1215390 w 2419350"/>
                  <a:gd name="connsiteY2-118" fmla="*/ 1310066 h 1310066"/>
                  <a:gd name="connsiteX3-119" fmla="*/ 0 w 2419350"/>
                  <a:gd name="connsiteY3-120" fmla="*/ 335954 h 1310066"/>
                  <a:gd name="connsiteX0-121" fmla="*/ 0 w 3562350"/>
                  <a:gd name="connsiteY0-122" fmla="*/ 209179 h 1183291"/>
                  <a:gd name="connsiteX1-123" fmla="*/ 3562350 w 3562350"/>
                  <a:gd name="connsiteY1-124" fmla="*/ 0 h 1183291"/>
                  <a:gd name="connsiteX2-125" fmla="*/ 1215390 w 3562350"/>
                  <a:gd name="connsiteY2-126" fmla="*/ 1183291 h 1183291"/>
                  <a:gd name="connsiteX3-127" fmla="*/ 0 w 3562350"/>
                  <a:gd name="connsiteY3-128" fmla="*/ 209179 h 1183291"/>
                  <a:gd name="connsiteX0-129" fmla="*/ 0 w 3867150"/>
                  <a:gd name="connsiteY0-130" fmla="*/ 383495 h 1357607"/>
                  <a:gd name="connsiteX1-131" fmla="*/ 3867150 w 3867150"/>
                  <a:gd name="connsiteY1-132" fmla="*/ 0 h 1357607"/>
                  <a:gd name="connsiteX2-133" fmla="*/ 1215390 w 3867150"/>
                  <a:gd name="connsiteY2-134" fmla="*/ 1357607 h 1357607"/>
                  <a:gd name="connsiteX3-135" fmla="*/ 0 w 3867150"/>
                  <a:gd name="connsiteY3-136" fmla="*/ 383495 h 1357607"/>
                  <a:gd name="connsiteX0-137" fmla="*/ 0 w 3619500"/>
                  <a:gd name="connsiteY0-138" fmla="*/ 716280 h 1357607"/>
                  <a:gd name="connsiteX1-139" fmla="*/ 3619500 w 3619500"/>
                  <a:gd name="connsiteY1-140" fmla="*/ 0 h 1357607"/>
                  <a:gd name="connsiteX2-141" fmla="*/ 967740 w 3619500"/>
                  <a:gd name="connsiteY2-142" fmla="*/ 1357607 h 1357607"/>
                  <a:gd name="connsiteX3-143" fmla="*/ 0 w 3619500"/>
                  <a:gd name="connsiteY3-144" fmla="*/ 716280 h 1357607"/>
                  <a:gd name="connsiteX0-145" fmla="*/ 0 w 5886450"/>
                  <a:gd name="connsiteY0-146" fmla="*/ 747974 h 1389301"/>
                  <a:gd name="connsiteX1-147" fmla="*/ 5886450 w 5886450"/>
                  <a:gd name="connsiteY1-148" fmla="*/ 0 h 1389301"/>
                  <a:gd name="connsiteX2-149" fmla="*/ 967740 w 5886450"/>
                  <a:gd name="connsiteY2-150" fmla="*/ 1389301 h 1389301"/>
                  <a:gd name="connsiteX3-151" fmla="*/ 0 w 5886450"/>
                  <a:gd name="connsiteY3-152" fmla="*/ 747974 h 1389301"/>
                  <a:gd name="connsiteX0-153" fmla="*/ 0 w 5886450"/>
                  <a:gd name="connsiteY0-154" fmla="*/ 747974 h 771272"/>
                  <a:gd name="connsiteX1-155" fmla="*/ 5886450 w 5886450"/>
                  <a:gd name="connsiteY1-156" fmla="*/ 0 h 771272"/>
                  <a:gd name="connsiteX2-157" fmla="*/ 2586990 w 5886450"/>
                  <a:gd name="connsiteY2-158" fmla="*/ 771272 h 771272"/>
                  <a:gd name="connsiteX3-159" fmla="*/ 0 w 5886450"/>
                  <a:gd name="connsiteY3-160" fmla="*/ 747974 h 771272"/>
                  <a:gd name="connsiteX0-161" fmla="*/ 0 w 5486400"/>
                  <a:gd name="connsiteY0-162" fmla="*/ 0 h 783950"/>
                  <a:gd name="connsiteX1-163" fmla="*/ 5486400 w 5486400"/>
                  <a:gd name="connsiteY1-164" fmla="*/ 12678 h 783950"/>
                  <a:gd name="connsiteX2-165" fmla="*/ 2186940 w 5486400"/>
                  <a:gd name="connsiteY2-166" fmla="*/ 783950 h 783950"/>
                  <a:gd name="connsiteX3-167" fmla="*/ 0 w 5486400"/>
                  <a:gd name="connsiteY3-168" fmla="*/ 0 h 783950"/>
                  <a:gd name="connsiteX0-169" fmla="*/ 0 w 5486400"/>
                  <a:gd name="connsiteY0-170" fmla="*/ 0 h 720562"/>
                  <a:gd name="connsiteX1-171" fmla="*/ 5486400 w 5486400"/>
                  <a:gd name="connsiteY1-172" fmla="*/ 12678 h 720562"/>
                  <a:gd name="connsiteX2-173" fmla="*/ 1920240 w 5486400"/>
                  <a:gd name="connsiteY2-174" fmla="*/ 720562 h 720562"/>
                  <a:gd name="connsiteX3-175" fmla="*/ 0 w 5486400"/>
                  <a:gd name="connsiteY3-176" fmla="*/ 0 h 720562"/>
                  <a:gd name="connsiteX0-177" fmla="*/ 0 w 5276850"/>
                  <a:gd name="connsiteY0-178" fmla="*/ 320106 h 1040668"/>
                  <a:gd name="connsiteX1-179" fmla="*/ 5276850 w 5276850"/>
                  <a:gd name="connsiteY1-180" fmla="*/ 0 h 1040668"/>
                  <a:gd name="connsiteX2-181" fmla="*/ 1920240 w 5276850"/>
                  <a:gd name="connsiteY2-182" fmla="*/ 1040668 h 1040668"/>
                  <a:gd name="connsiteX3-183" fmla="*/ 0 w 5276850"/>
                  <a:gd name="connsiteY3-184" fmla="*/ 320106 h 1040668"/>
                  <a:gd name="connsiteX0-185" fmla="*/ 1356360 w 3356610"/>
                  <a:gd name="connsiteY0-186" fmla="*/ 0 h 1750611"/>
                  <a:gd name="connsiteX1-187" fmla="*/ 3356610 w 3356610"/>
                  <a:gd name="connsiteY1-188" fmla="*/ 709943 h 1750611"/>
                  <a:gd name="connsiteX2-189" fmla="*/ 0 w 3356610"/>
                  <a:gd name="connsiteY2-190" fmla="*/ 1750611 h 1750611"/>
                  <a:gd name="connsiteX3-191" fmla="*/ 1356360 w 3356610"/>
                  <a:gd name="connsiteY3-192" fmla="*/ 0 h 1750611"/>
                  <a:gd name="connsiteX0-193" fmla="*/ 1356360 w 3737610"/>
                  <a:gd name="connsiteY0-194" fmla="*/ 98249 h 1848860"/>
                  <a:gd name="connsiteX1-195" fmla="*/ 3737610 w 3737610"/>
                  <a:gd name="connsiteY1-196" fmla="*/ 0 h 1848860"/>
                  <a:gd name="connsiteX2-197" fmla="*/ 0 w 3737610"/>
                  <a:gd name="connsiteY2-198" fmla="*/ 1848860 h 1848860"/>
                  <a:gd name="connsiteX3-199" fmla="*/ 1356360 w 3737610"/>
                  <a:gd name="connsiteY3-200" fmla="*/ 98249 h 1848860"/>
                  <a:gd name="connsiteX0-201" fmla="*/ 0 w 2381250"/>
                  <a:gd name="connsiteY0-202" fmla="*/ 98249 h 2213339"/>
                  <a:gd name="connsiteX1-203" fmla="*/ 2381250 w 2381250"/>
                  <a:gd name="connsiteY1-204" fmla="*/ 0 h 2213339"/>
                  <a:gd name="connsiteX2-205" fmla="*/ 624840 w 2381250"/>
                  <a:gd name="connsiteY2-206" fmla="*/ 2213339 h 2213339"/>
                  <a:gd name="connsiteX3-207" fmla="*/ 0 w 2381250"/>
                  <a:gd name="connsiteY3-208" fmla="*/ 98249 h 2213339"/>
                  <a:gd name="connsiteX0-209" fmla="*/ 0 w 1962150"/>
                  <a:gd name="connsiteY0-210" fmla="*/ 0 h 2226018"/>
                  <a:gd name="connsiteX1-211" fmla="*/ 1962150 w 1962150"/>
                  <a:gd name="connsiteY1-212" fmla="*/ 12679 h 2226018"/>
                  <a:gd name="connsiteX2-213" fmla="*/ 205740 w 1962150"/>
                  <a:gd name="connsiteY2-214" fmla="*/ 2226018 h 2226018"/>
                  <a:gd name="connsiteX3-215" fmla="*/ 0 w 1962150"/>
                  <a:gd name="connsiteY3-216" fmla="*/ 0 h 2226018"/>
                  <a:gd name="connsiteX0-217" fmla="*/ 0 w 2247900"/>
                  <a:gd name="connsiteY0-218" fmla="*/ 3168 h 2213339"/>
                  <a:gd name="connsiteX1-219" fmla="*/ 2247900 w 2247900"/>
                  <a:gd name="connsiteY1-220" fmla="*/ 0 h 2213339"/>
                  <a:gd name="connsiteX2-221" fmla="*/ 491490 w 2247900"/>
                  <a:gd name="connsiteY2-222" fmla="*/ 2213339 h 2213339"/>
                  <a:gd name="connsiteX3-223" fmla="*/ 0 w 2247900"/>
                  <a:gd name="connsiteY3-224" fmla="*/ 3168 h 2213339"/>
                  <a:gd name="connsiteX0-225" fmla="*/ 0 w 2324100"/>
                  <a:gd name="connsiteY0-226" fmla="*/ 3168 h 2213339"/>
                  <a:gd name="connsiteX1-227" fmla="*/ 2324100 w 2324100"/>
                  <a:gd name="connsiteY1-228" fmla="*/ 0 h 2213339"/>
                  <a:gd name="connsiteX2-229" fmla="*/ 567690 w 2324100"/>
                  <a:gd name="connsiteY2-230" fmla="*/ 2213339 h 2213339"/>
                  <a:gd name="connsiteX3-231" fmla="*/ 0 w 2324100"/>
                  <a:gd name="connsiteY3-232" fmla="*/ 3168 h 2213339"/>
                  <a:gd name="connsiteX0-233" fmla="*/ 0 w 1619250"/>
                  <a:gd name="connsiteY0-234" fmla="*/ 779666 h 2989837"/>
                  <a:gd name="connsiteX1-235" fmla="*/ 1619250 w 1619250"/>
                  <a:gd name="connsiteY1-236" fmla="*/ 0 h 2989837"/>
                  <a:gd name="connsiteX2-237" fmla="*/ 567690 w 1619250"/>
                  <a:gd name="connsiteY2-238" fmla="*/ 2989837 h 2989837"/>
                  <a:gd name="connsiteX3-239" fmla="*/ 0 w 1619250"/>
                  <a:gd name="connsiteY3-240" fmla="*/ 779666 h 2989837"/>
                  <a:gd name="connsiteX0-241" fmla="*/ 0 w 2110740"/>
                  <a:gd name="connsiteY0-242" fmla="*/ 779666 h 2181645"/>
                  <a:gd name="connsiteX1-243" fmla="*/ 1619250 w 2110740"/>
                  <a:gd name="connsiteY1-244" fmla="*/ 0 h 2181645"/>
                  <a:gd name="connsiteX2-245" fmla="*/ 2110740 w 2110740"/>
                  <a:gd name="connsiteY2-246" fmla="*/ 2181645 h 2181645"/>
                  <a:gd name="connsiteX3-247" fmla="*/ 0 w 2110740"/>
                  <a:gd name="connsiteY3-248" fmla="*/ 779666 h 2181645"/>
                  <a:gd name="connsiteX0-249" fmla="*/ 0 w 2110740"/>
                  <a:gd name="connsiteY0-250" fmla="*/ 858901 h 2260880"/>
                  <a:gd name="connsiteX1-251" fmla="*/ 1600200 w 2110740"/>
                  <a:gd name="connsiteY1-252" fmla="*/ 0 h 2260880"/>
                  <a:gd name="connsiteX2-253" fmla="*/ 2110740 w 2110740"/>
                  <a:gd name="connsiteY2-254" fmla="*/ 2260880 h 2260880"/>
                  <a:gd name="connsiteX3-255" fmla="*/ 0 w 2110740"/>
                  <a:gd name="connsiteY3-256" fmla="*/ 858901 h 2260880"/>
                  <a:gd name="connsiteX0-257" fmla="*/ 0 w 529590"/>
                  <a:gd name="connsiteY0-258" fmla="*/ 1841409 h 2260880"/>
                  <a:gd name="connsiteX1-259" fmla="*/ 19050 w 529590"/>
                  <a:gd name="connsiteY1-260" fmla="*/ 0 h 2260880"/>
                  <a:gd name="connsiteX2-261" fmla="*/ 529590 w 529590"/>
                  <a:gd name="connsiteY2-262" fmla="*/ 2260880 h 2260880"/>
                  <a:gd name="connsiteX3-263" fmla="*/ 0 w 529590"/>
                  <a:gd name="connsiteY3-264" fmla="*/ 1841409 h 2260880"/>
                  <a:gd name="connsiteX0-265" fmla="*/ 0 w 553402"/>
                  <a:gd name="connsiteY0-266" fmla="*/ 1841409 h 2201455"/>
                  <a:gd name="connsiteX1-267" fmla="*/ 19050 w 553402"/>
                  <a:gd name="connsiteY1-268" fmla="*/ 0 h 2201455"/>
                  <a:gd name="connsiteX2-269" fmla="*/ 553402 w 553402"/>
                  <a:gd name="connsiteY2-270" fmla="*/ 2201455 h 2201455"/>
                  <a:gd name="connsiteX3-271" fmla="*/ 0 w 553402"/>
                  <a:gd name="connsiteY3-272" fmla="*/ 1841409 h 2201455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553402" h="2201455">
                    <a:moveTo>
                      <a:pt x="0" y="1841409"/>
                    </a:moveTo>
                    <a:lnTo>
                      <a:pt x="19050" y="0"/>
                    </a:lnTo>
                    <a:lnTo>
                      <a:pt x="553402" y="2201455"/>
                    </a:lnTo>
                    <a:lnTo>
                      <a:pt x="0" y="1841409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</p:grpSp>
      <p:sp>
        <p:nvSpPr>
          <p:cNvPr id="33" name="流程图: 手动输入 36"/>
          <p:cNvSpPr/>
          <p:nvPr/>
        </p:nvSpPr>
        <p:spPr>
          <a:xfrm rot="5400000">
            <a:off x="13494" y="262731"/>
            <a:ext cx="771525" cy="836613"/>
          </a:xfrm>
          <a:prstGeom prst="flowChartManualInpu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4" name="文本占位符 18"/>
          <p:cNvSpPr>
            <a:spLocks noGrp="1"/>
          </p:cNvSpPr>
          <p:nvPr>
            <p:ph type="body" sz="quarter" idx="11" hasCustomPrompt="1"/>
          </p:nvPr>
        </p:nvSpPr>
        <p:spPr>
          <a:xfrm>
            <a:off x="720067" y="228599"/>
            <a:ext cx="677701" cy="904755"/>
          </a:xfrm>
          <a:prstGeom prst="rect">
            <a:avLst/>
          </a:prstGeom>
          <a:noFill/>
        </p:spPr>
        <p:txBody>
          <a:bodyPr/>
          <a:lstStyle>
            <a:lvl1pPr marL="0" indent="0" algn="l">
              <a:buNone/>
              <a:defRPr sz="72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fontAlgn="base"/>
            <a:r>
              <a:rPr lang="zh-CN" altLang="en-US" strike="noStrike" noProof="1"/>
              <a:t>编辑母版文本样式</a:t>
            </a:r>
            <a:endParaRPr lang="zh-CN" altLang="en-US" strike="noStrike" noProof="1"/>
          </a:p>
        </p:txBody>
      </p:sp>
      <p:sp>
        <p:nvSpPr>
          <p:cNvPr id="35" name="文本占位符 18"/>
          <p:cNvSpPr>
            <a:spLocks noGrp="1"/>
          </p:cNvSpPr>
          <p:nvPr>
            <p:ph type="body" sz="quarter" idx="12"/>
          </p:nvPr>
        </p:nvSpPr>
        <p:spPr>
          <a:xfrm>
            <a:off x="1397768" y="323365"/>
            <a:ext cx="3159122" cy="462392"/>
          </a:xfrm>
          <a:prstGeom prst="rect">
            <a:avLst/>
          </a:prstGeom>
          <a:noFill/>
        </p:spPr>
        <p:txBody>
          <a:bodyPr/>
          <a:lstStyle>
            <a:lvl1pPr marL="0" indent="0" algn="l">
              <a:buNone/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fontAlgn="base"/>
            <a:endParaRPr lang="zh-CN" altLang="en-US" strike="noStrike" noProof="1"/>
          </a:p>
        </p:txBody>
      </p:sp>
      <p:sp>
        <p:nvSpPr>
          <p:cNvPr id="36" name="文本占位符 18"/>
          <p:cNvSpPr>
            <a:spLocks noGrp="1"/>
          </p:cNvSpPr>
          <p:nvPr>
            <p:ph type="body" sz="quarter" idx="13"/>
          </p:nvPr>
        </p:nvSpPr>
        <p:spPr>
          <a:xfrm>
            <a:off x="1397768" y="782569"/>
            <a:ext cx="3159122" cy="350785"/>
          </a:xfrm>
          <a:prstGeom prst="rect">
            <a:avLst/>
          </a:prstGeom>
          <a:noFill/>
        </p:spPr>
        <p:txBody>
          <a:bodyPr/>
          <a:lstStyle>
            <a:lvl1pPr marL="0" indent="0" algn="l">
              <a:buNone/>
              <a:defRPr sz="14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fontAlgn="base"/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组合 5"/>
          <p:cNvGrpSpPr/>
          <p:nvPr userDrawn="1"/>
        </p:nvGrpSpPr>
        <p:grpSpPr>
          <a:xfrm>
            <a:off x="-55562" y="6019800"/>
            <a:ext cx="12628562" cy="884238"/>
            <a:chOff x="-54769" y="5829300"/>
            <a:chExt cx="13885070" cy="1078877"/>
          </a:xfrm>
        </p:grpSpPr>
        <p:grpSp>
          <p:nvGrpSpPr>
            <p:cNvPr id="18435" name="组合 6"/>
            <p:cNvGrpSpPr/>
            <p:nvPr/>
          </p:nvGrpSpPr>
          <p:grpSpPr>
            <a:xfrm>
              <a:off x="-54769" y="5943601"/>
              <a:ext cx="4641974" cy="950790"/>
              <a:chOff x="-54770" y="4178805"/>
              <a:chExt cx="12317593" cy="2735626"/>
            </a:xfrm>
          </p:grpSpPr>
          <p:sp>
            <p:nvSpPr>
              <p:cNvPr id="24" name="等腰三角形 2"/>
              <p:cNvSpPr/>
              <p:nvPr/>
            </p:nvSpPr>
            <p:spPr>
              <a:xfrm>
                <a:off x="-36244" y="4724899"/>
                <a:ext cx="1139376" cy="2151176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1143000" h="1790700">
                    <a:moveTo>
                      <a:pt x="0" y="1790700"/>
                    </a:moveTo>
                    <a:lnTo>
                      <a:pt x="0" y="0"/>
                    </a:lnTo>
                    <a:lnTo>
                      <a:pt x="1143000" y="628650"/>
                    </a:lnTo>
                    <a:lnTo>
                      <a:pt x="0" y="179070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5" name="等腰三角形 2"/>
              <p:cNvSpPr/>
              <p:nvPr/>
            </p:nvSpPr>
            <p:spPr>
              <a:xfrm>
                <a:off x="-54770" y="5482826"/>
                <a:ext cx="2667804" cy="1398820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  <a:gd name="connsiteX0-25" fmla="*/ 0 w 2971800"/>
                  <a:gd name="connsiteY0-26" fmla="*/ 1790700 h 1790700"/>
                  <a:gd name="connsiteX1-27" fmla="*/ 1828800 w 2971800"/>
                  <a:gd name="connsiteY1-28" fmla="*/ 0 h 1790700"/>
                  <a:gd name="connsiteX2-29" fmla="*/ 2971800 w 2971800"/>
                  <a:gd name="connsiteY2-30" fmla="*/ 628650 h 1790700"/>
                  <a:gd name="connsiteX3-31" fmla="*/ 0 w 2971800"/>
                  <a:gd name="connsiteY3-32" fmla="*/ 1790700 h 1790700"/>
                  <a:gd name="connsiteX0-33" fmla="*/ 0 w 2971800"/>
                  <a:gd name="connsiteY0-34" fmla="*/ 1162050 h 1162050"/>
                  <a:gd name="connsiteX1-35" fmla="*/ 1162050 w 2971800"/>
                  <a:gd name="connsiteY1-36" fmla="*/ 52767 h 1162050"/>
                  <a:gd name="connsiteX2-37" fmla="*/ 2971800 w 2971800"/>
                  <a:gd name="connsiteY2-38" fmla="*/ 0 h 1162050"/>
                  <a:gd name="connsiteX3-39" fmla="*/ 0 w 2971800"/>
                  <a:gd name="connsiteY3-40" fmla="*/ 1162050 h 1162050"/>
                  <a:gd name="connsiteX0-41" fmla="*/ 0 w 2628900"/>
                  <a:gd name="connsiteY0-42" fmla="*/ 1109283 h 1109283"/>
                  <a:gd name="connsiteX1-43" fmla="*/ 1162050 w 2628900"/>
                  <a:gd name="connsiteY1-44" fmla="*/ 0 h 1109283"/>
                  <a:gd name="connsiteX2-45" fmla="*/ 2628900 w 2628900"/>
                  <a:gd name="connsiteY2-46" fmla="*/ 295865 h 1109283"/>
                  <a:gd name="connsiteX3-47" fmla="*/ 0 w 2628900"/>
                  <a:gd name="connsiteY3-48" fmla="*/ 1109283 h 1109283"/>
                  <a:gd name="connsiteX0-49" fmla="*/ 0 w 2628900"/>
                  <a:gd name="connsiteY0-50" fmla="*/ 1159993 h 1159993"/>
                  <a:gd name="connsiteX1-51" fmla="*/ 1116330 w 2628900"/>
                  <a:gd name="connsiteY1-52" fmla="*/ 0 h 1159993"/>
                  <a:gd name="connsiteX2-53" fmla="*/ 2628900 w 2628900"/>
                  <a:gd name="connsiteY2-54" fmla="*/ 346575 h 1159993"/>
                  <a:gd name="connsiteX3-55" fmla="*/ 0 w 2628900"/>
                  <a:gd name="connsiteY3-56" fmla="*/ 1159993 h 1159993"/>
                  <a:gd name="connsiteX0-57" fmla="*/ 0 w 2651760"/>
                  <a:gd name="connsiteY0-58" fmla="*/ 1153654 h 1153654"/>
                  <a:gd name="connsiteX1-59" fmla="*/ 1139190 w 2651760"/>
                  <a:gd name="connsiteY1-60" fmla="*/ 0 h 1153654"/>
                  <a:gd name="connsiteX2-61" fmla="*/ 2651760 w 2651760"/>
                  <a:gd name="connsiteY2-62" fmla="*/ 346575 h 1153654"/>
                  <a:gd name="connsiteX3-63" fmla="*/ 0 w 2651760"/>
                  <a:gd name="connsiteY3-64" fmla="*/ 1153654 h 1153654"/>
                  <a:gd name="connsiteX0-65" fmla="*/ 0 w 2668429"/>
                  <a:gd name="connsiteY0-66" fmla="*/ 1165539 h 1165539"/>
                  <a:gd name="connsiteX1-67" fmla="*/ 1155859 w 2668429"/>
                  <a:gd name="connsiteY1-68" fmla="*/ 0 h 1165539"/>
                  <a:gd name="connsiteX2-69" fmla="*/ 2668429 w 2668429"/>
                  <a:gd name="connsiteY2-70" fmla="*/ 346575 h 1165539"/>
                  <a:gd name="connsiteX3-71" fmla="*/ 0 w 2668429"/>
                  <a:gd name="connsiteY3-72" fmla="*/ 1165539 h 116553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2668429" h="1165539">
                    <a:moveTo>
                      <a:pt x="0" y="1165539"/>
                    </a:moveTo>
                    <a:lnTo>
                      <a:pt x="1155859" y="0"/>
                    </a:lnTo>
                    <a:lnTo>
                      <a:pt x="2668429" y="346575"/>
                    </a:lnTo>
                    <a:lnTo>
                      <a:pt x="0" y="1165539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6" name="等腰三角形 2"/>
              <p:cNvSpPr/>
              <p:nvPr/>
            </p:nvSpPr>
            <p:spPr>
              <a:xfrm>
                <a:off x="-31611" y="5672308"/>
                <a:ext cx="4474125" cy="1203767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  <a:gd name="connsiteX0-25" fmla="*/ 0 w 2971800"/>
                  <a:gd name="connsiteY0-26" fmla="*/ 1790700 h 1790700"/>
                  <a:gd name="connsiteX1-27" fmla="*/ 1828800 w 2971800"/>
                  <a:gd name="connsiteY1-28" fmla="*/ 0 h 1790700"/>
                  <a:gd name="connsiteX2-29" fmla="*/ 2971800 w 2971800"/>
                  <a:gd name="connsiteY2-30" fmla="*/ 628650 h 1790700"/>
                  <a:gd name="connsiteX3-31" fmla="*/ 0 w 2971800"/>
                  <a:gd name="connsiteY3-32" fmla="*/ 1790700 h 1790700"/>
                  <a:gd name="connsiteX0-33" fmla="*/ 0 w 2971800"/>
                  <a:gd name="connsiteY0-34" fmla="*/ 1162050 h 1162050"/>
                  <a:gd name="connsiteX1-35" fmla="*/ 1162050 w 2971800"/>
                  <a:gd name="connsiteY1-36" fmla="*/ 52767 h 1162050"/>
                  <a:gd name="connsiteX2-37" fmla="*/ 2971800 w 2971800"/>
                  <a:gd name="connsiteY2-38" fmla="*/ 0 h 1162050"/>
                  <a:gd name="connsiteX3-39" fmla="*/ 0 w 2971800"/>
                  <a:gd name="connsiteY3-40" fmla="*/ 1162050 h 1162050"/>
                  <a:gd name="connsiteX0-41" fmla="*/ 0 w 2628900"/>
                  <a:gd name="connsiteY0-42" fmla="*/ 1109283 h 1109283"/>
                  <a:gd name="connsiteX1-43" fmla="*/ 1162050 w 2628900"/>
                  <a:gd name="connsiteY1-44" fmla="*/ 0 h 1109283"/>
                  <a:gd name="connsiteX2-45" fmla="*/ 2628900 w 2628900"/>
                  <a:gd name="connsiteY2-46" fmla="*/ 295865 h 1109283"/>
                  <a:gd name="connsiteX3-47" fmla="*/ 0 w 2628900"/>
                  <a:gd name="connsiteY3-48" fmla="*/ 1109283 h 1109283"/>
                  <a:gd name="connsiteX0-49" fmla="*/ 0 w 2628900"/>
                  <a:gd name="connsiteY0-50" fmla="*/ 1159993 h 1159993"/>
                  <a:gd name="connsiteX1-51" fmla="*/ 1116330 w 2628900"/>
                  <a:gd name="connsiteY1-52" fmla="*/ 0 h 1159993"/>
                  <a:gd name="connsiteX2-53" fmla="*/ 2628900 w 2628900"/>
                  <a:gd name="connsiteY2-54" fmla="*/ 346575 h 1159993"/>
                  <a:gd name="connsiteX3-55" fmla="*/ 0 w 2628900"/>
                  <a:gd name="connsiteY3-56" fmla="*/ 1159993 h 1159993"/>
                  <a:gd name="connsiteX0-57" fmla="*/ 0 w 2651760"/>
                  <a:gd name="connsiteY0-58" fmla="*/ 1153654 h 1153654"/>
                  <a:gd name="connsiteX1-59" fmla="*/ 1139190 w 2651760"/>
                  <a:gd name="connsiteY1-60" fmla="*/ 0 h 1153654"/>
                  <a:gd name="connsiteX2-61" fmla="*/ 2651760 w 2651760"/>
                  <a:gd name="connsiteY2-62" fmla="*/ 346575 h 1153654"/>
                  <a:gd name="connsiteX3-63" fmla="*/ 0 w 2651760"/>
                  <a:gd name="connsiteY3-64" fmla="*/ 1153654 h 1153654"/>
                  <a:gd name="connsiteX0-65" fmla="*/ 0 w 4617720"/>
                  <a:gd name="connsiteY0-66" fmla="*/ 1166332 h 1166332"/>
                  <a:gd name="connsiteX1-67" fmla="*/ 3105150 w 4617720"/>
                  <a:gd name="connsiteY1-68" fmla="*/ 0 h 1166332"/>
                  <a:gd name="connsiteX2-69" fmla="*/ 4617720 w 4617720"/>
                  <a:gd name="connsiteY2-70" fmla="*/ 346575 h 1166332"/>
                  <a:gd name="connsiteX3-71" fmla="*/ 0 w 4617720"/>
                  <a:gd name="connsiteY3-72" fmla="*/ 1166332 h 1166332"/>
                  <a:gd name="connsiteX0-73" fmla="*/ 0 w 4617720"/>
                  <a:gd name="connsiteY0-74" fmla="*/ 893765 h 893765"/>
                  <a:gd name="connsiteX1-75" fmla="*/ 3272790 w 4617720"/>
                  <a:gd name="connsiteY1-76" fmla="*/ 0 h 893765"/>
                  <a:gd name="connsiteX2-77" fmla="*/ 4617720 w 4617720"/>
                  <a:gd name="connsiteY2-78" fmla="*/ 74008 h 893765"/>
                  <a:gd name="connsiteX3-79" fmla="*/ 0 w 4617720"/>
                  <a:gd name="connsiteY3-80" fmla="*/ 893765 h 893765"/>
                  <a:gd name="connsiteX0-81" fmla="*/ 0 w 4617720"/>
                  <a:gd name="connsiteY0-82" fmla="*/ 1001524 h 1001524"/>
                  <a:gd name="connsiteX1-83" fmla="*/ 3257550 w 4617720"/>
                  <a:gd name="connsiteY1-84" fmla="*/ 0 h 1001524"/>
                  <a:gd name="connsiteX2-85" fmla="*/ 4617720 w 4617720"/>
                  <a:gd name="connsiteY2-86" fmla="*/ 181767 h 1001524"/>
                  <a:gd name="connsiteX3-87" fmla="*/ 0 w 4617720"/>
                  <a:gd name="connsiteY3-88" fmla="*/ 1001524 h 1001524"/>
                  <a:gd name="connsiteX0-89" fmla="*/ 0 w 4472940"/>
                  <a:gd name="connsiteY0-90" fmla="*/ 1001524 h 1001524"/>
                  <a:gd name="connsiteX1-91" fmla="*/ 3257550 w 4472940"/>
                  <a:gd name="connsiteY1-92" fmla="*/ 0 h 1001524"/>
                  <a:gd name="connsiteX2-93" fmla="*/ 4472940 w 4472940"/>
                  <a:gd name="connsiteY2-94" fmla="*/ 993128 h 1001524"/>
                  <a:gd name="connsiteX3-95" fmla="*/ 0 w 4472940"/>
                  <a:gd name="connsiteY3-96" fmla="*/ 1001524 h 100152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4472940" h="1001524">
                    <a:moveTo>
                      <a:pt x="0" y="1001524"/>
                    </a:moveTo>
                    <a:lnTo>
                      <a:pt x="3257550" y="0"/>
                    </a:lnTo>
                    <a:lnTo>
                      <a:pt x="4472940" y="993128"/>
                    </a:lnTo>
                    <a:lnTo>
                      <a:pt x="0" y="1001524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7" name="等腰三角形 2"/>
              <p:cNvSpPr/>
              <p:nvPr/>
            </p:nvSpPr>
            <p:spPr>
              <a:xfrm>
                <a:off x="3187353" y="5432667"/>
                <a:ext cx="3561699" cy="1421115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  <a:gd name="connsiteX0-25" fmla="*/ 0 w 2971800"/>
                  <a:gd name="connsiteY0-26" fmla="*/ 1790700 h 1790700"/>
                  <a:gd name="connsiteX1-27" fmla="*/ 1828800 w 2971800"/>
                  <a:gd name="connsiteY1-28" fmla="*/ 0 h 1790700"/>
                  <a:gd name="connsiteX2-29" fmla="*/ 2971800 w 2971800"/>
                  <a:gd name="connsiteY2-30" fmla="*/ 628650 h 1790700"/>
                  <a:gd name="connsiteX3-31" fmla="*/ 0 w 2971800"/>
                  <a:gd name="connsiteY3-32" fmla="*/ 1790700 h 1790700"/>
                  <a:gd name="connsiteX0-33" fmla="*/ 0 w 2971800"/>
                  <a:gd name="connsiteY0-34" fmla="*/ 1162050 h 1162050"/>
                  <a:gd name="connsiteX1-35" fmla="*/ 1162050 w 2971800"/>
                  <a:gd name="connsiteY1-36" fmla="*/ 52767 h 1162050"/>
                  <a:gd name="connsiteX2-37" fmla="*/ 2971800 w 2971800"/>
                  <a:gd name="connsiteY2-38" fmla="*/ 0 h 1162050"/>
                  <a:gd name="connsiteX3-39" fmla="*/ 0 w 2971800"/>
                  <a:gd name="connsiteY3-40" fmla="*/ 1162050 h 1162050"/>
                  <a:gd name="connsiteX0-41" fmla="*/ 0 w 2628900"/>
                  <a:gd name="connsiteY0-42" fmla="*/ 1109283 h 1109283"/>
                  <a:gd name="connsiteX1-43" fmla="*/ 1162050 w 2628900"/>
                  <a:gd name="connsiteY1-44" fmla="*/ 0 h 1109283"/>
                  <a:gd name="connsiteX2-45" fmla="*/ 2628900 w 2628900"/>
                  <a:gd name="connsiteY2-46" fmla="*/ 295865 h 1109283"/>
                  <a:gd name="connsiteX3-47" fmla="*/ 0 w 2628900"/>
                  <a:gd name="connsiteY3-48" fmla="*/ 1109283 h 1109283"/>
                  <a:gd name="connsiteX0-49" fmla="*/ 0 w 2628900"/>
                  <a:gd name="connsiteY0-50" fmla="*/ 1159993 h 1159993"/>
                  <a:gd name="connsiteX1-51" fmla="*/ 1116330 w 2628900"/>
                  <a:gd name="connsiteY1-52" fmla="*/ 0 h 1159993"/>
                  <a:gd name="connsiteX2-53" fmla="*/ 2628900 w 2628900"/>
                  <a:gd name="connsiteY2-54" fmla="*/ 346575 h 1159993"/>
                  <a:gd name="connsiteX3-55" fmla="*/ 0 w 2628900"/>
                  <a:gd name="connsiteY3-56" fmla="*/ 1159993 h 1159993"/>
                  <a:gd name="connsiteX0-57" fmla="*/ 0 w 2651760"/>
                  <a:gd name="connsiteY0-58" fmla="*/ 1153654 h 1153654"/>
                  <a:gd name="connsiteX1-59" fmla="*/ 1139190 w 2651760"/>
                  <a:gd name="connsiteY1-60" fmla="*/ 0 h 1153654"/>
                  <a:gd name="connsiteX2-61" fmla="*/ 2651760 w 2651760"/>
                  <a:gd name="connsiteY2-62" fmla="*/ 346575 h 1153654"/>
                  <a:gd name="connsiteX3-63" fmla="*/ 0 w 2651760"/>
                  <a:gd name="connsiteY3-64" fmla="*/ 1153654 h 1153654"/>
                  <a:gd name="connsiteX0-65" fmla="*/ 0 w 4617720"/>
                  <a:gd name="connsiteY0-66" fmla="*/ 1166332 h 1166332"/>
                  <a:gd name="connsiteX1-67" fmla="*/ 3105150 w 4617720"/>
                  <a:gd name="connsiteY1-68" fmla="*/ 0 h 1166332"/>
                  <a:gd name="connsiteX2-69" fmla="*/ 4617720 w 4617720"/>
                  <a:gd name="connsiteY2-70" fmla="*/ 346575 h 1166332"/>
                  <a:gd name="connsiteX3-71" fmla="*/ 0 w 4617720"/>
                  <a:gd name="connsiteY3-72" fmla="*/ 1166332 h 1166332"/>
                  <a:gd name="connsiteX0-73" fmla="*/ 0 w 4617720"/>
                  <a:gd name="connsiteY0-74" fmla="*/ 893765 h 893765"/>
                  <a:gd name="connsiteX1-75" fmla="*/ 3272790 w 4617720"/>
                  <a:gd name="connsiteY1-76" fmla="*/ 0 h 893765"/>
                  <a:gd name="connsiteX2-77" fmla="*/ 4617720 w 4617720"/>
                  <a:gd name="connsiteY2-78" fmla="*/ 74008 h 893765"/>
                  <a:gd name="connsiteX3-79" fmla="*/ 0 w 4617720"/>
                  <a:gd name="connsiteY3-80" fmla="*/ 893765 h 893765"/>
                  <a:gd name="connsiteX0-81" fmla="*/ 0 w 4617720"/>
                  <a:gd name="connsiteY0-82" fmla="*/ 1001524 h 1001524"/>
                  <a:gd name="connsiteX1-83" fmla="*/ 3257550 w 4617720"/>
                  <a:gd name="connsiteY1-84" fmla="*/ 0 h 1001524"/>
                  <a:gd name="connsiteX2-85" fmla="*/ 4617720 w 4617720"/>
                  <a:gd name="connsiteY2-86" fmla="*/ 181767 h 1001524"/>
                  <a:gd name="connsiteX3-87" fmla="*/ 0 w 4617720"/>
                  <a:gd name="connsiteY3-88" fmla="*/ 1001524 h 1001524"/>
                  <a:gd name="connsiteX0-89" fmla="*/ 0 w 4472940"/>
                  <a:gd name="connsiteY0-90" fmla="*/ 1001524 h 1001524"/>
                  <a:gd name="connsiteX1-91" fmla="*/ 3257550 w 4472940"/>
                  <a:gd name="connsiteY1-92" fmla="*/ 0 h 1001524"/>
                  <a:gd name="connsiteX2-93" fmla="*/ 4472940 w 4472940"/>
                  <a:gd name="connsiteY2-94" fmla="*/ 993128 h 1001524"/>
                  <a:gd name="connsiteX3-95" fmla="*/ 0 w 4472940"/>
                  <a:gd name="connsiteY3-96" fmla="*/ 1001524 h 1001524"/>
                  <a:gd name="connsiteX0-97" fmla="*/ 0 w 5025390"/>
                  <a:gd name="connsiteY0-98" fmla="*/ 668739 h 993128"/>
                  <a:gd name="connsiteX1-99" fmla="*/ 3810000 w 5025390"/>
                  <a:gd name="connsiteY1-100" fmla="*/ 0 h 993128"/>
                  <a:gd name="connsiteX2-101" fmla="*/ 5025390 w 5025390"/>
                  <a:gd name="connsiteY2-102" fmla="*/ 993128 h 993128"/>
                  <a:gd name="connsiteX3-103" fmla="*/ 0 w 5025390"/>
                  <a:gd name="connsiteY3-104" fmla="*/ 668739 h 993128"/>
                  <a:gd name="connsiteX0-105" fmla="*/ 0 w 3810000"/>
                  <a:gd name="connsiteY0-106" fmla="*/ 668739 h 1642851"/>
                  <a:gd name="connsiteX1-107" fmla="*/ 3810000 w 3810000"/>
                  <a:gd name="connsiteY1-108" fmla="*/ 0 h 1642851"/>
                  <a:gd name="connsiteX2-109" fmla="*/ 1215390 w 3810000"/>
                  <a:gd name="connsiteY2-110" fmla="*/ 1642851 h 1642851"/>
                  <a:gd name="connsiteX3-111" fmla="*/ 0 w 3810000"/>
                  <a:gd name="connsiteY3-112" fmla="*/ 668739 h 1642851"/>
                  <a:gd name="connsiteX0-113" fmla="*/ 0 w 2419350"/>
                  <a:gd name="connsiteY0-114" fmla="*/ 335954 h 1310066"/>
                  <a:gd name="connsiteX1-115" fmla="*/ 2419350 w 2419350"/>
                  <a:gd name="connsiteY1-116" fmla="*/ 0 h 1310066"/>
                  <a:gd name="connsiteX2-117" fmla="*/ 1215390 w 2419350"/>
                  <a:gd name="connsiteY2-118" fmla="*/ 1310066 h 1310066"/>
                  <a:gd name="connsiteX3-119" fmla="*/ 0 w 2419350"/>
                  <a:gd name="connsiteY3-120" fmla="*/ 335954 h 1310066"/>
                  <a:gd name="connsiteX0-121" fmla="*/ 0 w 3562350"/>
                  <a:gd name="connsiteY0-122" fmla="*/ 209179 h 1183291"/>
                  <a:gd name="connsiteX1-123" fmla="*/ 3562350 w 3562350"/>
                  <a:gd name="connsiteY1-124" fmla="*/ 0 h 1183291"/>
                  <a:gd name="connsiteX2-125" fmla="*/ 1215390 w 3562350"/>
                  <a:gd name="connsiteY2-126" fmla="*/ 1183291 h 1183291"/>
                  <a:gd name="connsiteX3-127" fmla="*/ 0 w 3562350"/>
                  <a:gd name="connsiteY3-128" fmla="*/ 209179 h 118329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2350" h="1183291">
                    <a:moveTo>
                      <a:pt x="0" y="209179"/>
                    </a:moveTo>
                    <a:lnTo>
                      <a:pt x="3562350" y="0"/>
                    </a:lnTo>
                    <a:lnTo>
                      <a:pt x="1215390" y="1183291"/>
                    </a:lnTo>
                    <a:lnTo>
                      <a:pt x="0" y="20917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8" name="等腰三角形 2"/>
              <p:cNvSpPr/>
              <p:nvPr/>
            </p:nvSpPr>
            <p:spPr>
              <a:xfrm rot="10800000">
                <a:off x="4391569" y="5232040"/>
                <a:ext cx="3635804" cy="1632889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  <a:gd name="connsiteX0-25" fmla="*/ 0 w 2971800"/>
                  <a:gd name="connsiteY0-26" fmla="*/ 1790700 h 1790700"/>
                  <a:gd name="connsiteX1-27" fmla="*/ 1828800 w 2971800"/>
                  <a:gd name="connsiteY1-28" fmla="*/ 0 h 1790700"/>
                  <a:gd name="connsiteX2-29" fmla="*/ 2971800 w 2971800"/>
                  <a:gd name="connsiteY2-30" fmla="*/ 628650 h 1790700"/>
                  <a:gd name="connsiteX3-31" fmla="*/ 0 w 2971800"/>
                  <a:gd name="connsiteY3-32" fmla="*/ 1790700 h 1790700"/>
                  <a:gd name="connsiteX0-33" fmla="*/ 0 w 2971800"/>
                  <a:gd name="connsiteY0-34" fmla="*/ 1162050 h 1162050"/>
                  <a:gd name="connsiteX1-35" fmla="*/ 1162050 w 2971800"/>
                  <a:gd name="connsiteY1-36" fmla="*/ 52767 h 1162050"/>
                  <a:gd name="connsiteX2-37" fmla="*/ 2971800 w 2971800"/>
                  <a:gd name="connsiteY2-38" fmla="*/ 0 h 1162050"/>
                  <a:gd name="connsiteX3-39" fmla="*/ 0 w 2971800"/>
                  <a:gd name="connsiteY3-40" fmla="*/ 1162050 h 1162050"/>
                  <a:gd name="connsiteX0-41" fmla="*/ 0 w 2628900"/>
                  <a:gd name="connsiteY0-42" fmla="*/ 1109283 h 1109283"/>
                  <a:gd name="connsiteX1-43" fmla="*/ 1162050 w 2628900"/>
                  <a:gd name="connsiteY1-44" fmla="*/ 0 h 1109283"/>
                  <a:gd name="connsiteX2-45" fmla="*/ 2628900 w 2628900"/>
                  <a:gd name="connsiteY2-46" fmla="*/ 295865 h 1109283"/>
                  <a:gd name="connsiteX3-47" fmla="*/ 0 w 2628900"/>
                  <a:gd name="connsiteY3-48" fmla="*/ 1109283 h 1109283"/>
                  <a:gd name="connsiteX0-49" fmla="*/ 0 w 2628900"/>
                  <a:gd name="connsiteY0-50" fmla="*/ 1159993 h 1159993"/>
                  <a:gd name="connsiteX1-51" fmla="*/ 1116330 w 2628900"/>
                  <a:gd name="connsiteY1-52" fmla="*/ 0 h 1159993"/>
                  <a:gd name="connsiteX2-53" fmla="*/ 2628900 w 2628900"/>
                  <a:gd name="connsiteY2-54" fmla="*/ 346575 h 1159993"/>
                  <a:gd name="connsiteX3-55" fmla="*/ 0 w 2628900"/>
                  <a:gd name="connsiteY3-56" fmla="*/ 1159993 h 1159993"/>
                  <a:gd name="connsiteX0-57" fmla="*/ 0 w 2651760"/>
                  <a:gd name="connsiteY0-58" fmla="*/ 1153654 h 1153654"/>
                  <a:gd name="connsiteX1-59" fmla="*/ 1139190 w 2651760"/>
                  <a:gd name="connsiteY1-60" fmla="*/ 0 h 1153654"/>
                  <a:gd name="connsiteX2-61" fmla="*/ 2651760 w 2651760"/>
                  <a:gd name="connsiteY2-62" fmla="*/ 346575 h 1153654"/>
                  <a:gd name="connsiteX3-63" fmla="*/ 0 w 2651760"/>
                  <a:gd name="connsiteY3-64" fmla="*/ 1153654 h 1153654"/>
                  <a:gd name="connsiteX0-65" fmla="*/ 0 w 4617720"/>
                  <a:gd name="connsiteY0-66" fmla="*/ 1166332 h 1166332"/>
                  <a:gd name="connsiteX1-67" fmla="*/ 3105150 w 4617720"/>
                  <a:gd name="connsiteY1-68" fmla="*/ 0 h 1166332"/>
                  <a:gd name="connsiteX2-69" fmla="*/ 4617720 w 4617720"/>
                  <a:gd name="connsiteY2-70" fmla="*/ 346575 h 1166332"/>
                  <a:gd name="connsiteX3-71" fmla="*/ 0 w 4617720"/>
                  <a:gd name="connsiteY3-72" fmla="*/ 1166332 h 1166332"/>
                  <a:gd name="connsiteX0-73" fmla="*/ 0 w 4617720"/>
                  <a:gd name="connsiteY0-74" fmla="*/ 893765 h 893765"/>
                  <a:gd name="connsiteX1-75" fmla="*/ 3272790 w 4617720"/>
                  <a:gd name="connsiteY1-76" fmla="*/ 0 h 893765"/>
                  <a:gd name="connsiteX2-77" fmla="*/ 4617720 w 4617720"/>
                  <a:gd name="connsiteY2-78" fmla="*/ 74008 h 893765"/>
                  <a:gd name="connsiteX3-79" fmla="*/ 0 w 4617720"/>
                  <a:gd name="connsiteY3-80" fmla="*/ 893765 h 893765"/>
                  <a:gd name="connsiteX0-81" fmla="*/ 0 w 4617720"/>
                  <a:gd name="connsiteY0-82" fmla="*/ 1001524 h 1001524"/>
                  <a:gd name="connsiteX1-83" fmla="*/ 3257550 w 4617720"/>
                  <a:gd name="connsiteY1-84" fmla="*/ 0 h 1001524"/>
                  <a:gd name="connsiteX2-85" fmla="*/ 4617720 w 4617720"/>
                  <a:gd name="connsiteY2-86" fmla="*/ 181767 h 1001524"/>
                  <a:gd name="connsiteX3-87" fmla="*/ 0 w 4617720"/>
                  <a:gd name="connsiteY3-88" fmla="*/ 1001524 h 1001524"/>
                  <a:gd name="connsiteX0-89" fmla="*/ 0 w 4472940"/>
                  <a:gd name="connsiteY0-90" fmla="*/ 1001524 h 1001524"/>
                  <a:gd name="connsiteX1-91" fmla="*/ 3257550 w 4472940"/>
                  <a:gd name="connsiteY1-92" fmla="*/ 0 h 1001524"/>
                  <a:gd name="connsiteX2-93" fmla="*/ 4472940 w 4472940"/>
                  <a:gd name="connsiteY2-94" fmla="*/ 993128 h 1001524"/>
                  <a:gd name="connsiteX3-95" fmla="*/ 0 w 4472940"/>
                  <a:gd name="connsiteY3-96" fmla="*/ 1001524 h 1001524"/>
                  <a:gd name="connsiteX0-97" fmla="*/ 0 w 5025390"/>
                  <a:gd name="connsiteY0-98" fmla="*/ 668739 h 993128"/>
                  <a:gd name="connsiteX1-99" fmla="*/ 3810000 w 5025390"/>
                  <a:gd name="connsiteY1-100" fmla="*/ 0 h 993128"/>
                  <a:gd name="connsiteX2-101" fmla="*/ 5025390 w 5025390"/>
                  <a:gd name="connsiteY2-102" fmla="*/ 993128 h 993128"/>
                  <a:gd name="connsiteX3-103" fmla="*/ 0 w 5025390"/>
                  <a:gd name="connsiteY3-104" fmla="*/ 668739 h 993128"/>
                  <a:gd name="connsiteX0-105" fmla="*/ 0 w 3810000"/>
                  <a:gd name="connsiteY0-106" fmla="*/ 668739 h 1642851"/>
                  <a:gd name="connsiteX1-107" fmla="*/ 3810000 w 3810000"/>
                  <a:gd name="connsiteY1-108" fmla="*/ 0 h 1642851"/>
                  <a:gd name="connsiteX2-109" fmla="*/ 1215390 w 3810000"/>
                  <a:gd name="connsiteY2-110" fmla="*/ 1642851 h 1642851"/>
                  <a:gd name="connsiteX3-111" fmla="*/ 0 w 3810000"/>
                  <a:gd name="connsiteY3-112" fmla="*/ 668739 h 1642851"/>
                  <a:gd name="connsiteX0-113" fmla="*/ 0 w 2419350"/>
                  <a:gd name="connsiteY0-114" fmla="*/ 335954 h 1310066"/>
                  <a:gd name="connsiteX1-115" fmla="*/ 2419350 w 2419350"/>
                  <a:gd name="connsiteY1-116" fmla="*/ 0 h 1310066"/>
                  <a:gd name="connsiteX2-117" fmla="*/ 1215390 w 2419350"/>
                  <a:gd name="connsiteY2-118" fmla="*/ 1310066 h 1310066"/>
                  <a:gd name="connsiteX3-119" fmla="*/ 0 w 2419350"/>
                  <a:gd name="connsiteY3-120" fmla="*/ 335954 h 1310066"/>
                  <a:gd name="connsiteX0-121" fmla="*/ 0 w 3562350"/>
                  <a:gd name="connsiteY0-122" fmla="*/ 209179 h 1183291"/>
                  <a:gd name="connsiteX1-123" fmla="*/ 3562350 w 3562350"/>
                  <a:gd name="connsiteY1-124" fmla="*/ 0 h 1183291"/>
                  <a:gd name="connsiteX2-125" fmla="*/ 1215390 w 3562350"/>
                  <a:gd name="connsiteY2-126" fmla="*/ 1183291 h 1183291"/>
                  <a:gd name="connsiteX3-127" fmla="*/ 0 w 3562350"/>
                  <a:gd name="connsiteY3-128" fmla="*/ 209179 h 1183291"/>
                  <a:gd name="connsiteX0-129" fmla="*/ 0 w 3867150"/>
                  <a:gd name="connsiteY0-130" fmla="*/ 383495 h 1357607"/>
                  <a:gd name="connsiteX1-131" fmla="*/ 3867150 w 3867150"/>
                  <a:gd name="connsiteY1-132" fmla="*/ 0 h 1357607"/>
                  <a:gd name="connsiteX2-133" fmla="*/ 1215390 w 3867150"/>
                  <a:gd name="connsiteY2-134" fmla="*/ 1357607 h 1357607"/>
                  <a:gd name="connsiteX3-135" fmla="*/ 0 w 3867150"/>
                  <a:gd name="connsiteY3-136" fmla="*/ 383495 h 1357607"/>
                  <a:gd name="connsiteX0-137" fmla="*/ 0 w 3619500"/>
                  <a:gd name="connsiteY0-138" fmla="*/ 716280 h 1357607"/>
                  <a:gd name="connsiteX1-139" fmla="*/ 3619500 w 3619500"/>
                  <a:gd name="connsiteY1-140" fmla="*/ 0 h 1357607"/>
                  <a:gd name="connsiteX2-141" fmla="*/ 967740 w 3619500"/>
                  <a:gd name="connsiteY2-142" fmla="*/ 1357607 h 1357607"/>
                  <a:gd name="connsiteX3-143" fmla="*/ 0 w 3619500"/>
                  <a:gd name="connsiteY3-144" fmla="*/ 716280 h 1357607"/>
                  <a:gd name="connsiteX0-145" fmla="*/ 0 w 3633787"/>
                  <a:gd name="connsiteY0-146" fmla="*/ 716280 h 1357607"/>
                  <a:gd name="connsiteX1-147" fmla="*/ 3633787 w 3633787"/>
                  <a:gd name="connsiteY1-148" fmla="*/ 0 h 1357607"/>
                  <a:gd name="connsiteX2-149" fmla="*/ 967740 w 3633787"/>
                  <a:gd name="connsiteY2-150" fmla="*/ 1357607 h 1357607"/>
                  <a:gd name="connsiteX3-151" fmla="*/ 0 w 3633787"/>
                  <a:gd name="connsiteY3-152" fmla="*/ 716280 h 1357607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633787" h="1357607">
                    <a:moveTo>
                      <a:pt x="0" y="716280"/>
                    </a:moveTo>
                    <a:lnTo>
                      <a:pt x="3633787" y="0"/>
                    </a:lnTo>
                    <a:lnTo>
                      <a:pt x="967740" y="1357607"/>
                    </a:lnTo>
                    <a:lnTo>
                      <a:pt x="0" y="71628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9" name="等腰三角形 2"/>
              <p:cNvSpPr/>
              <p:nvPr/>
            </p:nvSpPr>
            <p:spPr>
              <a:xfrm rot="10800000">
                <a:off x="4442515" y="5995542"/>
                <a:ext cx="5525500" cy="869387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  <a:gd name="connsiteX0-25" fmla="*/ 0 w 2971800"/>
                  <a:gd name="connsiteY0-26" fmla="*/ 1790700 h 1790700"/>
                  <a:gd name="connsiteX1-27" fmla="*/ 1828800 w 2971800"/>
                  <a:gd name="connsiteY1-28" fmla="*/ 0 h 1790700"/>
                  <a:gd name="connsiteX2-29" fmla="*/ 2971800 w 2971800"/>
                  <a:gd name="connsiteY2-30" fmla="*/ 628650 h 1790700"/>
                  <a:gd name="connsiteX3-31" fmla="*/ 0 w 2971800"/>
                  <a:gd name="connsiteY3-32" fmla="*/ 1790700 h 1790700"/>
                  <a:gd name="connsiteX0-33" fmla="*/ 0 w 2971800"/>
                  <a:gd name="connsiteY0-34" fmla="*/ 1162050 h 1162050"/>
                  <a:gd name="connsiteX1-35" fmla="*/ 1162050 w 2971800"/>
                  <a:gd name="connsiteY1-36" fmla="*/ 52767 h 1162050"/>
                  <a:gd name="connsiteX2-37" fmla="*/ 2971800 w 2971800"/>
                  <a:gd name="connsiteY2-38" fmla="*/ 0 h 1162050"/>
                  <a:gd name="connsiteX3-39" fmla="*/ 0 w 2971800"/>
                  <a:gd name="connsiteY3-40" fmla="*/ 1162050 h 1162050"/>
                  <a:gd name="connsiteX0-41" fmla="*/ 0 w 2628900"/>
                  <a:gd name="connsiteY0-42" fmla="*/ 1109283 h 1109283"/>
                  <a:gd name="connsiteX1-43" fmla="*/ 1162050 w 2628900"/>
                  <a:gd name="connsiteY1-44" fmla="*/ 0 h 1109283"/>
                  <a:gd name="connsiteX2-45" fmla="*/ 2628900 w 2628900"/>
                  <a:gd name="connsiteY2-46" fmla="*/ 295865 h 1109283"/>
                  <a:gd name="connsiteX3-47" fmla="*/ 0 w 2628900"/>
                  <a:gd name="connsiteY3-48" fmla="*/ 1109283 h 1109283"/>
                  <a:gd name="connsiteX0-49" fmla="*/ 0 w 2628900"/>
                  <a:gd name="connsiteY0-50" fmla="*/ 1159993 h 1159993"/>
                  <a:gd name="connsiteX1-51" fmla="*/ 1116330 w 2628900"/>
                  <a:gd name="connsiteY1-52" fmla="*/ 0 h 1159993"/>
                  <a:gd name="connsiteX2-53" fmla="*/ 2628900 w 2628900"/>
                  <a:gd name="connsiteY2-54" fmla="*/ 346575 h 1159993"/>
                  <a:gd name="connsiteX3-55" fmla="*/ 0 w 2628900"/>
                  <a:gd name="connsiteY3-56" fmla="*/ 1159993 h 1159993"/>
                  <a:gd name="connsiteX0-57" fmla="*/ 0 w 2651760"/>
                  <a:gd name="connsiteY0-58" fmla="*/ 1153654 h 1153654"/>
                  <a:gd name="connsiteX1-59" fmla="*/ 1139190 w 2651760"/>
                  <a:gd name="connsiteY1-60" fmla="*/ 0 h 1153654"/>
                  <a:gd name="connsiteX2-61" fmla="*/ 2651760 w 2651760"/>
                  <a:gd name="connsiteY2-62" fmla="*/ 346575 h 1153654"/>
                  <a:gd name="connsiteX3-63" fmla="*/ 0 w 2651760"/>
                  <a:gd name="connsiteY3-64" fmla="*/ 1153654 h 1153654"/>
                  <a:gd name="connsiteX0-65" fmla="*/ 0 w 4617720"/>
                  <a:gd name="connsiteY0-66" fmla="*/ 1166332 h 1166332"/>
                  <a:gd name="connsiteX1-67" fmla="*/ 3105150 w 4617720"/>
                  <a:gd name="connsiteY1-68" fmla="*/ 0 h 1166332"/>
                  <a:gd name="connsiteX2-69" fmla="*/ 4617720 w 4617720"/>
                  <a:gd name="connsiteY2-70" fmla="*/ 346575 h 1166332"/>
                  <a:gd name="connsiteX3-71" fmla="*/ 0 w 4617720"/>
                  <a:gd name="connsiteY3-72" fmla="*/ 1166332 h 1166332"/>
                  <a:gd name="connsiteX0-73" fmla="*/ 0 w 4617720"/>
                  <a:gd name="connsiteY0-74" fmla="*/ 893765 h 893765"/>
                  <a:gd name="connsiteX1-75" fmla="*/ 3272790 w 4617720"/>
                  <a:gd name="connsiteY1-76" fmla="*/ 0 h 893765"/>
                  <a:gd name="connsiteX2-77" fmla="*/ 4617720 w 4617720"/>
                  <a:gd name="connsiteY2-78" fmla="*/ 74008 h 893765"/>
                  <a:gd name="connsiteX3-79" fmla="*/ 0 w 4617720"/>
                  <a:gd name="connsiteY3-80" fmla="*/ 893765 h 893765"/>
                  <a:gd name="connsiteX0-81" fmla="*/ 0 w 4617720"/>
                  <a:gd name="connsiteY0-82" fmla="*/ 1001524 h 1001524"/>
                  <a:gd name="connsiteX1-83" fmla="*/ 3257550 w 4617720"/>
                  <a:gd name="connsiteY1-84" fmla="*/ 0 h 1001524"/>
                  <a:gd name="connsiteX2-85" fmla="*/ 4617720 w 4617720"/>
                  <a:gd name="connsiteY2-86" fmla="*/ 181767 h 1001524"/>
                  <a:gd name="connsiteX3-87" fmla="*/ 0 w 4617720"/>
                  <a:gd name="connsiteY3-88" fmla="*/ 1001524 h 1001524"/>
                  <a:gd name="connsiteX0-89" fmla="*/ 0 w 4472940"/>
                  <a:gd name="connsiteY0-90" fmla="*/ 1001524 h 1001524"/>
                  <a:gd name="connsiteX1-91" fmla="*/ 3257550 w 4472940"/>
                  <a:gd name="connsiteY1-92" fmla="*/ 0 h 1001524"/>
                  <a:gd name="connsiteX2-93" fmla="*/ 4472940 w 4472940"/>
                  <a:gd name="connsiteY2-94" fmla="*/ 993128 h 1001524"/>
                  <a:gd name="connsiteX3-95" fmla="*/ 0 w 4472940"/>
                  <a:gd name="connsiteY3-96" fmla="*/ 1001524 h 1001524"/>
                  <a:gd name="connsiteX0-97" fmla="*/ 0 w 5025390"/>
                  <a:gd name="connsiteY0-98" fmla="*/ 668739 h 993128"/>
                  <a:gd name="connsiteX1-99" fmla="*/ 3810000 w 5025390"/>
                  <a:gd name="connsiteY1-100" fmla="*/ 0 h 993128"/>
                  <a:gd name="connsiteX2-101" fmla="*/ 5025390 w 5025390"/>
                  <a:gd name="connsiteY2-102" fmla="*/ 993128 h 993128"/>
                  <a:gd name="connsiteX3-103" fmla="*/ 0 w 5025390"/>
                  <a:gd name="connsiteY3-104" fmla="*/ 668739 h 993128"/>
                  <a:gd name="connsiteX0-105" fmla="*/ 0 w 3810000"/>
                  <a:gd name="connsiteY0-106" fmla="*/ 668739 h 1642851"/>
                  <a:gd name="connsiteX1-107" fmla="*/ 3810000 w 3810000"/>
                  <a:gd name="connsiteY1-108" fmla="*/ 0 h 1642851"/>
                  <a:gd name="connsiteX2-109" fmla="*/ 1215390 w 3810000"/>
                  <a:gd name="connsiteY2-110" fmla="*/ 1642851 h 1642851"/>
                  <a:gd name="connsiteX3-111" fmla="*/ 0 w 3810000"/>
                  <a:gd name="connsiteY3-112" fmla="*/ 668739 h 1642851"/>
                  <a:gd name="connsiteX0-113" fmla="*/ 0 w 2419350"/>
                  <a:gd name="connsiteY0-114" fmla="*/ 335954 h 1310066"/>
                  <a:gd name="connsiteX1-115" fmla="*/ 2419350 w 2419350"/>
                  <a:gd name="connsiteY1-116" fmla="*/ 0 h 1310066"/>
                  <a:gd name="connsiteX2-117" fmla="*/ 1215390 w 2419350"/>
                  <a:gd name="connsiteY2-118" fmla="*/ 1310066 h 1310066"/>
                  <a:gd name="connsiteX3-119" fmla="*/ 0 w 2419350"/>
                  <a:gd name="connsiteY3-120" fmla="*/ 335954 h 1310066"/>
                  <a:gd name="connsiteX0-121" fmla="*/ 0 w 3562350"/>
                  <a:gd name="connsiteY0-122" fmla="*/ 209179 h 1183291"/>
                  <a:gd name="connsiteX1-123" fmla="*/ 3562350 w 3562350"/>
                  <a:gd name="connsiteY1-124" fmla="*/ 0 h 1183291"/>
                  <a:gd name="connsiteX2-125" fmla="*/ 1215390 w 3562350"/>
                  <a:gd name="connsiteY2-126" fmla="*/ 1183291 h 1183291"/>
                  <a:gd name="connsiteX3-127" fmla="*/ 0 w 3562350"/>
                  <a:gd name="connsiteY3-128" fmla="*/ 209179 h 1183291"/>
                  <a:gd name="connsiteX0-129" fmla="*/ 0 w 3867150"/>
                  <a:gd name="connsiteY0-130" fmla="*/ 383495 h 1357607"/>
                  <a:gd name="connsiteX1-131" fmla="*/ 3867150 w 3867150"/>
                  <a:gd name="connsiteY1-132" fmla="*/ 0 h 1357607"/>
                  <a:gd name="connsiteX2-133" fmla="*/ 1215390 w 3867150"/>
                  <a:gd name="connsiteY2-134" fmla="*/ 1357607 h 1357607"/>
                  <a:gd name="connsiteX3-135" fmla="*/ 0 w 3867150"/>
                  <a:gd name="connsiteY3-136" fmla="*/ 383495 h 1357607"/>
                  <a:gd name="connsiteX0-137" fmla="*/ 0 w 3619500"/>
                  <a:gd name="connsiteY0-138" fmla="*/ 716280 h 1357607"/>
                  <a:gd name="connsiteX1-139" fmla="*/ 3619500 w 3619500"/>
                  <a:gd name="connsiteY1-140" fmla="*/ 0 h 1357607"/>
                  <a:gd name="connsiteX2-141" fmla="*/ 967740 w 3619500"/>
                  <a:gd name="connsiteY2-142" fmla="*/ 1357607 h 1357607"/>
                  <a:gd name="connsiteX3-143" fmla="*/ 0 w 3619500"/>
                  <a:gd name="connsiteY3-144" fmla="*/ 716280 h 1357607"/>
                  <a:gd name="connsiteX0-145" fmla="*/ 0 w 5886450"/>
                  <a:gd name="connsiteY0-146" fmla="*/ 747974 h 1389301"/>
                  <a:gd name="connsiteX1-147" fmla="*/ 5886450 w 5886450"/>
                  <a:gd name="connsiteY1-148" fmla="*/ 0 h 1389301"/>
                  <a:gd name="connsiteX2-149" fmla="*/ 967740 w 5886450"/>
                  <a:gd name="connsiteY2-150" fmla="*/ 1389301 h 1389301"/>
                  <a:gd name="connsiteX3-151" fmla="*/ 0 w 5886450"/>
                  <a:gd name="connsiteY3-152" fmla="*/ 747974 h 1389301"/>
                  <a:gd name="connsiteX0-153" fmla="*/ 0 w 5886450"/>
                  <a:gd name="connsiteY0-154" fmla="*/ 747974 h 771272"/>
                  <a:gd name="connsiteX1-155" fmla="*/ 5886450 w 5886450"/>
                  <a:gd name="connsiteY1-156" fmla="*/ 0 h 771272"/>
                  <a:gd name="connsiteX2-157" fmla="*/ 2586990 w 5886450"/>
                  <a:gd name="connsiteY2-158" fmla="*/ 771272 h 771272"/>
                  <a:gd name="connsiteX3-159" fmla="*/ 0 w 5886450"/>
                  <a:gd name="connsiteY3-160" fmla="*/ 747974 h 771272"/>
                  <a:gd name="connsiteX0-161" fmla="*/ 0 w 5486400"/>
                  <a:gd name="connsiteY0-162" fmla="*/ 0 h 783950"/>
                  <a:gd name="connsiteX1-163" fmla="*/ 5486400 w 5486400"/>
                  <a:gd name="connsiteY1-164" fmla="*/ 12678 h 783950"/>
                  <a:gd name="connsiteX2-165" fmla="*/ 2186940 w 5486400"/>
                  <a:gd name="connsiteY2-166" fmla="*/ 783950 h 783950"/>
                  <a:gd name="connsiteX3-167" fmla="*/ 0 w 5486400"/>
                  <a:gd name="connsiteY3-168" fmla="*/ 0 h 783950"/>
                  <a:gd name="connsiteX0-169" fmla="*/ 0 w 5486400"/>
                  <a:gd name="connsiteY0-170" fmla="*/ 0 h 720562"/>
                  <a:gd name="connsiteX1-171" fmla="*/ 5486400 w 5486400"/>
                  <a:gd name="connsiteY1-172" fmla="*/ 12678 h 720562"/>
                  <a:gd name="connsiteX2-173" fmla="*/ 1920240 w 5486400"/>
                  <a:gd name="connsiteY2-174" fmla="*/ 720562 h 720562"/>
                  <a:gd name="connsiteX3-175" fmla="*/ 0 w 5486400"/>
                  <a:gd name="connsiteY3-176" fmla="*/ 0 h 720562"/>
                  <a:gd name="connsiteX0-177" fmla="*/ 0 w 5529262"/>
                  <a:gd name="connsiteY0-178" fmla="*/ 0 h 720562"/>
                  <a:gd name="connsiteX1-179" fmla="*/ 5529262 w 5529262"/>
                  <a:gd name="connsiteY1-180" fmla="*/ 12678 h 720562"/>
                  <a:gd name="connsiteX2-181" fmla="*/ 1920240 w 5529262"/>
                  <a:gd name="connsiteY2-182" fmla="*/ 720562 h 720562"/>
                  <a:gd name="connsiteX3-183" fmla="*/ 0 w 5529262"/>
                  <a:gd name="connsiteY3-184" fmla="*/ 0 h 720562"/>
                  <a:gd name="connsiteX0-185" fmla="*/ 0 w 5524500"/>
                  <a:gd name="connsiteY0-186" fmla="*/ 0 h 720562"/>
                  <a:gd name="connsiteX1-187" fmla="*/ 5524500 w 5524500"/>
                  <a:gd name="connsiteY1-188" fmla="*/ 8716 h 720562"/>
                  <a:gd name="connsiteX2-189" fmla="*/ 1920240 w 5524500"/>
                  <a:gd name="connsiteY2-190" fmla="*/ 720562 h 720562"/>
                  <a:gd name="connsiteX3-191" fmla="*/ 0 w 5524500"/>
                  <a:gd name="connsiteY3-192" fmla="*/ 0 h 720562"/>
                  <a:gd name="connsiteX0-193" fmla="*/ 0 w 5529263"/>
                  <a:gd name="connsiteY0-194" fmla="*/ 0 h 720562"/>
                  <a:gd name="connsiteX1-195" fmla="*/ 5529263 w 5529263"/>
                  <a:gd name="connsiteY1-196" fmla="*/ 8716 h 720562"/>
                  <a:gd name="connsiteX2-197" fmla="*/ 1920240 w 5529263"/>
                  <a:gd name="connsiteY2-198" fmla="*/ 720562 h 720562"/>
                  <a:gd name="connsiteX3-199" fmla="*/ 0 w 5529263"/>
                  <a:gd name="connsiteY3-200" fmla="*/ 0 h 72056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5529263" h="720562">
                    <a:moveTo>
                      <a:pt x="0" y="0"/>
                    </a:moveTo>
                    <a:lnTo>
                      <a:pt x="5529263" y="8716"/>
                    </a:lnTo>
                    <a:lnTo>
                      <a:pt x="1920240" y="72056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0" name="等腰三角形 2"/>
              <p:cNvSpPr/>
              <p:nvPr/>
            </p:nvSpPr>
            <p:spPr>
              <a:xfrm rot="10800000">
                <a:off x="8018110" y="4741616"/>
                <a:ext cx="3256016" cy="2106592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  <a:gd name="connsiteX0-25" fmla="*/ 0 w 2971800"/>
                  <a:gd name="connsiteY0-26" fmla="*/ 1790700 h 1790700"/>
                  <a:gd name="connsiteX1-27" fmla="*/ 1828800 w 2971800"/>
                  <a:gd name="connsiteY1-28" fmla="*/ 0 h 1790700"/>
                  <a:gd name="connsiteX2-29" fmla="*/ 2971800 w 2971800"/>
                  <a:gd name="connsiteY2-30" fmla="*/ 628650 h 1790700"/>
                  <a:gd name="connsiteX3-31" fmla="*/ 0 w 2971800"/>
                  <a:gd name="connsiteY3-32" fmla="*/ 1790700 h 1790700"/>
                  <a:gd name="connsiteX0-33" fmla="*/ 0 w 2971800"/>
                  <a:gd name="connsiteY0-34" fmla="*/ 1162050 h 1162050"/>
                  <a:gd name="connsiteX1-35" fmla="*/ 1162050 w 2971800"/>
                  <a:gd name="connsiteY1-36" fmla="*/ 52767 h 1162050"/>
                  <a:gd name="connsiteX2-37" fmla="*/ 2971800 w 2971800"/>
                  <a:gd name="connsiteY2-38" fmla="*/ 0 h 1162050"/>
                  <a:gd name="connsiteX3-39" fmla="*/ 0 w 2971800"/>
                  <a:gd name="connsiteY3-40" fmla="*/ 1162050 h 1162050"/>
                  <a:gd name="connsiteX0-41" fmla="*/ 0 w 2628900"/>
                  <a:gd name="connsiteY0-42" fmla="*/ 1109283 h 1109283"/>
                  <a:gd name="connsiteX1-43" fmla="*/ 1162050 w 2628900"/>
                  <a:gd name="connsiteY1-44" fmla="*/ 0 h 1109283"/>
                  <a:gd name="connsiteX2-45" fmla="*/ 2628900 w 2628900"/>
                  <a:gd name="connsiteY2-46" fmla="*/ 295865 h 1109283"/>
                  <a:gd name="connsiteX3-47" fmla="*/ 0 w 2628900"/>
                  <a:gd name="connsiteY3-48" fmla="*/ 1109283 h 1109283"/>
                  <a:gd name="connsiteX0-49" fmla="*/ 0 w 2628900"/>
                  <a:gd name="connsiteY0-50" fmla="*/ 1159993 h 1159993"/>
                  <a:gd name="connsiteX1-51" fmla="*/ 1116330 w 2628900"/>
                  <a:gd name="connsiteY1-52" fmla="*/ 0 h 1159993"/>
                  <a:gd name="connsiteX2-53" fmla="*/ 2628900 w 2628900"/>
                  <a:gd name="connsiteY2-54" fmla="*/ 346575 h 1159993"/>
                  <a:gd name="connsiteX3-55" fmla="*/ 0 w 2628900"/>
                  <a:gd name="connsiteY3-56" fmla="*/ 1159993 h 1159993"/>
                  <a:gd name="connsiteX0-57" fmla="*/ 0 w 2651760"/>
                  <a:gd name="connsiteY0-58" fmla="*/ 1153654 h 1153654"/>
                  <a:gd name="connsiteX1-59" fmla="*/ 1139190 w 2651760"/>
                  <a:gd name="connsiteY1-60" fmla="*/ 0 h 1153654"/>
                  <a:gd name="connsiteX2-61" fmla="*/ 2651760 w 2651760"/>
                  <a:gd name="connsiteY2-62" fmla="*/ 346575 h 1153654"/>
                  <a:gd name="connsiteX3-63" fmla="*/ 0 w 2651760"/>
                  <a:gd name="connsiteY3-64" fmla="*/ 1153654 h 1153654"/>
                  <a:gd name="connsiteX0-65" fmla="*/ 0 w 4617720"/>
                  <a:gd name="connsiteY0-66" fmla="*/ 1166332 h 1166332"/>
                  <a:gd name="connsiteX1-67" fmla="*/ 3105150 w 4617720"/>
                  <a:gd name="connsiteY1-68" fmla="*/ 0 h 1166332"/>
                  <a:gd name="connsiteX2-69" fmla="*/ 4617720 w 4617720"/>
                  <a:gd name="connsiteY2-70" fmla="*/ 346575 h 1166332"/>
                  <a:gd name="connsiteX3-71" fmla="*/ 0 w 4617720"/>
                  <a:gd name="connsiteY3-72" fmla="*/ 1166332 h 1166332"/>
                  <a:gd name="connsiteX0-73" fmla="*/ 0 w 4617720"/>
                  <a:gd name="connsiteY0-74" fmla="*/ 893765 h 893765"/>
                  <a:gd name="connsiteX1-75" fmla="*/ 3272790 w 4617720"/>
                  <a:gd name="connsiteY1-76" fmla="*/ 0 h 893765"/>
                  <a:gd name="connsiteX2-77" fmla="*/ 4617720 w 4617720"/>
                  <a:gd name="connsiteY2-78" fmla="*/ 74008 h 893765"/>
                  <a:gd name="connsiteX3-79" fmla="*/ 0 w 4617720"/>
                  <a:gd name="connsiteY3-80" fmla="*/ 893765 h 893765"/>
                  <a:gd name="connsiteX0-81" fmla="*/ 0 w 4617720"/>
                  <a:gd name="connsiteY0-82" fmla="*/ 1001524 h 1001524"/>
                  <a:gd name="connsiteX1-83" fmla="*/ 3257550 w 4617720"/>
                  <a:gd name="connsiteY1-84" fmla="*/ 0 h 1001524"/>
                  <a:gd name="connsiteX2-85" fmla="*/ 4617720 w 4617720"/>
                  <a:gd name="connsiteY2-86" fmla="*/ 181767 h 1001524"/>
                  <a:gd name="connsiteX3-87" fmla="*/ 0 w 4617720"/>
                  <a:gd name="connsiteY3-88" fmla="*/ 1001524 h 1001524"/>
                  <a:gd name="connsiteX0-89" fmla="*/ 0 w 4472940"/>
                  <a:gd name="connsiteY0-90" fmla="*/ 1001524 h 1001524"/>
                  <a:gd name="connsiteX1-91" fmla="*/ 3257550 w 4472940"/>
                  <a:gd name="connsiteY1-92" fmla="*/ 0 h 1001524"/>
                  <a:gd name="connsiteX2-93" fmla="*/ 4472940 w 4472940"/>
                  <a:gd name="connsiteY2-94" fmla="*/ 993128 h 1001524"/>
                  <a:gd name="connsiteX3-95" fmla="*/ 0 w 4472940"/>
                  <a:gd name="connsiteY3-96" fmla="*/ 1001524 h 1001524"/>
                  <a:gd name="connsiteX0-97" fmla="*/ 0 w 5025390"/>
                  <a:gd name="connsiteY0-98" fmla="*/ 668739 h 993128"/>
                  <a:gd name="connsiteX1-99" fmla="*/ 3810000 w 5025390"/>
                  <a:gd name="connsiteY1-100" fmla="*/ 0 h 993128"/>
                  <a:gd name="connsiteX2-101" fmla="*/ 5025390 w 5025390"/>
                  <a:gd name="connsiteY2-102" fmla="*/ 993128 h 993128"/>
                  <a:gd name="connsiteX3-103" fmla="*/ 0 w 5025390"/>
                  <a:gd name="connsiteY3-104" fmla="*/ 668739 h 993128"/>
                  <a:gd name="connsiteX0-105" fmla="*/ 0 w 3810000"/>
                  <a:gd name="connsiteY0-106" fmla="*/ 668739 h 1642851"/>
                  <a:gd name="connsiteX1-107" fmla="*/ 3810000 w 3810000"/>
                  <a:gd name="connsiteY1-108" fmla="*/ 0 h 1642851"/>
                  <a:gd name="connsiteX2-109" fmla="*/ 1215390 w 3810000"/>
                  <a:gd name="connsiteY2-110" fmla="*/ 1642851 h 1642851"/>
                  <a:gd name="connsiteX3-111" fmla="*/ 0 w 3810000"/>
                  <a:gd name="connsiteY3-112" fmla="*/ 668739 h 1642851"/>
                  <a:gd name="connsiteX0-113" fmla="*/ 0 w 2419350"/>
                  <a:gd name="connsiteY0-114" fmla="*/ 335954 h 1310066"/>
                  <a:gd name="connsiteX1-115" fmla="*/ 2419350 w 2419350"/>
                  <a:gd name="connsiteY1-116" fmla="*/ 0 h 1310066"/>
                  <a:gd name="connsiteX2-117" fmla="*/ 1215390 w 2419350"/>
                  <a:gd name="connsiteY2-118" fmla="*/ 1310066 h 1310066"/>
                  <a:gd name="connsiteX3-119" fmla="*/ 0 w 2419350"/>
                  <a:gd name="connsiteY3-120" fmla="*/ 335954 h 1310066"/>
                  <a:gd name="connsiteX0-121" fmla="*/ 0 w 3562350"/>
                  <a:gd name="connsiteY0-122" fmla="*/ 209179 h 1183291"/>
                  <a:gd name="connsiteX1-123" fmla="*/ 3562350 w 3562350"/>
                  <a:gd name="connsiteY1-124" fmla="*/ 0 h 1183291"/>
                  <a:gd name="connsiteX2-125" fmla="*/ 1215390 w 3562350"/>
                  <a:gd name="connsiteY2-126" fmla="*/ 1183291 h 1183291"/>
                  <a:gd name="connsiteX3-127" fmla="*/ 0 w 3562350"/>
                  <a:gd name="connsiteY3-128" fmla="*/ 209179 h 1183291"/>
                  <a:gd name="connsiteX0-129" fmla="*/ 0 w 3867150"/>
                  <a:gd name="connsiteY0-130" fmla="*/ 383495 h 1357607"/>
                  <a:gd name="connsiteX1-131" fmla="*/ 3867150 w 3867150"/>
                  <a:gd name="connsiteY1-132" fmla="*/ 0 h 1357607"/>
                  <a:gd name="connsiteX2-133" fmla="*/ 1215390 w 3867150"/>
                  <a:gd name="connsiteY2-134" fmla="*/ 1357607 h 1357607"/>
                  <a:gd name="connsiteX3-135" fmla="*/ 0 w 3867150"/>
                  <a:gd name="connsiteY3-136" fmla="*/ 383495 h 1357607"/>
                  <a:gd name="connsiteX0-137" fmla="*/ 0 w 3619500"/>
                  <a:gd name="connsiteY0-138" fmla="*/ 716280 h 1357607"/>
                  <a:gd name="connsiteX1-139" fmla="*/ 3619500 w 3619500"/>
                  <a:gd name="connsiteY1-140" fmla="*/ 0 h 1357607"/>
                  <a:gd name="connsiteX2-141" fmla="*/ 967740 w 3619500"/>
                  <a:gd name="connsiteY2-142" fmla="*/ 1357607 h 1357607"/>
                  <a:gd name="connsiteX3-143" fmla="*/ 0 w 3619500"/>
                  <a:gd name="connsiteY3-144" fmla="*/ 716280 h 1357607"/>
                  <a:gd name="connsiteX0-145" fmla="*/ 0 w 5886450"/>
                  <a:gd name="connsiteY0-146" fmla="*/ 747974 h 1389301"/>
                  <a:gd name="connsiteX1-147" fmla="*/ 5886450 w 5886450"/>
                  <a:gd name="connsiteY1-148" fmla="*/ 0 h 1389301"/>
                  <a:gd name="connsiteX2-149" fmla="*/ 967740 w 5886450"/>
                  <a:gd name="connsiteY2-150" fmla="*/ 1389301 h 1389301"/>
                  <a:gd name="connsiteX3-151" fmla="*/ 0 w 5886450"/>
                  <a:gd name="connsiteY3-152" fmla="*/ 747974 h 1389301"/>
                  <a:gd name="connsiteX0-153" fmla="*/ 0 w 5886450"/>
                  <a:gd name="connsiteY0-154" fmla="*/ 747974 h 771272"/>
                  <a:gd name="connsiteX1-155" fmla="*/ 5886450 w 5886450"/>
                  <a:gd name="connsiteY1-156" fmla="*/ 0 h 771272"/>
                  <a:gd name="connsiteX2-157" fmla="*/ 2586990 w 5886450"/>
                  <a:gd name="connsiteY2-158" fmla="*/ 771272 h 771272"/>
                  <a:gd name="connsiteX3-159" fmla="*/ 0 w 5886450"/>
                  <a:gd name="connsiteY3-160" fmla="*/ 747974 h 771272"/>
                  <a:gd name="connsiteX0-161" fmla="*/ 0 w 5486400"/>
                  <a:gd name="connsiteY0-162" fmla="*/ 0 h 783950"/>
                  <a:gd name="connsiteX1-163" fmla="*/ 5486400 w 5486400"/>
                  <a:gd name="connsiteY1-164" fmla="*/ 12678 h 783950"/>
                  <a:gd name="connsiteX2-165" fmla="*/ 2186940 w 5486400"/>
                  <a:gd name="connsiteY2-166" fmla="*/ 783950 h 783950"/>
                  <a:gd name="connsiteX3-167" fmla="*/ 0 w 5486400"/>
                  <a:gd name="connsiteY3-168" fmla="*/ 0 h 783950"/>
                  <a:gd name="connsiteX0-169" fmla="*/ 0 w 5486400"/>
                  <a:gd name="connsiteY0-170" fmla="*/ 0 h 720562"/>
                  <a:gd name="connsiteX1-171" fmla="*/ 5486400 w 5486400"/>
                  <a:gd name="connsiteY1-172" fmla="*/ 12678 h 720562"/>
                  <a:gd name="connsiteX2-173" fmla="*/ 1920240 w 5486400"/>
                  <a:gd name="connsiteY2-174" fmla="*/ 720562 h 720562"/>
                  <a:gd name="connsiteX3-175" fmla="*/ 0 w 5486400"/>
                  <a:gd name="connsiteY3-176" fmla="*/ 0 h 720562"/>
                  <a:gd name="connsiteX0-177" fmla="*/ 0 w 5276850"/>
                  <a:gd name="connsiteY0-178" fmla="*/ 320106 h 1040668"/>
                  <a:gd name="connsiteX1-179" fmla="*/ 5276850 w 5276850"/>
                  <a:gd name="connsiteY1-180" fmla="*/ 0 h 1040668"/>
                  <a:gd name="connsiteX2-181" fmla="*/ 1920240 w 5276850"/>
                  <a:gd name="connsiteY2-182" fmla="*/ 1040668 h 1040668"/>
                  <a:gd name="connsiteX3-183" fmla="*/ 0 w 5276850"/>
                  <a:gd name="connsiteY3-184" fmla="*/ 320106 h 1040668"/>
                  <a:gd name="connsiteX0-185" fmla="*/ 1356360 w 3356610"/>
                  <a:gd name="connsiteY0-186" fmla="*/ 0 h 1750611"/>
                  <a:gd name="connsiteX1-187" fmla="*/ 3356610 w 3356610"/>
                  <a:gd name="connsiteY1-188" fmla="*/ 709943 h 1750611"/>
                  <a:gd name="connsiteX2-189" fmla="*/ 0 w 3356610"/>
                  <a:gd name="connsiteY2-190" fmla="*/ 1750611 h 1750611"/>
                  <a:gd name="connsiteX3-191" fmla="*/ 1356360 w 3356610"/>
                  <a:gd name="connsiteY3-192" fmla="*/ 0 h 1750611"/>
                  <a:gd name="connsiteX0-193" fmla="*/ 1356360 w 3310890"/>
                  <a:gd name="connsiteY0-194" fmla="*/ 0 h 1750611"/>
                  <a:gd name="connsiteX1-195" fmla="*/ 3310890 w 3310890"/>
                  <a:gd name="connsiteY1-196" fmla="*/ 728959 h 1750611"/>
                  <a:gd name="connsiteX2-197" fmla="*/ 0 w 3310890"/>
                  <a:gd name="connsiteY2-198" fmla="*/ 1750611 h 1750611"/>
                  <a:gd name="connsiteX3-199" fmla="*/ 1356360 w 3310890"/>
                  <a:gd name="connsiteY3-200" fmla="*/ 0 h 1750611"/>
                  <a:gd name="connsiteX0-201" fmla="*/ 1356360 w 3257550"/>
                  <a:gd name="connsiteY0-202" fmla="*/ 0 h 1750611"/>
                  <a:gd name="connsiteX1-203" fmla="*/ 3257550 w 3257550"/>
                  <a:gd name="connsiteY1-204" fmla="*/ 703604 h 1750611"/>
                  <a:gd name="connsiteX2-205" fmla="*/ 0 w 3257550"/>
                  <a:gd name="connsiteY2-206" fmla="*/ 1750611 h 1750611"/>
                  <a:gd name="connsiteX3-207" fmla="*/ 1356360 w 3257550"/>
                  <a:gd name="connsiteY3-208" fmla="*/ 0 h 175061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257550" h="1750611">
                    <a:moveTo>
                      <a:pt x="1356360" y="0"/>
                    </a:moveTo>
                    <a:lnTo>
                      <a:pt x="3257550" y="703604"/>
                    </a:lnTo>
                    <a:lnTo>
                      <a:pt x="0" y="1750611"/>
                    </a:lnTo>
                    <a:lnTo>
                      <a:pt x="1356360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1" name="等腰三角形 2"/>
              <p:cNvSpPr/>
              <p:nvPr/>
            </p:nvSpPr>
            <p:spPr>
              <a:xfrm rot="10800000">
                <a:off x="9898539" y="4184317"/>
                <a:ext cx="2320433" cy="2663891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  <a:gd name="connsiteX0-25" fmla="*/ 0 w 2971800"/>
                  <a:gd name="connsiteY0-26" fmla="*/ 1790700 h 1790700"/>
                  <a:gd name="connsiteX1-27" fmla="*/ 1828800 w 2971800"/>
                  <a:gd name="connsiteY1-28" fmla="*/ 0 h 1790700"/>
                  <a:gd name="connsiteX2-29" fmla="*/ 2971800 w 2971800"/>
                  <a:gd name="connsiteY2-30" fmla="*/ 628650 h 1790700"/>
                  <a:gd name="connsiteX3-31" fmla="*/ 0 w 2971800"/>
                  <a:gd name="connsiteY3-32" fmla="*/ 1790700 h 1790700"/>
                  <a:gd name="connsiteX0-33" fmla="*/ 0 w 2971800"/>
                  <a:gd name="connsiteY0-34" fmla="*/ 1162050 h 1162050"/>
                  <a:gd name="connsiteX1-35" fmla="*/ 1162050 w 2971800"/>
                  <a:gd name="connsiteY1-36" fmla="*/ 52767 h 1162050"/>
                  <a:gd name="connsiteX2-37" fmla="*/ 2971800 w 2971800"/>
                  <a:gd name="connsiteY2-38" fmla="*/ 0 h 1162050"/>
                  <a:gd name="connsiteX3-39" fmla="*/ 0 w 2971800"/>
                  <a:gd name="connsiteY3-40" fmla="*/ 1162050 h 1162050"/>
                  <a:gd name="connsiteX0-41" fmla="*/ 0 w 2628900"/>
                  <a:gd name="connsiteY0-42" fmla="*/ 1109283 h 1109283"/>
                  <a:gd name="connsiteX1-43" fmla="*/ 1162050 w 2628900"/>
                  <a:gd name="connsiteY1-44" fmla="*/ 0 h 1109283"/>
                  <a:gd name="connsiteX2-45" fmla="*/ 2628900 w 2628900"/>
                  <a:gd name="connsiteY2-46" fmla="*/ 295865 h 1109283"/>
                  <a:gd name="connsiteX3-47" fmla="*/ 0 w 2628900"/>
                  <a:gd name="connsiteY3-48" fmla="*/ 1109283 h 1109283"/>
                  <a:gd name="connsiteX0-49" fmla="*/ 0 w 2628900"/>
                  <a:gd name="connsiteY0-50" fmla="*/ 1159993 h 1159993"/>
                  <a:gd name="connsiteX1-51" fmla="*/ 1116330 w 2628900"/>
                  <a:gd name="connsiteY1-52" fmla="*/ 0 h 1159993"/>
                  <a:gd name="connsiteX2-53" fmla="*/ 2628900 w 2628900"/>
                  <a:gd name="connsiteY2-54" fmla="*/ 346575 h 1159993"/>
                  <a:gd name="connsiteX3-55" fmla="*/ 0 w 2628900"/>
                  <a:gd name="connsiteY3-56" fmla="*/ 1159993 h 1159993"/>
                  <a:gd name="connsiteX0-57" fmla="*/ 0 w 2651760"/>
                  <a:gd name="connsiteY0-58" fmla="*/ 1153654 h 1153654"/>
                  <a:gd name="connsiteX1-59" fmla="*/ 1139190 w 2651760"/>
                  <a:gd name="connsiteY1-60" fmla="*/ 0 h 1153654"/>
                  <a:gd name="connsiteX2-61" fmla="*/ 2651760 w 2651760"/>
                  <a:gd name="connsiteY2-62" fmla="*/ 346575 h 1153654"/>
                  <a:gd name="connsiteX3-63" fmla="*/ 0 w 2651760"/>
                  <a:gd name="connsiteY3-64" fmla="*/ 1153654 h 1153654"/>
                  <a:gd name="connsiteX0-65" fmla="*/ 0 w 4617720"/>
                  <a:gd name="connsiteY0-66" fmla="*/ 1166332 h 1166332"/>
                  <a:gd name="connsiteX1-67" fmla="*/ 3105150 w 4617720"/>
                  <a:gd name="connsiteY1-68" fmla="*/ 0 h 1166332"/>
                  <a:gd name="connsiteX2-69" fmla="*/ 4617720 w 4617720"/>
                  <a:gd name="connsiteY2-70" fmla="*/ 346575 h 1166332"/>
                  <a:gd name="connsiteX3-71" fmla="*/ 0 w 4617720"/>
                  <a:gd name="connsiteY3-72" fmla="*/ 1166332 h 1166332"/>
                  <a:gd name="connsiteX0-73" fmla="*/ 0 w 4617720"/>
                  <a:gd name="connsiteY0-74" fmla="*/ 893765 h 893765"/>
                  <a:gd name="connsiteX1-75" fmla="*/ 3272790 w 4617720"/>
                  <a:gd name="connsiteY1-76" fmla="*/ 0 h 893765"/>
                  <a:gd name="connsiteX2-77" fmla="*/ 4617720 w 4617720"/>
                  <a:gd name="connsiteY2-78" fmla="*/ 74008 h 893765"/>
                  <a:gd name="connsiteX3-79" fmla="*/ 0 w 4617720"/>
                  <a:gd name="connsiteY3-80" fmla="*/ 893765 h 893765"/>
                  <a:gd name="connsiteX0-81" fmla="*/ 0 w 4617720"/>
                  <a:gd name="connsiteY0-82" fmla="*/ 1001524 h 1001524"/>
                  <a:gd name="connsiteX1-83" fmla="*/ 3257550 w 4617720"/>
                  <a:gd name="connsiteY1-84" fmla="*/ 0 h 1001524"/>
                  <a:gd name="connsiteX2-85" fmla="*/ 4617720 w 4617720"/>
                  <a:gd name="connsiteY2-86" fmla="*/ 181767 h 1001524"/>
                  <a:gd name="connsiteX3-87" fmla="*/ 0 w 4617720"/>
                  <a:gd name="connsiteY3-88" fmla="*/ 1001524 h 1001524"/>
                  <a:gd name="connsiteX0-89" fmla="*/ 0 w 4472940"/>
                  <a:gd name="connsiteY0-90" fmla="*/ 1001524 h 1001524"/>
                  <a:gd name="connsiteX1-91" fmla="*/ 3257550 w 4472940"/>
                  <a:gd name="connsiteY1-92" fmla="*/ 0 h 1001524"/>
                  <a:gd name="connsiteX2-93" fmla="*/ 4472940 w 4472940"/>
                  <a:gd name="connsiteY2-94" fmla="*/ 993128 h 1001524"/>
                  <a:gd name="connsiteX3-95" fmla="*/ 0 w 4472940"/>
                  <a:gd name="connsiteY3-96" fmla="*/ 1001524 h 1001524"/>
                  <a:gd name="connsiteX0-97" fmla="*/ 0 w 5025390"/>
                  <a:gd name="connsiteY0-98" fmla="*/ 668739 h 993128"/>
                  <a:gd name="connsiteX1-99" fmla="*/ 3810000 w 5025390"/>
                  <a:gd name="connsiteY1-100" fmla="*/ 0 h 993128"/>
                  <a:gd name="connsiteX2-101" fmla="*/ 5025390 w 5025390"/>
                  <a:gd name="connsiteY2-102" fmla="*/ 993128 h 993128"/>
                  <a:gd name="connsiteX3-103" fmla="*/ 0 w 5025390"/>
                  <a:gd name="connsiteY3-104" fmla="*/ 668739 h 993128"/>
                  <a:gd name="connsiteX0-105" fmla="*/ 0 w 3810000"/>
                  <a:gd name="connsiteY0-106" fmla="*/ 668739 h 1642851"/>
                  <a:gd name="connsiteX1-107" fmla="*/ 3810000 w 3810000"/>
                  <a:gd name="connsiteY1-108" fmla="*/ 0 h 1642851"/>
                  <a:gd name="connsiteX2-109" fmla="*/ 1215390 w 3810000"/>
                  <a:gd name="connsiteY2-110" fmla="*/ 1642851 h 1642851"/>
                  <a:gd name="connsiteX3-111" fmla="*/ 0 w 3810000"/>
                  <a:gd name="connsiteY3-112" fmla="*/ 668739 h 1642851"/>
                  <a:gd name="connsiteX0-113" fmla="*/ 0 w 2419350"/>
                  <a:gd name="connsiteY0-114" fmla="*/ 335954 h 1310066"/>
                  <a:gd name="connsiteX1-115" fmla="*/ 2419350 w 2419350"/>
                  <a:gd name="connsiteY1-116" fmla="*/ 0 h 1310066"/>
                  <a:gd name="connsiteX2-117" fmla="*/ 1215390 w 2419350"/>
                  <a:gd name="connsiteY2-118" fmla="*/ 1310066 h 1310066"/>
                  <a:gd name="connsiteX3-119" fmla="*/ 0 w 2419350"/>
                  <a:gd name="connsiteY3-120" fmla="*/ 335954 h 1310066"/>
                  <a:gd name="connsiteX0-121" fmla="*/ 0 w 3562350"/>
                  <a:gd name="connsiteY0-122" fmla="*/ 209179 h 1183291"/>
                  <a:gd name="connsiteX1-123" fmla="*/ 3562350 w 3562350"/>
                  <a:gd name="connsiteY1-124" fmla="*/ 0 h 1183291"/>
                  <a:gd name="connsiteX2-125" fmla="*/ 1215390 w 3562350"/>
                  <a:gd name="connsiteY2-126" fmla="*/ 1183291 h 1183291"/>
                  <a:gd name="connsiteX3-127" fmla="*/ 0 w 3562350"/>
                  <a:gd name="connsiteY3-128" fmla="*/ 209179 h 1183291"/>
                  <a:gd name="connsiteX0-129" fmla="*/ 0 w 3867150"/>
                  <a:gd name="connsiteY0-130" fmla="*/ 383495 h 1357607"/>
                  <a:gd name="connsiteX1-131" fmla="*/ 3867150 w 3867150"/>
                  <a:gd name="connsiteY1-132" fmla="*/ 0 h 1357607"/>
                  <a:gd name="connsiteX2-133" fmla="*/ 1215390 w 3867150"/>
                  <a:gd name="connsiteY2-134" fmla="*/ 1357607 h 1357607"/>
                  <a:gd name="connsiteX3-135" fmla="*/ 0 w 3867150"/>
                  <a:gd name="connsiteY3-136" fmla="*/ 383495 h 1357607"/>
                  <a:gd name="connsiteX0-137" fmla="*/ 0 w 3619500"/>
                  <a:gd name="connsiteY0-138" fmla="*/ 716280 h 1357607"/>
                  <a:gd name="connsiteX1-139" fmla="*/ 3619500 w 3619500"/>
                  <a:gd name="connsiteY1-140" fmla="*/ 0 h 1357607"/>
                  <a:gd name="connsiteX2-141" fmla="*/ 967740 w 3619500"/>
                  <a:gd name="connsiteY2-142" fmla="*/ 1357607 h 1357607"/>
                  <a:gd name="connsiteX3-143" fmla="*/ 0 w 3619500"/>
                  <a:gd name="connsiteY3-144" fmla="*/ 716280 h 1357607"/>
                  <a:gd name="connsiteX0-145" fmla="*/ 0 w 5886450"/>
                  <a:gd name="connsiteY0-146" fmla="*/ 747974 h 1389301"/>
                  <a:gd name="connsiteX1-147" fmla="*/ 5886450 w 5886450"/>
                  <a:gd name="connsiteY1-148" fmla="*/ 0 h 1389301"/>
                  <a:gd name="connsiteX2-149" fmla="*/ 967740 w 5886450"/>
                  <a:gd name="connsiteY2-150" fmla="*/ 1389301 h 1389301"/>
                  <a:gd name="connsiteX3-151" fmla="*/ 0 w 5886450"/>
                  <a:gd name="connsiteY3-152" fmla="*/ 747974 h 1389301"/>
                  <a:gd name="connsiteX0-153" fmla="*/ 0 w 5886450"/>
                  <a:gd name="connsiteY0-154" fmla="*/ 747974 h 771272"/>
                  <a:gd name="connsiteX1-155" fmla="*/ 5886450 w 5886450"/>
                  <a:gd name="connsiteY1-156" fmla="*/ 0 h 771272"/>
                  <a:gd name="connsiteX2-157" fmla="*/ 2586990 w 5886450"/>
                  <a:gd name="connsiteY2-158" fmla="*/ 771272 h 771272"/>
                  <a:gd name="connsiteX3-159" fmla="*/ 0 w 5886450"/>
                  <a:gd name="connsiteY3-160" fmla="*/ 747974 h 771272"/>
                  <a:gd name="connsiteX0-161" fmla="*/ 0 w 5486400"/>
                  <a:gd name="connsiteY0-162" fmla="*/ 0 h 783950"/>
                  <a:gd name="connsiteX1-163" fmla="*/ 5486400 w 5486400"/>
                  <a:gd name="connsiteY1-164" fmla="*/ 12678 h 783950"/>
                  <a:gd name="connsiteX2-165" fmla="*/ 2186940 w 5486400"/>
                  <a:gd name="connsiteY2-166" fmla="*/ 783950 h 783950"/>
                  <a:gd name="connsiteX3-167" fmla="*/ 0 w 5486400"/>
                  <a:gd name="connsiteY3-168" fmla="*/ 0 h 783950"/>
                  <a:gd name="connsiteX0-169" fmla="*/ 0 w 5486400"/>
                  <a:gd name="connsiteY0-170" fmla="*/ 0 h 720562"/>
                  <a:gd name="connsiteX1-171" fmla="*/ 5486400 w 5486400"/>
                  <a:gd name="connsiteY1-172" fmla="*/ 12678 h 720562"/>
                  <a:gd name="connsiteX2-173" fmla="*/ 1920240 w 5486400"/>
                  <a:gd name="connsiteY2-174" fmla="*/ 720562 h 720562"/>
                  <a:gd name="connsiteX3-175" fmla="*/ 0 w 5486400"/>
                  <a:gd name="connsiteY3-176" fmla="*/ 0 h 720562"/>
                  <a:gd name="connsiteX0-177" fmla="*/ 0 w 5276850"/>
                  <a:gd name="connsiteY0-178" fmla="*/ 320106 h 1040668"/>
                  <a:gd name="connsiteX1-179" fmla="*/ 5276850 w 5276850"/>
                  <a:gd name="connsiteY1-180" fmla="*/ 0 h 1040668"/>
                  <a:gd name="connsiteX2-181" fmla="*/ 1920240 w 5276850"/>
                  <a:gd name="connsiteY2-182" fmla="*/ 1040668 h 1040668"/>
                  <a:gd name="connsiteX3-183" fmla="*/ 0 w 5276850"/>
                  <a:gd name="connsiteY3-184" fmla="*/ 320106 h 1040668"/>
                  <a:gd name="connsiteX0-185" fmla="*/ 1356360 w 3356610"/>
                  <a:gd name="connsiteY0-186" fmla="*/ 0 h 1750611"/>
                  <a:gd name="connsiteX1-187" fmla="*/ 3356610 w 3356610"/>
                  <a:gd name="connsiteY1-188" fmla="*/ 709943 h 1750611"/>
                  <a:gd name="connsiteX2-189" fmla="*/ 0 w 3356610"/>
                  <a:gd name="connsiteY2-190" fmla="*/ 1750611 h 1750611"/>
                  <a:gd name="connsiteX3-191" fmla="*/ 1356360 w 3356610"/>
                  <a:gd name="connsiteY3-192" fmla="*/ 0 h 1750611"/>
                  <a:gd name="connsiteX0-193" fmla="*/ 1356360 w 3737610"/>
                  <a:gd name="connsiteY0-194" fmla="*/ 98249 h 1848860"/>
                  <a:gd name="connsiteX1-195" fmla="*/ 3737610 w 3737610"/>
                  <a:gd name="connsiteY1-196" fmla="*/ 0 h 1848860"/>
                  <a:gd name="connsiteX2-197" fmla="*/ 0 w 3737610"/>
                  <a:gd name="connsiteY2-198" fmla="*/ 1848860 h 1848860"/>
                  <a:gd name="connsiteX3-199" fmla="*/ 1356360 w 3737610"/>
                  <a:gd name="connsiteY3-200" fmla="*/ 98249 h 1848860"/>
                  <a:gd name="connsiteX0-201" fmla="*/ 0 w 2381250"/>
                  <a:gd name="connsiteY0-202" fmla="*/ 98249 h 2213339"/>
                  <a:gd name="connsiteX1-203" fmla="*/ 2381250 w 2381250"/>
                  <a:gd name="connsiteY1-204" fmla="*/ 0 h 2213339"/>
                  <a:gd name="connsiteX2-205" fmla="*/ 624840 w 2381250"/>
                  <a:gd name="connsiteY2-206" fmla="*/ 2213339 h 2213339"/>
                  <a:gd name="connsiteX3-207" fmla="*/ 0 w 2381250"/>
                  <a:gd name="connsiteY3-208" fmla="*/ 98249 h 2213339"/>
                  <a:gd name="connsiteX0-209" fmla="*/ 0 w 1962150"/>
                  <a:gd name="connsiteY0-210" fmla="*/ 0 h 2226018"/>
                  <a:gd name="connsiteX1-211" fmla="*/ 1962150 w 1962150"/>
                  <a:gd name="connsiteY1-212" fmla="*/ 12679 h 2226018"/>
                  <a:gd name="connsiteX2-213" fmla="*/ 205740 w 1962150"/>
                  <a:gd name="connsiteY2-214" fmla="*/ 2226018 h 2226018"/>
                  <a:gd name="connsiteX3-215" fmla="*/ 0 w 1962150"/>
                  <a:gd name="connsiteY3-216" fmla="*/ 0 h 2226018"/>
                  <a:gd name="connsiteX0-217" fmla="*/ 0 w 2247900"/>
                  <a:gd name="connsiteY0-218" fmla="*/ 3168 h 2213339"/>
                  <a:gd name="connsiteX1-219" fmla="*/ 2247900 w 2247900"/>
                  <a:gd name="connsiteY1-220" fmla="*/ 0 h 2213339"/>
                  <a:gd name="connsiteX2-221" fmla="*/ 491490 w 2247900"/>
                  <a:gd name="connsiteY2-222" fmla="*/ 2213339 h 2213339"/>
                  <a:gd name="connsiteX3-223" fmla="*/ 0 w 2247900"/>
                  <a:gd name="connsiteY3-224" fmla="*/ 3168 h 2213339"/>
                  <a:gd name="connsiteX0-225" fmla="*/ 0 w 2324100"/>
                  <a:gd name="connsiteY0-226" fmla="*/ 3168 h 2213339"/>
                  <a:gd name="connsiteX1-227" fmla="*/ 2324100 w 2324100"/>
                  <a:gd name="connsiteY1-228" fmla="*/ 0 h 2213339"/>
                  <a:gd name="connsiteX2-229" fmla="*/ 567690 w 2324100"/>
                  <a:gd name="connsiteY2-230" fmla="*/ 2213339 h 2213339"/>
                  <a:gd name="connsiteX3-231" fmla="*/ 0 w 2324100"/>
                  <a:gd name="connsiteY3-232" fmla="*/ 3168 h 221333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2324100" h="2213339">
                    <a:moveTo>
                      <a:pt x="0" y="3168"/>
                    </a:moveTo>
                    <a:lnTo>
                      <a:pt x="2324100" y="0"/>
                    </a:lnTo>
                    <a:lnTo>
                      <a:pt x="567690" y="2213339"/>
                    </a:lnTo>
                    <a:lnTo>
                      <a:pt x="0" y="3168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2" name="等腰三角形 2"/>
              <p:cNvSpPr/>
              <p:nvPr/>
            </p:nvSpPr>
            <p:spPr>
              <a:xfrm rot="10800000">
                <a:off x="11653917" y="4178745"/>
                <a:ext cx="606738" cy="2736339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  <a:gd name="connsiteX0-25" fmla="*/ 0 w 2971800"/>
                  <a:gd name="connsiteY0-26" fmla="*/ 1790700 h 1790700"/>
                  <a:gd name="connsiteX1-27" fmla="*/ 1828800 w 2971800"/>
                  <a:gd name="connsiteY1-28" fmla="*/ 0 h 1790700"/>
                  <a:gd name="connsiteX2-29" fmla="*/ 2971800 w 2971800"/>
                  <a:gd name="connsiteY2-30" fmla="*/ 628650 h 1790700"/>
                  <a:gd name="connsiteX3-31" fmla="*/ 0 w 2971800"/>
                  <a:gd name="connsiteY3-32" fmla="*/ 1790700 h 1790700"/>
                  <a:gd name="connsiteX0-33" fmla="*/ 0 w 2971800"/>
                  <a:gd name="connsiteY0-34" fmla="*/ 1162050 h 1162050"/>
                  <a:gd name="connsiteX1-35" fmla="*/ 1162050 w 2971800"/>
                  <a:gd name="connsiteY1-36" fmla="*/ 52767 h 1162050"/>
                  <a:gd name="connsiteX2-37" fmla="*/ 2971800 w 2971800"/>
                  <a:gd name="connsiteY2-38" fmla="*/ 0 h 1162050"/>
                  <a:gd name="connsiteX3-39" fmla="*/ 0 w 2971800"/>
                  <a:gd name="connsiteY3-40" fmla="*/ 1162050 h 1162050"/>
                  <a:gd name="connsiteX0-41" fmla="*/ 0 w 2628900"/>
                  <a:gd name="connsiteY0-42" fmla="*/ 1109283 h 1109283"/>
                  <a:gd name="connsiteX1-43" fmla="*/ 1162050 w 2628900"/>
                  <a:gd name="connsiteY1-44" fmla="*/ 0 h 1109283"/>
                  <a:gd name="connsiteX2-45" fmla="*/ 2628900 w 2628900"/>
                  <a:gd name="connsiteY2-46" fmla="*/ 295865 h 1109283"/>
                  <a:gd name="connsiteX3-47" fmla="*/ 0 w 2628900"/>
                  <a:gd name="connsiteY3-48" fmla="*/ 1109283 h 1109283"/>
                  <a:gd name="connsiteX0-49" fmla="*/ 0 w 2628900"/>
                  <a:gd name="connsiteY0-50" fmla="*/ 1159993 h 1159993"/>
                  <a:gd name="connsiteX1-51" fmla="*/ 1116330 w 2628900"/>
                  <a:gd name="connsiteY1-52" fmla="*/ 0 h 1159993"/>
                  <a:gd name="connsiteX2-53" fmla="*/ 2628900 w 2628900"/>
                  <a:gd name="connsiteY2-54" fmla="*/ 346575 h 1159993"/>
                  <a:gd name="connsiteX3-55" fmla="*/ 0 w 2628900"/>
                  <a:gd name="connsiteY3-56" fmla="*/ 1159993 h 1159993"/>
                  <a:gd name="connsiteX0-57" fmla="*/ 0 w 2651760"/>
                  <a:gd name="connsiteY0-58" fmla="*/ 1153654 h 1153654"/>
                  <a:gd name="connsiteX1-59" fmla="*/ 1139190 w 2651760"/>
                  <a:gd name="connsiteY1-60" fmla="*/ 0 h 1153654"/>
                  <a:gd name="connsiteX2-61" fmla="*/ 2651760 w 2651760"/>
                  <a:gd name="connsiteY2-62" fmla="*/ 346575 h 1153654"/>
                  <a:gd name="connsiteX3-63" fmla="*/ 0 w 2651760"/>
                  <a:gd name="connsiteY3-64" fmla="*/ 1153654 h 1153654"/>
                  <a:gd name="connsiteX0-65" fmla="*/ 0 w 4617720"/>
                  <a:gd name="connsiteY0-66" fmla="*/ 1166332 h 1166332"/>
                  <a:gd name="connsiteX1-67" fmla="*/ 3105150 w 4617720"/>
                  <a:gd name="connsiteY1-68" fmla="*/ 0 h 1166332"/>
                  <a:gd name="connsiteX2-69" fmla="*/ 4617720 w 4617720"/>
                  <a:gd name="connsiteY2-70" fmla="*/ 346575 h 1166332"/>
                  <a:gd name="connsiteX3-71" fmla="*/ 0 w 4617720"/>
                  <a:gd name="connsiteY3-72" fmla="*/ 1166332 h 1166332"/>
                  <a:gd name="connsiteX0-73" fmla="*/ 0 w 4617720"/>
                  <a:gd name="connsiteY0-74" fmla="*/ 893765 h 893765"/>
                  <a:gd name="connsiteX1-75" fmla="*/ 3272790 w 4617720"/>
                  <a:gd name="connsiteY1-76" fmla="*/ 0 h 893765"/>
                  <a:gd name="connsiteX2-77" fmla="*/ 4617720 w 4617720"/>
                  <a:gd name="connsiteY2-78" fmla="*/ 74008 h 893765"/>
                  <a:gd name="connsiteX3-79" fmla="*/ 0 w 4617720"/>
                  <a:gd name="connsiteY3-80" fmla="*/ 893765 h 893765"/>
                  <a:gd name="connsiteX0-81" fmla="*/ 0 w 4617720"/>
                  <a:gd name="connsiteY0-82" fmla="*/ 1001524 h 1001524"/>
                  <a:gd name="connsiteX1-83" fmla="*/ 3257550 w 4617720"/>
                  <a:gd name="connsiteY1-84" fmla="*/ 0 h 1001524"/>
                  <a:gd name="connsiteX2-85" fmla="*/ 4617720 w 4617720"/>
                  <a:gd name="connsiteY2-86" fmla="*/ 181767 h 1001524"/>
                  <a:gd name="connsiteX3-87" fmla="*/ 0 w 4617720"/>
                  <a:gd name="connsiteY3-88" fmla="*/ 1001524 h 1001524"/>
                  <a:gd name="connsiteX0-89" fmla="*/ 0 w 4472940"/>
                  <a:gd name="connsiteY0-90" fmla="*/ 1001524 h 1001524"/>
                  <a:gd name="connsiteX1-91" fmla="*/ 3257550 w 4472940"/>
                  <a:gd name="connsiteY1-92" fmla="*/ 0 h 1001524"/>
                  <a:gd name="connsiteX2-93" fmla="*/ 4472940 w 4472940"/>
                  <a:gd name="connsiteY2-94" fmla="*/ 993128 h 1001524"/>
                  <a:gd name="connsiteX3-95" fmla="*/ 0 w 4472940"/>
                  <a:gd name="connsiteY3-96" fmla="*/ 1001524 h 1001524"/>
                  <a:gd name="connsiteX0-97" fmla="*/ 0 w 5025390"/>
                  <a:gd name="connsiteY0-98" fmla="*/ 668739 h 993128"/>
                  <a:gd name="connsiteX1-99" fmla="*/ 3810000 w 5025390"/>
                  <a:gd name="connsiteY1-100" fmla="*/ 0 h 993128"/>
                  <a:gd name="connsiteX2-101" fmla="*/ 5025390 w 5025390"/>
                  <a:gd name="connsiteY2-102" fmla="*/ 993128 h 993128"/>
                  <a:gd name="connsiteX3-103" fmla="*/ 0 w 5025390"/>
                  <a:gd name="connsiteY3-104" fmla="*/ 668739 h 993128"/>
                  <a:gd name="connsiteX0-105" fmla="*/ 0 w 3810000"/>
                  <a:gd name="connsiteY0-106" fmla="*/ 668739 h 1642851"/>
                  <a:gd name="connsiteX1-107" fmla="*/ 3810000 w 3810000"/>
                  <a:gd name="connsiteY1-108" fmla="*/ 0 h 1642851"/>
                  <a:gd name="connsiteX2-109" fmla="*/ 1215390 w 3810000"/>
                  <a:gd name="connsiteY2-110" fmla="*/ 1642851 h 1642851"/>
                  <a:gd name="connsiteX3-111" fmla="*/ 0 w 3810000"/>
                  <a:gd name="connsiteY3-112" fmla="*/ 668739 h 1642851"/>
                  <a:gd name="connsiteX0-113" fmla="*/ 0 w 2419350"/>
                  <a:gd name="connsiteY0-114" fmla="*/ 335954 h 1310066"/>
                  <a:gd name="connsiteX1-115" fmla="*/ 2419350 w 2419350"/>
                  <a:gd name="connsiteY1-116" fmla="*/ 0 h 1310066"/>
                  <a:gd name="connsiteX2-117" fmla="*/ 1215390 w 2419350"/>
                  <a:gd name="connsiteY2-118" fmla="*/ 1310066 h 1310066"/>
                  <a:gd name="connsiteX3-119" fmla="*/ 0 w 2419350"/>
                  <a:gd name="connsiteY3-120" fmla="*/ 335954 h 1310066"/>
                  <a:gd name="connsiteX0-121" fmla="*/ 0 w 3562350"/>
                  <a:gd name="connsiteY0-122" fmla="*/ 209179 h 1183291"/>
                  <a:gd name="connsiteX1-123" fmla="*/ 3562350 w 3562350"/>
                  <a:gd name="connsiteY1-124" fmla="*/ 0 h 1183291"/>
                  <a:gd name="connsiteX2-125" fmla="*/ 1215390 w 3562350"/>
                  <a:gd name="connsiteY2-126" fmla="*/ 1183291 h 1183291"/>
                  <a:gd name="connsiteX3-127" fmla="*/ 0 w 3562350"/>
                  <a:gd name="connsiteY3-128" fmla="*/ 209179 h 1183291"/>
                  <a:gd name="connsiteX0-129" fmla="*/ 0 w 3867150"/>
                  <a:gd name="connsiteY0-130" fmla="*/ 383495 h 1357607"/>
                  <a:gd name="connsiteX1-131" fmla="*/ 3867150 w 3867150"/>
                  <a:gd name="connsiteY1-132" fmla="*/ 0 h 1357607"/>
                  <a:gd name="connsiteX2-133" fmla="*/ 1215390 w 3867150"/>
                  <a:gd name="connsiteY2-134" fmla="*/ 1357607 h 1357607"/>
                  <a:gd name="connsiteX3-135" fmla="*/ 0 w 3867150"/>
                  <a:gd name="connsiteY3-136" fmla="*/ 383495 h 1357607"/>
                  <a:gd name="connsiteX0-137" fmla="*/ 0 w 3619500"/>
                  <a:gd name="connsiteY0-138" fmla="*/ 716280 h 1357607"/>
                  <a:gd name="connsiteX1-139" fmla="*/ 3619500 w 3619500"/>
                  <a:gd name="connsiteY1-140" fmla="*/ 0 h 1357607"/>
                  <a:gd name="connsiteX2-141" fmla="*/ 967740 w 3619500"/>
                  <a:gd name="connsiteY2-142" fmla="*/ 1357607 h 1357607"/>
                  <a:gd name="connsiteX3-143" fmla="*/ 0 w 3619500"/>
                  <a:gd name="connsiteY3-144" fmla="*/ 716280 h 1357607"/>
                  <a:gd name="connsiteX0-145" fmla="*/ 0 w 5886450"/>
                  <a:gd name="connsiteY0-146" fmla="*/ 747974 h 1389301"/>
                  <a:gd name="connsiteX1-147" fmla="*/ 5886450 w 5886450"/>
                  <a:gd name="connsiteY1-148" fmla="*/ 0 h 1389301"/>
                  <a:gd name="connsiteX2-149" fmla="*/ 967740 w 5886450"/>
                  <a:gd name="connsiteY2-150" fmla="*/ 1389301 h 1389301"/>
                  <a:gd name="connsiteX3-151" fmla="*/ 0 w 5886450"/>
                  <a:gd name="connsiteY3-152" fmla="*/ 747974 h 1389301"/>
                  <a:gd name="connsiteX0-153" fmla="*/ 0 w 5886450"/>
                  <a:gd name="connsiteY0-154" fmla="*/ 747974 h 771272"/>
                  <a:gd name="connsiteX1-155" fmla="*/ 5886450 w 5886450"/>
                  <a:gd name="connsiteY1-156" fmla="*/ 0 h 771272"/>
                  <a:gd name="connsiteX2-157" fmla="*/ 2586990 w 5886450"/>
                  <a:gd name="connsiteY2-158" fmla="*/ 771272 h 771272"/>
                  <a:gd name="connsiteX3-159" fmla="*/ 0 w 5886450"/>
                  <a:gd name="connsiteY3-160" fmla="*/ 747974 h 771272"/>
                  <a:gd name="connsiteX0-161" fmla="*/ 0 w 5486400"/>
                  <a:gd name="connsiteY0-162" fmla="*/ 0 h 783950"/>
                  <a:gd name="connsiteX1-163" fmla="*/ 5486400 w 5486400"/>
                  <a:gd name="connsiteY1-164" fmla="*/ 12678 h 783950"/>
                  <a:gd name="connsiteX2-165" fmla="*/ 2186940 w 5486400"/>
                  <a:gd name="connsiteY2-166" fmla="*/ 783950 h 783950"/>
                  <a:gd name="connsiteX3-167" fmla="*/ 0 w 5486400"/>
                  <a:gd name="connsiteY3-168" fmla="*/ 0 h 783950"/>
                  <a:gd name="connsiteX0-169" fmla="*/ 0 w 5486400"/>
                  <a:gd name="connsiteY0-170" fmla="*/ 0 h 720562"/>
                  <a:gd name="connsiteX1-171" fmla="*/ 5486400 w 5486400"/>
                  <a:gd name="connsiteY1-172" fmla="*/ 12678 h 720562"/>
                  <a:gd name="connsiteX2-173" fmla="*/ 1920240 w 5486400"/>
                  <a:gd name="connsiteY2-174" fmla="*/ 720562 h 720562"/>
                  <a:gd name="connsiteX3-175" fmla="*/ 0 w 5486400"/>
                  <a:gd name="connsiteY3-176" fmla="*/ 0 h 720562"/>
                  <a:gd name="connsiteX0-177" fmla="*/ 0 w 5276850"/>
                  <a:gd name="connsiteY0-178" fmla="*/ 320106 h 1040668"/>
                  <a:gd name="connsiteX1-179" fmla="*/ 5276850 w 5276850"/>
                  <a:gd name="connsiteY1-180" fmla="*/ 0 h 1040668"/>
                  <a:gd name="connsiteX2-181" fmla="*/ 1920240 w 5276850"/>
                  <a:gd name="connsiteY2-182" fmla="*/ 1040668 h 1040668"/>
                  <a:gd name="connsiteX3-183" fmla="*/ 0 w 5276850"/>
                  <a:gd name="connsiteY3-184" fmla="*/ 320106 h 1040668"/>
                  <a:gd name="connsiteX0-185" fmla="*/ 1356360 w 3356610"/>
                  <a:gd name="connsiteY0-186" fmla="*/ 0 h 1750611"/>
                  <a:gd name="connsiteX1-187" fmla="*/ 3356610 w 3356610"/>
                  <a:gd name="connsiteY1-188" fmla="*/ 709943 h 1750611"/>
                  <a:gd name="connsiteX2-189" fmla="*/ 0 w 3356610"/>
                  <a:gd name="connsiteY2-190" fmla="*/ 1750611 h 1750611"/>
                  <a:gd name="connsiteX3-191" fmla="*/ 1356360 w 3356610"/>
                  <a:gd name="connsiteY3-192" fmla="*/ 0 h 1750611"/>
                  <a:gd name="connsiteX0-193" fmla="*/ 1356360 w 3737610"/>
                  <a:gd name="connsiteY0-194" fmla="*/ 98249 h 1848860"/>
                  <a:gd name="connsiteX1-195" fmla="*/ 3737610 w 3737610"/>
                  <a:gd name="connsiteY1-196" fmla="*/ 0 h 1848860"/>
                  <a:gd name="connsiteX2-197" fmla="*/ 0 w 3737610"/>
                  <a:gd name="connsiteY2-198" fmla="*/ 1848860 h 1848860"/>
                  <a:gd name="connsiteX3-199" fmla="*/ 1356360 w 3737610"/>
                  <a:gd name="connsiteY3-200" fmla="*/ 98249 h 1848860"/>
                  <a:gd name="connsiteX0-201" fmla="*/ 0 w 2381250"/>
                  <a:gd name="connsiteY0-202" fmla="*/ 98249 h 2213339"/>
                  <a:gd name="connsiteX1-203" fmla="*/ 2381250 w 2381250"/>
                  <a:gd name="connsiteY1-204" fmla="*/ 0 h 2213339"/>
                  <a:gd name="connsiteX2-205" fmla="*/ 624840 w 2381250"/>
                  <a:gd name="connsiteY2-206" fmla="*/ 2213339 h 2213339"/>
                  <a:gd name="connsiteX3-207" fmla="*/ 0 w 2381250"/>
                  <a:gd name="connsiteY3-208" fmla="*/ 98249 h 2213339"/>
                  <a:gd name="connsiteX0-209" fmla="*/ 0 w 1962150"/>
                  <a:gd name="connsiteY0-210" fmla="*/ 0 h 2226018"/>
                  <a:gd name="connsiteX1-211" fmla="*/ 1962150 w 1962150"/>
                  <a:gd name="connsiteY1-212" fmla="*/ 12679 h 2226018"/>
                  <a:gd name="connsiteX2-213" fmla="*/ 205740 w 1962150"/>
                  <a:gd name="connsiteY2-214" fmla="*/ 2226018 h 2226018"/>
                  <a:gd name="connsiteX3-215" fmla="*/ 0 w 1962150"/>
                  <a:gd name="connsiteY3-216" fmla="*/ 0 h 2226018"/>
                  <a:gd name="connsiteX0-217" fmla="*/ 0 w 2247900"/>
                  <a:gd name="connsiteY0-218" fmla="*/ 3168 h 2213339"/>
                  <a:gd name="connsiteX1-219" fmla="*/ 2247900 w 2247900"/>
                  <a:gd name="connsiteY1-220" fmla="*/ 0 h 2213339"/>
                  <a:gd name="connsiteX2-221" fmla="*/ 491490 w 2247900"/>
                  <a:gd name="connsiteY2-222" fmla="*/ 2213339 h 2213339"/>
                  <a:gd name="connsiteX3-223" fmla="*/ 0 w 2247900"/>
                  <a:gd name="connsiteY3-224" fmla="*/ 3168 h 2213339"/>
                  <a:gd name="connsiteX0-225" fmla="*/ 0 w 2324100"/>
                  <a:gd name="connsiteY0-226" fmla="*/ 3168 h 2213339"/>
                  <a:gd name="connsiteX1-227" fmla="*/ 2324100 w 2324100"/>
                  <a:gd name="connsiteY1-228" fmla="*/ 0 h 2213339"/>
                  <a:gd name="connsiteX2-229" fmla="*/ 567690 w 2324100"/>
                  <a:gd name="connsiteY2-230" fmla="*/ 2213339 h 2213339"/>
                  <a:gd name="connsiteX3-231" fmla="*/ 0 w 2324100"/>
                  <a:gd name="connsiteY3-232" fmla="*/ 3168 h 2213339"/>
                  <a:gd name="connsiteX0-233" fmla="*/ 0 w 1619250"/>
                  <a:gd name="connsiteY0-234" fmla="*/ 779666 h 2989837"/>
                  <a:gd name="connsiteX1-235" fmla="*/ 1619250 w 1619250"/>
                  <a:gd name="connsiteY1-236" fmla="*/ 0 h 2989837"/>
                  <a:gd name="connsiteX2-237" fmla="*/ 567690 w 1619250"/>
                  <a:gd name="connsiteY2-238" fmla="*/ 2989837 h 2989837"/>
                  <a:gd name="connsiteX3-239" fmla="*/ 0 w 1619250"/>
                  <a:gd name="connsiteY3-240" fmla="*/ 779666 h 2989837"/>
                  <a:gd name="connsiteX0-241" fmla="*/ 0 w 2110740"/>
                  <a:gd name="connsiteY0-242" fmla="*/ 779666 h 2181645"/>
                  <a:gd name="connsiteX1-243" fmla="*/ 1619250 w 2110740"/>
                  <a:gd name="connsiteY1-244" fmla="*/ 0 h 2181645"/>
                  <a:gd name="connsiteX2-245" fmla="*/ 2110740 w 2110740"/>
                  <a:gd name="connsiteY2-246" fmla="*/ 2181645 h 2181645"/>
                  <a:gd name="connsiteX3-247" fmla="*/ 0 w 2110740"/>
                  <a:gd name="connsiteY3-248" fmla="*/ 779666 h 2181645"/>
                  <a:gd name="connsiteX0-249" fmla="*/ 0 w 2110740"/>
                  <a:gd name="connsiteY0-250" fmla="*/ 858901 h 2260880"/>
                  <a:gd name="connsiteX1-251" fmla="*/ 1600200 w 2110740"/>
                  <a:gd name="connsiteY1-252" fmla="*/ 0 h 2260880"/>
                  <a:gd name="connsiteX2-253" fmla="*/ 2110740 w 2110740"/>
                  <a:gd name="connsiteY2-254" fmla="*/ 2260880 h 2260880"/>
                  <a:gd name="connsiteX3-255" fmla="*/ 0 w 2110740"/>
                  <a:gd name="connsiteY3-256" fmla="*/ 858901 h 2260880"/>
                  <a:gd name="connsiteX0-257" fmla="*/ 0 w 529590"/>
                  <a:gd name="connsiteY0-258" fmla="*/ 1841409 h 2260880"/>
                  <a:gd name="connsiteX1-259" fmla="*/ 19050 w 529590"/>
                  <a:gd name="connsiteY1-260" fmla="*/ 0 h 2260880"/>
                  <a:gd name="connsiteX2-261" fmla="*/ 529590 w 529590"/>
                  <a:gd name="connsiteY2-262" fmla="*/ 2260880 h 2260880"/>
                  <a:gd name="connsiteX3-263" fmla="*/ 0 w 529590"/>
                  <a:gd name="connsiteY3-264" fmla="*/ 1841409 h 2260880"/>
                  <a:gd name="connsiteX0-265" fmla="*/ 0 w 553402"/>
                  <a:gd name="connsiteY0-266" fmla="*/ 1841409 h 2201455"/>
                  <a:gd name="connsiteX1-267" fmla="*/ 19050 w 553402"/>
                  <a:gd name="connsiteY1-268" fmla="*/ 0 h 2201455"/>
                  <a:gd name="connsiteX2-269" fmla="*/ 553402 w 553402"/>
                  <a:gd name="connsiteY2-270" fmla="*/ 2201455 h 2201455"/>
                  <a:gd name="connsiteX3-271" fmla="*/ 0 w 553402"/>
                  <a:gd name="connsiteY3-272" fmla="*/ 1841409 h 2201455"/>
                  <a:gd name="connsiteX0-273" fmla="*/ 0 w 608985"/>
                  <a:gd name="connsiteY0-274" fmla="*/ 1887782 h 2201455"/>
                  <a:gd name="connsiteX1-275" fmla="*/ 74633 w 608985"/>
                  <a:gd name="connsiteY1-276" fmla="*/ 0 h 2201455"/>
                  <a:gd name="connsiteX2-277" fmla="*/ 608985 w 608985"/>
                  <a:gd name="connsiteY2-278" fmla="*/ 2201455 h 2201455"/>
                  <a:gd name="connsiteX3-279" fmla="*/ 0 w 608985"/>
                  <a:gd name="connsiteY3-280" fmla="*/ 1887782 h 2201455"/>
                  <a:gd name="connsiteX0-281" fmla="*/ 0 w 608985"/>
                  <a:gd name="connsiteY0-282" fmla="*/ 1934156 h 2247829"/>
                  <a:gd name="connsiteX1-283" fmla="*/ 19050 w 608985"/>
                  <a:gd name="connsiteY1-284" fmla="*/ 0 h 2247829"/>
                  <a:gd name="connsiteX2-285" fmla="*/ 608985 w 608985"/>
                  <a:gd name="connsiteY2-286" fmla="*/ 2247829 h 2247829"/>
                  <a:gd name="connsiteX3-287" fmla="*/ 0 w 608985"/>
                  <a:gd name="connsiteY3-288" fmla="*/ 1934156 h 2247829"/>
                  <a:gd name="connsiteX0-289" fmla="*/ 0 w 608985"/>
                  <a:gd name="connsiteY0-290" fmla="*/ 1961980 h 2275653"/>
                  <a:gd name="connsiteX1-291" fmla="*/ 19050 w 608985"/>
                  <a:gd name="connsiteY1-292" fmla="*/ 0 h 2275653"/>
                  <a:gd name="connsiteX2-293" fmla="*/ 608985 w 608985"/>
                  <a:gd name="connsiteY2-294" fmla="*/ 2275653 h 2275653"/>
                  <a:gd name="connsiteX3-295" fmla="*/ 0 w 608985"/>
                  <a:gd name="connsiteY3-296" fmla="*/ 1961980 h 227565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608985" h="2275653">
                    <a:moveTo>
                      <a:pt x="0" y="1961980"/>
                    </a:moveTo>
                    <a:lnTo>
                      <a:pt x="19050" y="0"/>
                    </a:lnTo>
                    <a:lnTo>
                      <a:pt x="608985" y="2275653"/>
                    </a:lnTo>
                    <a:lnTo>
                      <a:pt x="0" y="196198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18445" name="组合 7"/>
            <p:cNvGrpSpPr/>
            <p:nvPr/>
          </p:nvGrpSpPr>
          <p:grpSpPr>
            <a:xfrm>
              <a:off x="4574381" y="5864350"/>
              <a:ext cx="4645466" cy="1043827"/>
              <a:chOff x="-54770" y="4178801"/>
              <a:chExt cx="12326860" cy="2769823"/>
            </a:xfrm>
          </p:grpSpPr>
          <p:sp>
            <p:nvSpPr>
              <p:cNvPr id="15" name="等腰三角形 2"/>
              <p:cNvSpPr/>
              <p:nvPr/>
            </p:nvSpPr>
            <p:spPr>
              <a:xfrm>
                <a:off x="-36804" y="4723120"/>
                <a:ext cx="1139374" cy="2153548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1143000" h="1790700">
                    <a:moveTo>
                      <a:pt x="0" y="1790700"/>
                    </a:moveTo>
                    <a:lnTo>
                      <a:pt x="0" y="0"/>
                    </a:lnTo>
                    <a:lnTo>
                      <a:pt x="1143000" y="628650"/>
                    </a:lnTo>
                    <a:lnTo>
                      <a:pt x="0" y="179070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6" name="等腰三角形 2"/>
              <p:cNvSpPr/>
              <p:nvPr/>
            </p:nvSpPr>
            <p:spPr>
              <a:xfrm>
                <a:off x="-55330" y="5483800"/>
                <a:ext cx="2667802" cy="1398006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  <a:gd name="connsiteX0-25" fmla="*/ 0 w 2971800"/>
                  <a:gd name="connsiteY0-26" fmla="*/ 1790700 h 1790700"/>
                  <a:gd name="connsiteX1-27" fmla="*/ 1828800 w 2971800"/>
                  <a:gd name="connsiteY1-28" fmla="*/ 0 h 1790700"/>
                  <a:gd name="connsiteX2-29" fmla="*/ 2971800 w 2971800"/>
                  <a:gd name="connsiteY2-30" fmla="*/ 628650 h 1790700"/>
                  <a:gd name="connsiteX3-31" fmla="*/ 0 w 2971800"/>
                  <a:gd name="connsiteY3-32" fmla="*/ 1790700 h 1790700"/>
                  <a:gd name="connsiteX0-33" fmla="*/ 0 w 2971800"/>
                  <a:gd name="connsiteY0-34" fmla="*/ 1162050 h 1162050"/>
                  <a:gd name="connsiteX1-35" fmla="*/ 1162050 w 2971800"/>
                  <a:gd name="connsiteY1-36" fmla="*/ 52767 h 1162050"/>
                  <a:gd name="connsiteX2-37" fmla="*/ 2971800 w 2971800"/>
                  <a:gd name="connsiteY2-38" fmla="*/ 0 h 1162050"/>
                  <a:gd name="connsiteX3-39" fmla="*/ 0 w 2971800"/>
                  <a:gd name="connsiteY3-40" fmla="*/ 1162050 h 1162050"/>
                  <a:gd name="connsiteX0-41" fmla="*/ 0 w 2628900"/>
                  <a:gd name="connsiteY0-42" fmla="*/ 1109283 h 1109283"/>
                  <a:gd name="connsiteX1-43" fmla="*/ 1162050 w 2628900"/>
                  <a:gd name="connsiteY1-44" fmla="*/ 0 h 1109283"/>
                  <a:gd name="connsiteX2-45" fmla="*/ 2628900 w 2628900"/>
                  <a:gd name="connsiteY2-46" fmla="*/ 295865 h 1109283"/>
                  <a:gd name="connsiteX3-47" fmla="*/ 0 w 2628900"/>
                  <a:gd name="connsiteY3-48" fmla="*/ 1109283 h 1109283"/>
                  <a:gd name="connsiteX0-49" fmla="*/ 0 w 2628900"/>
                  <a:gd name="connsiteY0-50" fmla="*/ 1159993 h 1159993"/>
                  <a:gd name="connsiteX1-51" fmla="*/ 1116330 w 2628900"/>
                  <a:gd name="connsiteY1-52" fmla="*/ 0 h 1159993"/>
                  <a:gd name="connsiteX2-53" fmla="*/ 2628900 w 2628900"/>
                  <a:gd name="connsiteY2-54" fmla="*/ 346575 h 1159993"/>
                  <a:gd name="connsiteX3-55" fmla="*/ 0 w 2628900"/>
                  <a:gd name="connsiteY3-56" fmla="*/ 1159993 h 1159993"/>
                  <a:gd name="connsiteX0-57" fmla="*/ 0 w 2651760"/>
                  <a:gd name="connsiteY0-58" fmla="*/ 1153654 h 1153654"/>
                  <a:gd name="connsiteX1-59" fmla="*/ 1139190 w 2651760"/>
                  <a:gd name="connsiteY1-60" fmla="*/ 0 h 1153654"/>
                  <a:gd name="connsiteX2-61" fmla="*/ 2651760 w 2651760"/>
                  <a:gd name="connsiteY2-62" fmla="*/ 346575 h 1153654"/>
                  <a:gd name="connsiteX3-63" fmla="*/ 0 w 2651760"/>
                  <a:gd name="connsiteY3-64" fmla="*/ 1153654 h 1153654"/>
                  <a:gd name="connsiteX0-65" fmla="*/ 0 w 2668429"/>
                  <a:gd name="connsiteY0-66" fmla="*/ 1165539 h 1165539"/>
                  <a:gd name="connsiteX1-67" fmla="*/ 1155859 w 2668429"/>
                  <a:gd name="connsiteY1-68" fmla="*/ 0 h 1165539"/>
                  <a:gd name="connsiteX2-69" fmla="*/ 2668429 w 2668429"/>
                  <a:gd name="connsiteY2-70" fmla="*/ 346575 h 1165539"/>
                  <a:gd name="connsiteX3-71" fmla="*/ 0 w 2668429"/>
                  <a:gd name="connsiteY3-72" fmla="*/ 1165539 h 116553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2668429" h="1165539">
                    <a:moveTo>
                      <a:pt x="0" y="1165539"/>
                    </a:moveTo>
                    <a:lnTo>
                      <a:pt x="1155859" y="0"/>
                    </a:lnTo>
                    <a:lnTo>
                      <a:pt x="2668429" y="346575"/>
                    </a:lnTo>
                    <a:lnTo>
                      <a:pt x="0" y="1165539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7" name="等腰三角形 2"/>
              <p:cNvSpPr/>
              <p:nvPr/>
            </p:nvSpPr>
            <p:spPr>
              <a:xfrm>
                <a:off x="-32174" y="5668830"/>
                <a:ext cx="4474126" cy="1202696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  <a:gd name="connsiteX0-25" fmla="*/ 0 w 2971800"/>
                  <a:gd name="connsiteY0-26" fmla="*/ 1790700 h 1790700"/>
                  <a:gd name="connsiteX1-27" fmla="*/ 1828800 w 2971800"/>
                  <a:gd name="connsiteY1-28" fmla="*/ 0 h 1790700"/>
                  <a:gd name="connsiteX2-29" fmla="*/ 2971800 w 2971800"/>
                  <a:gd name="connsiteY2-30" fmla="*/ 628650 h 1790700"/>
                  <a:gd name="connsiteX3-31" fmla="*/ 0 w 2971800"/>
                  <a:gd name="connsiteY3-32" fmla="*/ 1790700 h 1790700"/>
                  <a:gd name="connsiteX0-33" fmla="*/ 0 w 2971800"/>
                  <a:gd name="connsiteY0-34" fmla="*/ 1162050 h 1162050"/>
                  <a:gd name="connsiteX1-35" fmla="*/ 1162050 w 2971800"/>
                  <a:gd name="connsiteY1-36" fmla="*/ 52767 h 1162050"/>
                  <a:gd name="connsiteX2-37" fmla="*/ 2971800 w 2971800"/>
                  <a:gd name="connsiteY2-38" fmla="*/ 0 h 1162050"/>
                  <a:gd name="connsiteX3-39" fmla="*/ 0 w 2971800"/>
                  <a:gd name="connsiteY3-40" fmla="*/ 1162050 h 1162050"/>
                  <a:gd name="connsiteX0-41" fmla="*/ 0 w 2628900"/>
                  <a:gd name="connsiteY0-42" fmla="*/ 1109283 h 1109283"/>
                  <a:gd name="connsiteX1-43" fmla="*/ 1162050 w 2628900"/>
                  <a:gd name="connsiteY1-44" fmla="*/ 0 h 1109283"/>
                  <a:gd name="connsiteX2-45" fmla="*/ 2628900 w 2628900"/>
                  <a:gd name="connsiteY2-46" fmla="*/ 295865 h 1109283"/>
                  <a:gd name="connsiteX3-47" fmla="*/ 0 w 2628900"/>
                  <a:gd name="connsiteY3-48" fmla="*/ 1109283 h 1109283"/>
                  <a:gd name="connsiteX0-49" fmla="*/ 0 w 2628900"/>
                  <a:gd name="connsiteY0-50" fmla="*/ 1159993 h 1159993"/>
                  <a:gd name="connsiteX1-51" fmla="*/ 1116330 w 2628900"/>
                  <a:gd name="connsiteY1-52" fmla="*/ 0 h 1159993"/>
                  <a:gd name="connsiteX2-53" fmla="*/ 2628900 w 2628900"/>
                  <a:gd name="connsiteY2-54" fmla="*/ 346575 h 1159993"/>
                  <a:gd name="connsiteX3-55" fmla="*/ 0 w 2628900"/>
                  <a:gd name="connsiteY3-56" fmla="*/ 1159993 h 1159993"/>
                  <a:gd name="connsiteX0-57" fmla="*/ 0 w 2651760"/>
                  <a:gd name="connsiteY0-58" fmla="*/ 1153654 h 1153654"/>
                  <a:gd name="connsiteX1-59" fmla="*/ 1139190 w 2651760"/>
                  <a:gd name="connsiteY1-60" fmla="*/ 0 h 1153654"/>
                  <a:gd name="connsiteX2-61" fmla="*/ 2651760 w 2651760"/>
                  <a:gd name="connsiteY2-62" fmla="*/ 346575 h 1153654"/>
                  <a:gd name="connsiteX3-63" fmla="*/ 0 w 2651760"/>
                  <a:gd name="connsiteY3-64" fmla="*/ 1153654 h 1153654"/>
                  <a:gd name="connsiteX0-65" fmla="*/ 0 w 4617720"/>
                  <a:gd name="connsiteY0-66" fmla="*/ 1166332 h 1166332"/>
                  <a:gd name="connsiteX1-67" fmla="*/ 3105150 w 4617720"/>
                  <a:gd name="connsiteY1-68" fmla="*/ 0 h 1166332"/>
                  <a:gd name="connsiteX2-69" fmla="*/ 4617720 w 4617720"/>
                  <a:gd name="connsiteY2-70" fmla="*/ 346575 h 1166332"/>
                  <a:gd name="connsiteX3-71" fmla="*/ 0 w 4617720"/>
                  <a:gd name="connsiteY3-72" fmla="*/ 1166332 h 1166332"/>
                  <a:gd name="connsiteX0-73" fmla="*/ 0 w 4617720"/>
                  <a:gd name="connsiteY0-74" fmla="*/ 893765 h 893765"/>
                  <a:gd name="connsiteX1-75" fmla="*/ 3272790 w 4617720"/>
                  <a:gd name="connsiteY1-76" fmla="*/ 0 h 893765"/>
                  <a:gd name="connsiteX2-77" fmla="*/ 4617720 w 4617720"/>
                  <a:gd name="connsiteY2-78" fmla="*/ 74008 h 893765"/>
                  <a:gd name="connsiteX3-79" fmla="*/ 0 w 4617720"/>
                  <a:gd name="connsiteY3-80" fmla="*/ 893765 h 893765"/>
                  <a:gd name="connsiteX0-81" fmla="*/ 0 w 4617720"/>
                  <a:gd name="connsiteY0-82" fmla="*/ 1001524 h 1001524"/>
                  <a:gd name="connsiteX1-83" fmla="*/ 3257550 w 4617720"/>
                  <a:gd name="connsiteY1-84" fmla="*/ 0 h 1001524"/>
                  <a:gd name="connsiteX2-85" fmla="*/ 4617720 w 4617720"/>
                  <a:gd name="connsiteY2-86" fmla="*/ 181767 h 1001524"/>
                  <a:gd name="connsiteX3-87" fmla="*/ 0 w 4617720"/>
                  <a:gd name="connsiteY3-88" fmla="*/ 1001524 h 1001524"/>
                  <a:gd name="connsiteX0-89" fmla="*/ 0 w 4472940"/>
                  <a:gd name="connsiteY0-90" fmla="*/ 1001524 h 1001524"/>
                  <a:gd name="connsiteX1-91" fmla="*/ 3257550 w 4472940"/>
                  <a:gd name="connsiteY1-92" fmla="*/ 0 h 1001524"/>
                  <a:gd name="connsiteX2-93" fmla="*/ 4472940 w 4472940"/>
                  <a:gd name="connsiteY2-94" fmla="*/ 993128 h 1001524"/>
                  <a:gd name="connsiteX3-95" fmla="*/ 0 w 4472940"/>
                  <a:gd name="connsiteY3-96" fmla="*/ 1001524 h 100152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4472940" h="1001524">
                    <a:moveTo>
                      <a:pt x="0" y="1001524"/>
                    </a:moveTo>
                    <a:lnTo>
                      <a:pt x="3257550" y="0"/>
                    </a:lnTo>
                    <a:lnTo>
                      <a:pt x="4472940" y="993128"/>
                    </a:lnTo>
                    <a:lnTo>
                      <a:pt x="0" y="1001524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8" name="等腰三角形 2"/>
              <p:cNvSpPr/>
              <p:nvPr/>
            </p:nvSpPr>
            <p:spPr>
              <a:xfrm>
                <a:off x="3186790" y="5432403"/>
                <a:ext cx="3566332" cy="1423706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  <a:gd name="connsiteX0-25" fmla="*/ 0 w 2971800"/>
                  <a:gd name="connsiteY0-26" fmla="*/ 1790700 h 1790700"/>
                  <a:gd name="connsiteX1-27" fmla="*/ 1828800 w 2971800"/>
                  <a:gd name="connsiteY1-28" fmla="*/ 0 h 1790700"/>
                  <a:gd name="connsiteX2-29" fmla="*/ 2971800 w 2971800"/>
                  <a:gd name="connsiteY2-30" fmla="*/ 628650 h 1790700"/>
                  <a:gd name="connsiteX3-31" fmla="*/ 0 w 2971800"/>
                  <a:gd name="connsiteY3-32" fmla="*/ 1790700 h 1790700"/>
                  <a:gd name="connsiteX0-33" fmla="*/ 0 w 2971800"/>
                  <a:gd name="connsiteY0-34" fmla="*/ 1162050 h 1162050"/>
                  <a:gd name="connsiteX1-35" fmla="*/ 1162050 w 2971800"/>
                  <a:gd name="connsiteY1-36" fmla="*/ 52767 h 1162050"/>
                  <a:gd name="connsiteX2-37" fmla="*/ 2971800 w 2971800"/>
                  <a:gd name="connsiteY2-38" fmla="*/ 0 h 1162050"/>
                  <a:gd name="connsiteX3-39" fmla="*/ 0 w 2971800"/>
                  <a:gd name="connsiteY3-40" fmla="*/ 1162050 h 1162050"/>
                  <a:gd name="connsiteX0-41" fmla="*/ 0 w 2628900"/>
                  <a:gd name="connsiteY0-42" fmla="*/ 1109283 h 1109283"/>
                  <a:gd name="connsiteX1-43" fmla="*/ 1162050 w 2628900"/>
                  <a:gd name="connsiteY1-44" fmla="*/ 0 h 1109283"/>
                  <a:gd name="connsiteX2-45" fmla="*/ 2628900 w 2628900"/>
                  <a:gd name="connsiteY2-46" fmla="*/ 295865 h 1109283"/>
                  <a:gd name="connsiteX3-47" fmla="*/ 0 w 2628900"/>
                  <a:gd name="connsiteY3-48" fmla="*/ 1109283 h 1109283"/>
                  <a:gd name="connsiteX0-49" fmla="*/ 0 w 2628900"/>
                  <a:gd name="connsiteY0-50" fmla="*/ 1159993 h 1159993"/>
                  <a:gd name="connsiteX1-51" fmla="*/ 1116330 w 2628900"/>
                  <a:gd name="connsiteY1-52" fmla="*/ 0 h 1159993"/>
                  <a:gd name="connsiteX2-53" fmla="*/ 2628900 w 2628900"/>
                  <a:gd name="connsiteY2-54" fmla="*/ 346575 h 1159993"/>
                  <a:gd name="connsiteX3-55" fmla="*/ 0 w 2628900"/>
                  <a:gd name="connsiteY3-56" fmla="*/ 1159993 h 1159993"/>
                  <a:gd name="connsiteX0-57" fmla="*/ 0 w 2651760"/>
                  <a:gd name="connsiteY0-58" fmla="*/ 1153654 h 1153654"/>
                  <a:gd name="connsiteX1-59" fmla="*/ 1139190 w 2651760"/>
                  <a:gd name="connsiteY1-60" fmla="*/ 0 h 1153654"/>
                  <a:gd name="connsiteX2-61" fmla="*/ 2651760 w 2651760"/>
                  <a:gd name="connsiteY2-62" fmla="*/ 346575 h 1153654"/>
                  <a:gd name="connsiteX3-63" fmla="*/ 0 w 2651760"/>
                  <a:gd name="connsiteY3-64" fmla="*/ 1153654 h 1153654"/>
                  <a:gd name="connsiteX0-65" fmla="*/ 0 w 4617720"/>
                  <a:gd name="connsiteY0-66" fmla="*/ 1166332 h 1166332"/>
                  <a:gd name="connsiteX1-67" fmla="*/ 3105150 w 4617720"/>
                  <a:gd name="connsiteY1-68" fmla="*/ 0 h 1166332"/>
                  <a:gd name="connsiteX2-69" fmla="*/ 4617720 w 4617720"/>
                  <a:gd name="connsiteY2-70" fmla="*/ 346575 h 1166332"/>
                  <a:gd name="connsiteX3-71" fmla="*/ 0 w 4617720"/>
                  <a:gd name="connsiteY3-72" fmla="*/ 1166332 h 1166332"/>
                  <a:gd name="connsiteX0-73" fmla="*/ 0 w 4617720"/>
                  <a:gd name="connsiteY0-74" fmla="*/ 893765 h 893765"/>
                  <a:gd name="connsiteX1-75" fmla="*/ 3272790 w 4617720"/>
                  <a:gd name="connsiteY1-76" fmla="*/ 0 h 893765"/>
                  <a:gd name="connsiteX2-77" fmla="*/ 4617720 w 4617720"/>
                  <a:gd name="connsiteY2-78" fmla="*/ 74008 h 893765"/>
                  <a:gd name="connsiteX3-79" fmla="*/ 0 w 4617720"/>
                  <a:gd name="connsiteY3-80" fmla="*/ 893765 h 893765"/>
                  <a:gd name="connsiteX0-81" fmla="*/ 0 w 4617720"/>
                  <a:gd name="connsiteY0-82" fmla="*/ 1001524 h 1001524"/>
                  <a:gd name="connsiteX1-83" fmla="*/ 3257550 w 4617720"/>
                  <a:gd name="connsiteY1-84" fmla="*/ 0 h 1001524"/>
                  <a:gd name="connsiteX2-85" fmla="*/ 4617720 w 4617720"/>
                  <a:gd name="connsiteY2-86" fmla="*/ 181767 h 1001524"/>
                  <a:gd name="connsiteX3-87" fmla="*/ 0 w 4617720"/>
                  <a:gd name="connsiteY3-88" fmla="*/ 1001524 h 1001524"/>
                  <a:gd name="connsiteX0-89" fmla="*/ 0 w 4472940"/>
                  <a:gd name="connsiteY0-90" fmla="*/ 1001524 h 1001524"/>
                  <a:gd name="connsiteX1-91" fmla="*/ 3257550 w 4472940"/>
                  <a:gd name="connsiteY1-92" fmla="*/ 0 h 1001524"/>
                  <a:gd name="connsiteX2-93" fmla="*/ 4472940 w 4472940"/>
                  <a:gd name="connsiteY2-94" fmla="*/ 993128 h 1001524"/>
                  <a:gd name="connsiteX3-95" fmla="*/ 0 w 4472940"/>
                  <a:gd name="connsiteY3-96" fmla="*/ 1001524 h 1001524"/>
                  <a:gd name="connsiteX0-97" fmla="*/ 0 w 5025390"/>
                  <a:gd name="connsiteY0-98" fmla="*/ 668739 h 993128"/>
                  <a:gd name="connsiteX1-99" fmla="*/ 3810000 w 5025390"/>
                  <a:gd name="connsiteY1-100" fmla="*/ 0 h 993128"/>
                  <a:gd name="connsiteX2-101" fmla="*/ 5025390 w 5025390"/>
                  <a:gd name="connsiteY2-102" fmla="*/ 993128 h 993128"/>
                  <a:gd name="connsiteX3-103" fmla="*/ 0 w 5025390"/>
                  <a:gd name="connsiteY3-104" fmla="*/ 668739 h 993128"/>
                  <a:gd name="connsiteX0-105" fmla="*/ 0 w 3810000"/>
                  <a:gd name="connsiteY0-106" fmla="*/ 668739 h 1642851"/>
                  <a:gd name="connsiteX1-107" fmla="*/ 3810000 w 3810000"/>
                  <a:gd name="connsiteY1-108" fmla="*/ 0 h 1642851"/>
                  <a:gd name="connsiteX2-109" fmla="*/ 1215390 w 3810000"/>
                  <a:gd name="connsiteY2-110" fmla="*/ 1642851 h 1642851"/>
                  <a:gd name="connsiteX3-111" fmla="*/ 0 w 3810000"/>
                  <a:gd name="connsiteY3-112" fmla="*/ 668739 h 1642851"/>
                  <a:gd name="connsiteX0-113" fmla="*/ 0 w 2419350"/>
                  <a:gd name="connsiteY0-114" fmla="*/ 335954 h 1310066"/>
                  <a:gd name="connsiteX1-115" fmla="*/ 2419350 w 2419350"/>
                  <a:gd name="connsiteY1-116" fmla="*/ 0 h 1310066"/>
                  <a:gd name="connsiteX2-117" fmla="*/ 1215390 w 2419350"/>
                  <a:gd name="connsiteY2-118" fmla="*/ 1310066 h 1310066"/>
                  <a:gd name="connsiteX3-119" fmla="*/ 0 w 2419350"/>
                  <a:gd name="connsiteY3-120" fmla="*/ 335954 h 1310066"/>
                  <a:gd name="connsiteX0-121" fmla="*/ 0 w 3562350"/>
                  <a:gd name="connsiteY0-122" fmla="*/ 209179 h 1183291"/>
                  <a:gd name="connsiteX1-123" fmla="*/ 3562350 w 3562350"/>
                  <a:gd name="connsiteY1-124" fmla="*/ 0 h 1183291"/>
                  <a:gd name="connsiteX2-125" fmla="*/ 1215390 w 3562350"/>
                  <a:gd name="connsiteY2-126" fmla="*/ 1183291 h 1183291"/>
                  <a:gd name="connsiteX3-127" fmla="*/ 0 w 3562350"/>
                  <a:gd name="connsiteY3-128" fmla="*/ 209179 h 118329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2350" h="1183291">
                    <a:moveTo>
                      <a:pt x="0" y="209179"/>
                    </a:moveTo>
                    <a:lnTo>
                      <a:pt x="3562350" y="0"/>
                    </a:lnTo>
                    <a:lnTo>
                      <a:pt x="1215390" y="1183291"/>
                    </a:lnTo>
                    <a:lnTo>
                      <a:pt x="0" y="20917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9" name="等腰三角形 2"/>
              <p:cNvSpPr/>
              <p:nvPr/>
            </p:nvSpPr>
            <p:spPr>
              <a:xfrm rot="10800000">
                <a:off x="4391006" y="5231955"/>
                <a:ext cx="3635805" cy="1634434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  <a:gd name="connsiteX0-25" fmla="*/ 0 w 2971800"/>
                  <a:gd name="connsiteY0-26" fmla="*/ 1790700 h 1790700"/>
                  <a:gd name="connsiteX1-27" fmla="*/ 1828800 w 2971800"/>
                  <a:gd name="connsiteY1-28" fmla="*/ 0 h 1790700"/>
                  <a:gd name="connsiteX2-29" fmla="*/ 2971800 w 2971800"/>
                  <a:gd name="connsiteY2-30" fmla="*/ 628650 h 1790700"/>
                  <a:gd name="connsiteX3-31" fmla="*/ 0 w 2971800"/>
                  <a:gd name="connsiteY3-32" fmla="*/ 1790700 h 1790700"/>
                  <a:gd name="connsiteX0-33" fmla="*/ 0 w 2971800"/>
                  <a:gd name="connsiteY0-34" fmla="*/ 1162050 h 1162050"/>
                  <a:gd name="connsiteX1-35" fmla="*/ 1162050 w 2971800"/>
                  <a:gd name="connsiteY1-36" fmla="*/ 52767 h 1162050"/>
                  <a:gd name="connsiteX2-37" fmla="*/ 2971800 w 2971800"/>
                  <a:gd name="connsiteY2-38" fmla="*/ 0 h 1162050"/>
                  <a:gd name="connsiteX3-39" fmla="*/ 0 w 2971800"/>
                  <a:gd name="connsiteY3-40" fmla="*/ 1162050 h 1162050"/>
                  <a:gd name="connsiteX0-41" fmla="*/ 0 w 2628900"/>
                  <a:gd name="connsiteY0-42" fmla="*/ 1109283 h 1109283"/>
                  <a:gd name="connsiteX1-43" fmla="*/ 1162050 w 2628900"/>
                  <a:gd name="connsiteY1-44" fmla="*/ 0 h 1109283"/>
                  <a:gd name="connsiteX2-45" fmla="*/ 2628900 w 2628900"/>
                  <a:gd name="connsiteY2-46" fmla="*/ 295865 h 1109283"/>
                  <a:gd name="connsiteX3-47" fmla="*/ 0 w 2628900"/>
                  <a:gd name="connsiteY3-48" fmla="*/ 1109283 h 1109283"/>
                  <a:gd name="connsiteX0-49" fmla="*/ 0 w 2628900"/>
                  <a:gd name="connsiteY0-50" fmla="*/ 1159993 h 1159993"/>
                  <a:gd name="connsiteX1-51" fmla="*/ 1116330 w 2628900"/>
                  <a:gd name="connsiteY1-52" fmla="*/ 0 h 1159993"/>
                  <a:gd name="connsiteX2-53" fmla="*/ 2628900 w 2628900"/>
                  <a:gd name="connsiteY2-54" fmla="*/ 346575 h 1159993"/>
                  <a:gd name="connsiteX3-55" fmla="*/ 0 w 2628900"/>
                  <a:gd name="connsiteY3-56" fmla="*/ 1159993 h 1159993"/>
                  <a:gd name="connsiteX0-57" fmla="*/ 0 w 2651760"/>
                  <a:gd name="connsiteY0-58" fmla="*/ 1153654 h 1153654"/>
                  <a:gd name="connsiteX1-59" fmla="*/ 1139190 w 2651760"/>
                  <a:gd name="connsiteY1-60" fmla="*/ 0 h 1153654"/>
                  <a:gd name="connsiteX2-61" fmla="*/ 2651760 w 2651760"/>
                  <a:gd name="connsiteY2-62" fmla="*/ 346575 h 1153654"/>
                  <a:gd name="connsiteX3-63" fmla="*/ 0 w 2651760"/>
                  <a:gd name="connsiteY3-64" fmla="*/ 1153654 h 1153654"/>
                  <a:gd name="connsiteX0-65" fmla="*/ 0 w 4617720"/>
                  <a:gd name="connsiteY0-66" fmla="*/ 1166332 h 1166332"/>
                  <a:gd name="connsiteX1-67" fmla="*/ 3105150 w 4617720"/>
                  <a:gd name="connsiteY1-68" fmla="*/ 0 h 1166332"/>
                  <a:gd name="connsiteX2-69" fmla="*/ 4617720 w 4617720"/>
                  <a:gd name="connsiteY2-70" fmla="*/ 346575 h 1166332"/>
                  <a:gd name="connsiteX3-71" fmla="*/ 0 w 4617720"/>
                  <a:gd name="connsiteY3-72" fmla="*/ 1166332 h 1166332"/>
                  <a:gd name="connsiteX0-73" fmla="*/ 0 w 4617720"/>
                  <a:gd name="connsiteY0-74" fmla="*/ 893765 h 893765"/>
                  <a:gd name="connsiteX1-75" fmla="*/ 3272790 w 4617720"/>
                  <a:gd name="connsiteY1-76" fmla="*/ 0 h 893765"/>
                  <a:gd name="connsiteX2-77" fmla="*/ 4617720 w 4617720"/>
                  <a:gd name="connsiteY2-78" fmla="*/ 74008 h 893765"/>
                  <a:gd name="connsiteX3-79" fmla="*/ 0 w 4617720"/>
                  <a:gd name="connsiteY3-80" fmla="*/ 893765 h 893765"/>
                  <a:gd name="connsiteX0-81" fmla="*/ 0 w 4617720"/>
                  <a:gd name="connsiteY0-82" fmla="*/ 1001524 h 1001524"/>
                  <a:gd name="connsiteX1-83" fmla="*/ 3257550 w 4617720"/>
                  <a:gd name="connsiteY1-84" fmla="*/ 0 h 1001524"/>
                  <a:gd name="connsiteX2-85" fmla="*/ 4617720 w 4617720"/>
                  <a:gd name="connsiteY2-86" fmla="*/ 181767 h 1001524"/>
                  <a:gd name="connsiteX3-87" fmla="*/ 0 w 4617720"/>
                  <a:gd name="connsiteY3-88" fmla="*/ 1001524 h 1001524"/>
                  <a:gd name="connsiteX0-89" fmla="*/ 0 w 4472940"/>
                  <a:gd name="connsiteY0-90" fmla="*/ 1001524 h 1001524"/>
                  <a:gd name="connsiteX1-91" fmla="*/ 3257550 w 4472940"/>
                  <a:gd name="connsiteY1-92" fmla="*/ 0 h 1001524"/>
                  <a:gd name="connsiteX2-93" fmla="*/ 4472940 w 4472940"/>
                  <a:gd name="connsiteY2-94" fmla="*/ 993128 h 1001524"/>
                  <a:gd name="connsiteX3-95" fmla="*/ 0 w 4472940"/>
                  <a:gd name="connsiteY3-96" fmla="*/ 1001524 h 1001524"/>
                  <a:gd name="connsiteX0-97" fmla="*/ 0 w 5025390"/>
                  <a:gd name="connsiteY0-98" fmla="*/ 668739 h 993128"/>
                  <a:gd name="connsiteX1-99" fmla="*/ 3810000 w 5025390"/>
                  <a:gd name="connsiteY1-100" fmla="*/ 0 h 993128"/>
                  <a:gd name="connsiteX2-101" fmla="*/ 5025390 w 5025390"/>
                  <a:gd name="connsiteY2-102" fmla="*/ 993128 h 993128"/>
                  <a:gd name="connsiteX3-103" fmla="*/ 0 w 5025390"/>
                  <a:gd name="connsiteY3-104" fmla="*/ 668739 h 993128"/>
                  <a:gd name="connsiteX0-105" fmla="*/ 0 w 3810000"/>
                  <a:gd name="connsiteY0-106" fmla="*/ 668739 h 1642851"/>
                  <a:gd name="connsiteX1-107" fmla="*/ 3810000 w 3810000"/>
                  <a:gd name="connsiteY1-108" fmla="*/ 0 h 1642851"/>
                  <a:gd name="connsiteX2-109" fmla="*/ 1215390 w 3810000"/>
                  <a:gd name="connsiteY2-110" fmla="*/ 1642851 h 1642851"/>
                  <a:gd name="connsiteX3-111" fmla="*/ 0 w 3810000"/>
                  <a:gd name="connsiteY3-112" fmla="*/ 668739 h 1642851"/>
                  <a:gd name="connsiteX0-113" fmla="*/ 0 w 2419350"/>
                  <a:gd name="connsiteY0-114" fmla="*/ 335954 h 1310066"/>
                  <a:gd name="connsiteX1-115" fmla="*/ 2419350 w 2419350"/>
                  <a:gd name="connsiteY1-116" fmla="*/ 0 h 1310066"/>
                  <a:gd name="connsiteX2-117" fmla="*/ 1215390 w 2419350"/>
                  <a:gd name="connsiteY2-118" fmla="*/ 1310066 h 1310066"/>
                  <a:gd name="connsiteX3-119" fmla="*/ 0 w 2419350"/>
                  <a:gd name="connsiteY3-120" fmla="*/ 335954 h 1310066"/>
                  <a:gd name="connsiteX0-121" fmla="*/ 0 w 3562350"/>
                  <a:gd name="connsiteY0-122" fmla="*/ 209179 h 1183291"/>
                  <a:gd name="connsiteX1-123" fmla="*/ 3562350 w 3562350"/>
                  <a:gd name="connsiteY1-124" fmla="*/ 0 h 1183291"/>
                  <a:gd name="connsiteX2-125" fmla="*/ 1215390 w 3562350"/>
                  <a:gd name="connsiteY2-126" fmla="*/ 1183291 h 1183291"/>
                  <a:gd name="connsiteX3-127" fmla="*/ 0 w 3562350"/>
                  <a:gd name="connsiteY3-128" fmla="*/ 209179 h 1183291"/>
                  <a:gd name="connsiteX0-129" fmla="*/ 0 w 3867150"/>
                  <a:gd name="connsiteY0-130" fmla="*/ 383495 h 1357607"/>
                  <a:gd name="connsiteX1-131" fmla="*/ 3867150 w 3867150"/>
                  <a:gd name="connsiteY1-132" fmla="*/ 0 h 1357607"/>
                  <a:gd name="connsiteX2-133" fmla="*/ 1215390 w 3867150"/>
                  <a:gd name="connsiteY2-134" fmla="*/ 1357607 h 1357607"/>
                  <a:gd name="connsiteX3-135" fmla="*/ 0 w 3867150"/>
                  <a:gd name="connsiteY3-136" fmla="*/ 383495 h 1357607"/>
                  <a:gd name="connsiteX0-137" fmla="*/ 0 w 3619500"/>
                  <a:gd name="connsiteY0-138" fmla="*/ 716280 h 1357607"/>
                  <a:gd name="connsiteX1-139" fmla="*/ 3619500 w 3619500"/>
                  <a:gd name="connsiteY1-140" fmla="*/ 0 h 1357607"/>
                  <a:gd name="connsiteX2-141" fmla="*/ 967740 w 3619500"/>
                  <a:gd name="connsiteY2-142" fmla="*/ 1357607 h 1357607"/>
                  <a:gd name="connsiteX3-143" fmla="*/ 0 w 3619500"/>
                  <a:gd name="connsiteY3-144" fmla="*/ 716280 h 1357607"/>
                  <a:gd name="connsiteX0-145" fmla="*/ 0 w 3633787"/>
                  <a:gd name="connsiteY0-146" fmla="*/ 716280 h 1357607"/>
                  <a:gd name="connsiteX1-147" fmla="*/ 3633787 w 3633787"/>
                  <a:gd name="connsiteY1-148" fmla="*/ 0 h 1357607"/>
                  <a:gd name="connsiteX2-149" fmla="*/ 967740 w 3633787"/>
                  <a:gd name="connsiteY2-150" fmla="*/ 1357607 h 1357607"/>
                  <a:gd name="connsiteX3-151" fmla="*/ 0 w 3633787"/>
                  <a:gd name="connsiteY3-152" fmla="*/ 716280 h 1357607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633787" h="1357607">
                    <a:moveTo>
                      <a:pt x="0" y="716280"/>
                    </a:moveTo>
                    <a:lnTo>
                      <a:pt x="3633787" y="0"/>
                    </a:lnTo>
                    <a:lnTo>
                      <a:pt x="967740" y="1357607"/>
                    </a:lnTo>
                    <a:lnTo>
                      <a:pt x="0" y="71628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0" name="等腰三角形 2"/>
              <p:cNvSpPr/>
              <p:nvPr/>
            </p:nvSpPr>
            <p:spPr>
              <a:xfrm rot="10800000">
                <a:off x="4441952" y="5997773"/>
                <a:ext cx="5530131" cy="863474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  <a:gd name="connsiteX0-25" fmla="*/ 0 w 2971800"/>
                  <a:gd name="connsiteY0-26" fmla="*/ 1790700 h 1790700"/>
                  <a:gd name="connsiteX1-27" fmla="*/ 1828800 w 2971800"/>
                  <a:gd name="connsiteY1-28" fmla="*/ 0 h 1790700"/>
                  <a:gd name="connsiteX2-29" fmla="*/ 2971800 w 2971800"/>
                  <a:gd name="connsiteY2-30" fmla="*/ 628650 h 1790700"/>
                  <a:gd name="connsiteX3-31" fmla="*/ 0 w 2971800"/>
                  <a:gd name="connsiteY3-32" fmla="*/ 1790700 h 1790700"/>
                  <a:gd name="connsiteX0-33" fmla="*/ 0 w 2971800"/>
                  <a:gd name="connsiteY0-34" fmla="*/ 1162050 h 1162050"/>
                  <a:gd name="connsiteX1-35" fmla="*/ 1162050 w 2971800"/>
                  <a:gd name="connsiteY1-36" fmla="*/ 52767 h 1162050"/>
                  <a:gd name="connsiteX2-37" fmla="*/ 2971800 w 2971800"/>
                  <a:gd name="connsiteY2-38" fmla="*/ 0 h 1162050"/>
                  <a:gd name="connsiteX3-39" fmla="*/ 0 w 2971800"/>
                  <a:gd name="connsiteY3-40" fmla="*/ 1162050 h 1162050"/>
                  <a:gd name="connsiteX0-41" fmla="*/ 0 w 2628900"/>
                  <a:gd name="connsiteY0-42" fmla="*/ 1109283 h 1109283"/>
                  <a:gd name="connsiteX1-43" fmla="*/ 1162050 w 2628900"/>
                  <a:gd name="connsiteY1-44" fmla="*/ 0 h 1109283"/>
                  <a:gd name="connsiteX2-45" fmla="*/ 2628900 w 2628900"/>
                  <a:gd name="connsiteY2-46" fmla="*/ 295865 h 1109283"/>
                  <a:gd name="connsiteX3-47" fmla="*/ 0 w 2628900"/>
                  <a:gd name="connsiteY3-48" fmla="*/ 1109283 h 1109283"/>
                  <a:gd name="connsiteX0-49" fmla="*/ 0 w 2628900"/>
                  <a:gd name="connsiteY0-50" fmla="*/ 1159993 h 1159993"/>
                  <a:gd name="connsiteX1-51" fmla="*/ 1116330 w 2628900"/>
                  <a:gd name="connsiteY1-52" fmla="*/ 0 h 1159993"/>
                  <a:gd name="connsiteX2-53" fmla="*/ 2628900 w 2628900"/>
                  <a:gd name="connsiteY2-54" fmla="*/ 346575 h 1159993"/>
                  <a:gd name="connsiteX3-55" fmla="*/ 0 w 2628900"/>
                  <a:gd name="connsiteY3-56" fmla="*/ 1159993 h 1159993"/>
                  <a:gd name="connsiteX0-57" fmla="*/ 0 w 2651760"/>
                  <a:gd name="connsiteY0-58" fmla="*/ 1153654 h 1153654"/>
                  <a:gd name="connsiteX1-59" fmla="*/ 1139190 w 2651760"/>
                  <a:gd name="connsiteY1-60" fmla="*/ 0 h 1153654"/>
                  <a:gd name="connsiteX2-61" fmla="*/ 2651760 w 2651760"/>
                  <a:gd name="connsiteY2-62" fmla="*/ 346575 h 1153654"/>
                  <a:gd name="connsiteX3-63" fmla="*/ 0 w 2651760"/>
                  <a:gd name="connsiteY3-64" fmla="*/ 1153654 h 1153654"/>
                  <a:gd name="connsiteX0-65" fmla="*/ 0 w 4617720"/>
                  <a:gd name="connsiteY0-66" fmla="*/ 1166332 h 1166332"/>
                  <a:gd name="connsiteX1-67" fmla="*/ 3105150 w 4617720"/>
                  <a:gd name="connsiteY1-68" fmla="*/ 0 h 1166332"/>
                  <a:gd name="connsiteX2-69" fmla="*/ 4617720 w 4617720"/>
                  <a:gd name="connsiteY2-70" fmla="*/ 346575 h 1166332"/>
                  <a:gd name="connsiteX3-71" fmla="*/ 0 w 4617720"/>
                  <a:gd name="connsiteY3-72" fmla="*/ 1166332 h 1166332"/>
                  <a:gd name="connsiteX0-73" fmla="*/ 0 w 4617720"/>
                  <a:gd name="connsiteY0-74" fmla="*/ 893765 h 893765"/>
                  <a:gd name="connsiteX1-75" fmla="*/ 3272790 w 4617720"/>
                  <a:gd name="connsiteY1-76" fmla="*/ 0 h 893765"/>
                  <a:gd name="connsiteX2-77" fmla="*/ 4617720 w 4617720"/>
                  <a:gd name="connsiteY2-78" fmla="*/ 74008 h 893765"/>
                  <a:gd name="connsiteX3-79" fmla="*/ 0 w 4617720"/>
                  <a:gd name="connsiteY3-80" fmla="*/ 893765 h 893765"/>
                  <a:gd name="connsiteX0-81" fmla="*/ 0 w 4617720"/>
                  <a:gd name="connsiteY0-82" fmla="*/ 1001524 h 1001524"/>
                  <a:gd name="connsiteX1-83" fmla="*/ 3257550 w 4617720"/>
                  <a:gd name="connsiteY1-84" fmla="*/ 0 h 1001524"/>
                  <a:gd name="connsiteX2-85" fmla="*/ 4617720 w 4617720"/>
                  <a:gd name="connsiteY2-86" fmla="*/ 181767 h 1001524"/>
                  <a:gd name="connsiteX3-87" fmla="*/ 0 w 4617720"/>
                  <a:gd name="connsiteY3-88" fmla="*/ 1001524 h 1001524"/>
                  <a:gd name="connsiteX0-89" fmla="*/ 0 w 4472940"/>
                  <a:gd name="connsiteY0-90" fmla="*/ 1001524 h 1001524"/>
                  <a:gd name="connsiteX1-91" fmla="*/ 3257550 w 4472940"/>
                  <a:gd name="connsiteY1-92" fmla="*/ 0 h 1001524"/>
                  <a:gd name="connsiteX2-93" fmla="*/ 4472940 w 4472940"/>
                  <a:gd name="connsiteY2-94" fmla="*/ 993128 h 1001524"/>
                  <a:gd name="connsiteX3-95" fmla="*/ 0 w 4472940"/>
                  <a:gd name="connsiteY3-96" fmla="*/ 1001524 h 1001524"/>
                  <a:gd name="connsiteX0-97" fmla="*/ 0 w 5025390"/>
                  <a:gd name="connsiteY0-98" fmla="*/ 668739 h 993128"/>
                  <a:gd name="connsiteX1-99" fmla="*/ 3810000 w 5025390"/>
                  <a:gd name="connsiteY1-100" fmla="*/ 0 h 993128"/>
                  <a:gd name="connsiteX2-101" fmla="*/ 5025390 w 5025390"/>
                  <a:gd name="connsiteY2-102" fmla="*/ 993128 h 993128"/>
                  <a:gd name="connsiteX3-103" fmla="*/ 0 w 5025390"/>
                  <a:gd name="connsiteY3-104" fmla="*/ 668739 h 993128"/>
                  <a:gd name="connsiteX0-105" fmla="*/ 0 w 3810000"/>
                  <a:gd name="connsiteY0-106" fmla="*/ 668739 h 1642851"/>
                  <a:gd name="connsiteX1-107" fmla="*/ 3810000 w 3810000"/>
                  <a:gd name="connsiteY1-108" fmla="*/ 0 h 1642851"/>
                  <a:gd name="connsiteX2-109" fmla="*/ 1215390 w 3810000"/>
                  <a:gd name="connsiteY2-110" fmla="*/ 1642851 h 1642851"/>
                  <a:gd name="connsiteX3-111" fmla="*/ 0 w 3810000"/>
                  <a:gd name="connsiteY3-112" fmla="*/ 668739 h 1642851"/>
                  <a:gd name="connsiteX0-113" fmla="*/ 0 w 2419350"/>
                  <a:gd name="connsiteY0-114" fmla="*/ 335954 h 1310066"/>
                  <a:gd name="connsiteX1-115" fmla="*/ 2419350 w 2419350"/>
                  <a:gd name="connsiteY1-116" fmla="*/ 0 h 1310066"/>
                  <a:gd name="connsiteX2-117" fmla="*/ 1215390 w 2419350"/>
                  <a:gd name="connsiteY2-118" fmla="*/ 1310066 h 1310066"/>
                  <a:gd name="connsiteX3-119" fmla="*/ 0 w 2419350"/>
                  <a:gd name="connsiteY3-120" fmla="*/ 335954 h 1310066"/>
                  <a:gd name="connsiteX0-121" fmla="*/ 0 w 3562350"/>
                  <a:gd name="connsiteY0-122" fmla="*/ 209179 h 1183291"/>
                  <a:gd name="connsiteX1-123" fmla="*/ 3562350 w 3562350"/>
                  <a:gd name="connsiteY1-124" fmla="*/ 0 h 1183291"/>
                  <a:gd name="connsiteX2-125" fmla="*/ 1215390 w 3562350"/>
                  <a:gd name="connsiteY2-126" fmla="*/ 1183291 h 1183291"/>
                  <a:gd name="connsiteX3-127" fmla="*/ 0 w 3562350"/>
                  <a:gd name="connsiteY3-128" fmla="*/ 209179 h 1183291"/>
                  <a:gd name="connsiteX0-129" fmla="*/ 0 w 3867150"/>
                  <a:gd name="connsiteY0-130" fmla="*/ 383495 h 1357607"/>
                  <a:gd name="connsiteX1-131" fmla="*/ 3867150 w 3867150"/>
                  <a:gd name="connsiteY1-132" fmla="*/ 0 h 1357607"/>
                  <a:gd name="connsiteX2-133" fmla="*/ 1215390 w 3867150"/>
                  <a:gd name="connsiteY2-134" fmla="*/ 1357607 h 1357607"/>
                  <a:gd name="connsiteX3-135" fmla="*/ 0 w 3867150"/>
                  <a:gd name="connsiteY3-136" fmla="*/ 383495 h 1357607"/>
                  <a:gd name="connsiteX0-137" fmla="*/ 0 w 3619500"/>
                  <a:gd name="connsiteY0-138" fmla="*/ 716280 h 1357607"/>
                  <a:gd name="connsiteX1-139" fmla="*/ 3619500 w 3619500"/>
                  <a:gd name="connsiteY1-140" fmla="*/ 0 h 1357607"/>
                  <a:gd name="connsiteX2-141" fmla="*/ 967740 w 3619500"/>
                  <a:gd name="connsiteY2-142" fmla="*/ 1357607 h 1357607"/>
                  <a:gd name="connsiteX3-143" fmla="*/ 0 w 3619500"/>
                  <a:gd name="connsiteY3-144" fmla="*/ 716280 h 1357607"/>
                  <a:gd name="connsiteX0-145" fmla="*/ 0 w 5886450"/>
                  <a:gd name="connsiteY0-146" fmla="*/ 747974 h 1389301"/>
                  <a:gd name="connsiteX1-147" fmla="*/ 5886450 w 5886450"/>
                  <a:gd name="connsiteY1-148" fmla="*/ 0 h 1389301"/>
                  <a:gd name="connsiteX2-149" fmla="*/ 967740 w 5886450"/>
                  <a:gd name="connsiteY2-150" fmla="*/ 1389301 h 1389301"/>
                  <a:gd name="connsiteX3-151" fmla="*/ 0 w 5886450"/>
                  <a:gd name="connsiteY3-152" fmla="*/ 747974 h 1389301"/>
                  <a:gd name="connsiteX0-153" fmla="*/ 0 w 5886450"/>
                  <a:gd name="connsiteY0-154" fmla="*/ 747974 h 771272"/>
                  <a:gd name="connsiteX1-155" fmla="*/ 5886450 w 5886450"/>
                  <a:gd name="connsiteY1-156" fmla="*/ 0 h 771272"/>
                  <a:gd name="connsiteX2-157" fmla="*/ 2586990 w 5886450"/>
                  <a:gd name="connsiteY2-158" fmla="*/ 771272 h 771272"/>
                  <a:gd name="connsiteX3-159" fmla="*/ 0 w 5886450"/>
                  <a:gd name="connsiteY3-160" fmla="*/ 747974 h 771272"/>
                  <a:gd name="connsiteX0-161" fmla="*/ 0 w 5486400"/>
                  <a:gd name="connsiteY0-162" fmla="*/ 0 h 783950"/>
                  <a:gd name="connsiteX1-163" fmla="*/ 5486400 w 5486400"/>
                  <a:gd name="connsiteY1-164" fmla="*/ 12678 h 783950"/>
                  <a:gd name="connsiteX2-165" fmla="*/ 2186940 w 5486400"/>
                  <a:gd name="connsiteY2-166" fmla="*/ 783950 h 783950"/>
                  <a:gd name="connsiteX3-167" fmla="*/ 0 w 5486400"/>
                  <a:gd name="connsiteY3-168" fmla="*/ 0 h 783950"/>
                  <a:gd name="connsiteX0-169" fmla="*/ 0 w 5486400"/>
                  <a:gd name="connsiteY0-170" fmla="*/ 0 h 720562"/>
                  <a:gd name="connsiteX1-171" fmla="*/ 5486400 w 5486400"/>
                  <a:gd name="connsiteY1-172" fmla="*/ 12678 h 720562"/>
                  <a:gd name="connsiteX2-173" fmla="*/ 1920240 w 5486400"/>
                  <a:gd name="connsiteY2-174" fmla="*/ 720562 h 720562"/>
                  <a:gd name="connsiteX3-175" fmla="*/ 0 w 5486400"/>
                  <a:gd name="connsiteY3-176" fmla="*/ 0 h 720562"/>
                  <a:gd name="connsiteX0-177" fmla="*/ 0 w 5529262"/>
                  <a:gd name="connsiteY0-178" fmla="*/ 0 h 720562"/>
                  <a:gd name="connsiteX1-179" fmla="*/ 5529262 w 5529262"/>
                  <a:gd name="connsiteY1-180" fmla="*/ 12678 h 720562"/>
                  <a:gd name="connsiteX2-181" fmla="*/ 1920240 w 5529262"/>
                  <a:gd name="connsiteY2-182" fmla="*/ 720562 h 720562"/>
                  <a:gd name="connsiteX3-183" fmla="*/ 0 w 5529262"/>
                  <a:gd name="connsiteY3-184" fmla="*/ 0 h 720562"/>
                  <a:gd name="connsiteX0-185" fmla="*/ 0 w 5524500"/>
                  <a:gd name="connsiteY0-186" fmla="*/ 0 h 720562"/>
                  <a:gd name="connsiteX1-187" fmla="*/ 5524500 w 5524500"/>
                  <a:gd name="connsiteY1-188" fmla="*/ 8716 h 720562"/>
                  <a:gd name="connsiteX2-189" fmla="*/ 1920240 w 5524500"/>
                  <a:gd name="connsiteY2-190" fmla="*/ 720562 h 720562"/>
                  <a:gd name="connsiteX3-191" fmla="*/ 0 w 5524500"/>
                  <a:gd name="connsiteY3-192" fmla="*/ 0 h 720562"/>
                  <a:gd name="connsiteX0-193" fmla="*/ 0 w 5529263"/>
                  <a:gd name="connsiteY0-194" fmla="*/ 0 h 720562"/>
                  <a:gd name="connsiteX1-195" fmla="*/ 5529263 w 5529263"/>
                  <a:gd name="connsiteY1-196" fmla="*/ 8716 h 720562"/>
                  <a:gd name="connsiteX2-197" fmla="*/ 1920240 w 5529263"/>
                  <a:gd name="connsiteY2-198" fmla="*/ 720562 h 720562"/>
                  <a:gd name="connsiteX3-199" fmla="*/ 0 w 5529263"/>
                  <a:gd name="connsiteY3-200" fmla="*/ 0 h 72056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5529263" h="720562">
                    <a:moveTo>
                      <a:pt x="0" y="0"/>
                    </a:moveTo>
                    <a:lnTo>
                      <a:pt x="5529263" y="8716"/>
                    </a:lnTo>
                    <a:lnTo>
                      <a:pt x="1920240" y="72056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1" name="等腰三角形 2"/>
              <p:cNvSpPr/>
              <p:nvPr/>
            </p:nvSpPr>
            <p:spPr>
              <a:xfrm rot="10800000">
                <a:off x="8022180" y="4743679"/>
                <a:ext cx="3256013" cy="2107289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  <a:gd name="connsiteX0-25" fmla="*/ 0 w 2971800"/>
                  <a:gd name="connsiteY0-26" fmla="*/ 1790700 h 1790700"/>
                  <a:gd name="connsiteX1-27" fmla="*/ 1828800 w 2971800"/>
                  <a:gd name="connsiteY1-28" fmla="*/ 0 h 1790700"/>
                  <a:gd name="connsiteX2-29" fmla="*/ 2971800 w 2971800"/>
                  <a:gd name="connsiteY2-30" fmla="*/ 628650 h 1790700"/>
                  <a:gd name="connsiteX3-31" fmla="*/ 0 w 2971800"/>
                  <a:gd name="connsiteY3-32" fmla="*/ 1790700 h 1790700"/>
                  <a:gd name="connsiteX0-33" fmla="*/ 0 w 2971800"/>
                  <a:gd name="connsiteY0-34" fmla="*/ 1162050 h 1162050"/>
                  <a:gd name="connsiteX1-35" fmla="*/ 1162050 w 2971800"/>
                  <a:gd name="connsiteY1-36" fmla="*/ 52767 h 1162050"/>
                  <a:gd name="connsiteX2-37" fmla="*/ 2971800 w 2971800"/>
                  <a:gd name="connsiteY2-38" fmla="*/ 0 h 1162050"/>
                  <a:gd name="connsiteX3-39" fmla="*/ 0 w 2971800"/>
                  <a:gd name="connsiteY3-40" fmla="*/ 1162050 h 1162050"/>
                  <a:gd name="connsiteX0-41" fmla="*/ 0 w 2628900"/>
                  <a:gd name="connsiteY0-42" fmla="*/ 1109283 h 1109283"/>
                  <a:gd name="connsiteX1-43" fmla="*/ 1162050 w 2628900"/>
                  <a:gd name="connsiteY1-44" fmla="*/ 0 h 1109283"/>
                  <a:gd name="connsiteX2-45" fmla="*/ 2628900 w 2628900"/>
                  <a:gd name="connsiteY2-46" fmla="*/ 295865 h 1109283"/>
                  <a:gd name="connsiteX3-47" fmla="*/ 0 w 2628900"/>
                  <a:gd name="connsiteY3-48" fmla="*/ 1109283 h 1109283"/>
                  <a:gd name="connsiteX0-49" fmla="*/ 0 w 2628900"/>
                  <a:gd name="connsiteY0-50" fmla="*/ 1159993 h 1159993"/>
                  <a:gd name="connsiteX1-51" fmla="*/ 1116330 w 2628900"/>
                  <a:gd name="connsiteY1-52" fmla="*/ 0 h 1159993"/>
                  <a:gd name="connsiteX2-53" fmla="*/ 2628900 w 2628900"/>
                  <a:gd name="connsiteY2-54" fmla="*/ 346575 h 1159993"/>
                  <a:gd name="connsiteX3-55" fmla="*/ 0 w 2628900"/>
                  <a:gd name="connsiteY3-56" fmla="*/ 1159993 h 1159993"/>
                  <a:gd name="connsiteX0-57" fmla="*/ 0 w 2651760"/>
                  <a:gd name="connsiteY0-58" fmla="*/ 1153654 h 1153654"/>
                  <a:gd name="connsiteX1-59" fmla="*/ 1139190 w 2651760"/>
                  <a:gd name="connsiteY1-60" fmla="*/ 0 h 1153654"/>
                  <a:gd name="connsiteX2-61" fmla="*/ 2651760 w 2651760"/>
                  <a:gd name="connsiteY2-62" fmla="*/ 346575 h 1153654"/>
                  <a:gd name="connsiteX3-63" fmla="*/ 0 w 2651760"/>
                  <a:gd name="connsiteY3-64" fmla="*/ 1153654 h 1153654"/>
                  <a:gd name="connsiteX0-65" fmla="*/ 0 w 4617720"/>
                  <a:gd name="connsiteY0-66" fmla="*/ 1166332 h 1166332"/>
                  <a:gd name="connsiteX1-67" fmla="*/ 3105150 w 4617720"/>
                  <a:gd name="connsiteY1-68" fmla="*/ 0 h 1166332"/>
                  <a:gd name="connsiteX2-69" fmla="*/ 4617720 w 4617720"/>
                  <a:gd name="connsiteY2-70" fmla="*/ 346575 h 1166332"/>
                  <a:gd name="connsiteX3-71" fmla="*/ 0 w 4617720"/>
                  <a:gd name="connsiteY3-72" fmla="*/ 1166332 h 1166332"/>
                  <a:gd name="connsiteX0-73" fmla="*/ 0 w 4617720"/>
                  <a:gd name="connsiteY0-74" fmla="*/ 893765 h 893765"/>
                  <a:gd name="connsiteX1-75" fmla="*/ 3272790 w 4617720"/>
                  <a:gd name="connsiteY1-76" fmla="*/ 0 h 893765"/>
                  <a:gd name="connsiteX2-77" fmla="*/ 4617720 w 4617720"/>
                  <a:gd name="connsiteY2-78" fmla="*/ 74008 h 893765"/>
                  <a:gd name="connsiteX3-79" fmla="*/ 0 w 4617720"/>
                  <a:gd name="connsiteY3-80" fmla="*/ 893765 h 893765"/>
                  <a:gd name="connsiteX0-81" fmla="*/ 0 w 4617720"/>
                  <a:gd name="connsiteY0-82" fmla="*/ 1001524 h 1001524"/>
                  <a:gd name="connsiteX1-83" fmla="*/ 3257550 w 4617720"/>
                  <a:gd name="connsiteY1-84" fmla="*/ 0 h 1001524"/>
                  <a:gd name="connsiteX2-85" fmla="*/ 4617720 w 4617720"/>
                  <a:gd name="connsiteY2-86" fmla="*/ 181767 h 1001524"/>
                  <a:gd name="connsiteX3-87" fmla="*/ 0 w 4617720"/>
                  <a:gd name="connsiteY3-88" fmla="*/ 1001524 h 1001524"/>
                  <a:gd name="connsiteX0-89" fmla="*/ 0 w 4472940"/>
                  <a:gd name="connsiteY0-90" fmla="*/ 1001524 h 1001524"/>
                  <a:gd name="connsiteX1-91" fmla="*/ 3257550 w 4472940"/>
                  <a:gd name="connsiteY1-92" fmla="*/ 0 h 1001524"/>
                  <a:gd name="connsiteX2-93" fmla="*/ 4472940 w 4472940"/>
                  <a:gd name="connsiteY2-94" fmla="*/ 993128 h 1001524"/>
                  <a:gd name="connsiteX3-95" fmla="*/ 0 w 4472940"/>
                  <a:gd name="connsiteY3-96" fmla="*/ 1001524 h 1001524"/>
                  <a:gd name="connsiteX0-97" fmla="*/ 0 w 5025390"/>
                  <a:gd name="connsiteY0-98" fmla="*/ 668739 h 993128"/>
                  <a:gd name="connsiteX1-99" fmla="*/ 3810000 w 5025390"/>
                  <a:gd name="connsiteY1-100" fmla="*/ 0 h 993128"/>
                  <a:gd name="connsiteX2-101" fmla="*/ 5025390 w 5025390"/>
                  <a:gd name="connsiteY2-102" fmla="*/ 993128 h 993128"/>
                  <a:gd name="connsiteX3-103" fmla="*/ 0 w 5025390"/>
                  <a:gd name="connsiteY3-104" fmla="*/ 668739 h 993128"/>
                  <a:gd name="connsiteX0-105" fmla="*/ 0 w 3810000"/>
                  <a:gd name="connsiteY0-106" fmla="*/ 668739 h 1642851"/>
                  <a:gd name="connsiteX1-107" fmla="*/ 3810000 w 3810000"/>
                  <a:gd name="connsiteY1-108" fmla="*/ 0 h 1642851"/>
                  <a:gd name="connsiteX2-109" fmla="*/ 1215390 w 3810000"/>
                  <a:gd name="connsiteY2-110" fmla="*/ 1642851 h 1642851"/>
                  <a:gd name="connsiteX3-111" fmla="*/ 0 w 3810000"/>
                  <a:gd name="connsiteY3-112" fmla="*/ 668739 h 1642851"/>
                  <a:gd name="connsiteX0-113" fmla="*/ 0 w 2419350"/>
                  <a:gd name="connsiteY0-114" fmla="*/ 335954 h 1310066"/>
                  <a:gd name="connsiteX1-115" fmla="*/ 2419350 w 2419350"/>
                  <a:gd name="connsiteY1-116" fmla="*/ 0 h 1310066"/>
                  <a:gd name="connsiteX2-117" fmla="*/ 1215390 w 2419350"/>
                  <a:gd name="connsiteY2-118" fmla="*/ 1310066 h 1310066"/>
                  <a:gd name="connsiteX3-119" fmla="*/ 0 w 2419350"/>
                  <a:gd name="connsiteY3-120" fmla="*/ 335954 h 1310066"/>
                  <a:gd name="connsiteX0-121" fmla="*/ 0 w 3562350"/>
                  <a:gd name="connsiteY0-122" fmla="*/ 209179 h 1183291"/>
                  <a:gd name="connsiteX1-123" fmla="*/ 3562350 w 3562350"/>
                  <a:gd name="connsiteY1-124" fmla="*/ 0 h 1183291"/>
                  <a:gd name="connsiteX2-125" fmla="*/ 1215390 w 3562350"/>
                  <a:gd name="connsiteY2-126" fmla="*/ 1183291 h 1183291"/>
                  <a:gd name="connsiteX3-127" fmla="*/ 0 w 3562350"/>
                  <a:gd name="connsiteY3-128" fmla="*/ 209179 h 1183291"/>
                  <a:gd name="connsiteX0-129" fmla="*/ 0 w 3867150"/>
                  <a:gd name="connsiteY0-130" fmla="*/ 383495 h 1357607"/>
                  <a:gd name="connsiteX1-131" fmla="*/ 3867150 w 3867150"/>
                  <a:gd name="connsiteY1-132" fmla="*/ 0 h 1357607"/>
                  <a:gd name="connsiteX2-133" fmla="*/ 1215390 w 3867150"/>
                  <a:gd name="connsiteY2-134" fmla="*/ 1357607 h 1357607"/>
                  <a:gd name="connsiteX3-135" fmla="*/ 0 w 3867150"/>
                  <a:gd name="connsiteY3-136" fmla="*/ 383495 h 1357607"/>
                  <a:gd name="connsiteX0-137" fmla="*/ 0 w 3619500"/>
                  <a:gd name="connsiteY0-138" fmla="*/ 716280 h 1357607"/>
                  <a:gd name="connsiteX1-139" fmla="*/ 3619500 w 3619500"/>
                  <a:gd name="connsiteY1-140" fmla="*/ 0 h 1357607"/>
                  <a:gd name="connsiteX2-141" fmla="*/ 967740 w 3619500"/>
                  <a:gd name="connsiteY2-142" fmla="*/ 1357607 h 1357607"/>
                  <a:gd name="connsiteX3-143" fmla="*/ 0 w 3619500"/>
                  <a:gd name="connsiteY3-144" fmla="*/ 716280 h 1357607"/>
                  <a:gd name="connsiteX0-145" fmla="*/ 0 w 5886450"/>
                  <a:gd name="connsiteY0-146" fmla="*/ 747974 h 1389301"/>
                  <a:gd name="connsiteX1-147" fmla="*/ 5886450 w 5886450"/>
                  <a:gd name="connsiteY1-148" fmla="*/ 0 h 1389301"/>
                  <a:gd name="connsiteX2-149" fmla="*/ 967740 w 5886450"/>
                  <a:gd name="connsiteY2-150" fmla="*/ 1389301 h 1389301"/>
                  <a:gd name="connsiteX3-151" fmla="*/ 0 w 5886450"/>
                  <a:gd name="connsiteY3-152" fmla="*/ 747974 h 1389301"/>
                  <a:gd name="connsiteX0-153" fmla="*/ 0 w 5886450"/>
                  <a:gd name="connsiteY0-154" fmla="*/ 747974 h 771272"/>
                  <a:gd name="connsiteX1-155" fmla="*/ 5886450 w 5886450"/>
                  <a:gd name="connsiteY1-156" fmla="*/ 0 h 771272"/>
                  <a:gd name="connsiteX2-157" fmla="*/ 2586990 w 5886450"/>
                  <a:gd name="connsiteY2-158" fmla="*/ 771272 h 771272"/>
                  <a:gd name="connsiteX3-159" fmla="*/ 0 w 5886450"/>
                  <a:gd name="connsiteY3-160" fmla="*/ 747974 h 771272"/>
                  <a:gd name="connsiteX0-161" fmla="*/ 0 w 5486400"/>
                  <a:gd name="connsiteY0-162" fmla="*/ 0 h 783950"/>
                  <a:gd name="connsiteX1-163" fmla="*/ 5486400 w 5486400"/>
                  <a:gd name="connsiteY1-164" fmla="*/ 12678 h 783950"/>
                  <a:gd name="connsiteX2-165" fmla="*/ 2186940 w 5486400"/>
                  <a:gd name="connsiteY2-166" fmla="*/ 783950 h 783950"/>
                  <a:gd name="connsiteX3-167" fmla="*/ 0 w 5486400"/>
                  <a:gd name="connsiteY3-168" fmla="*/ 0 h 783950"/>
                  <a:gd name="connsiteX0-169" fmla="*/ 0 w 5486400"/>
                  <a:gd name="connsiteY0-170" fmla="*/ 0 h 720562"/>
                  <a:gd name="connsiteX1-171" fmla="*/ 5486400 w 5486400"/>
                  <a:gd name="connsiteY1-172" fmla="*/ 12678 h 720562"/>
                  <a:gd name="connsiteX2-173" fmla="*/ 1920240 w 5486400"/>
                  <a:gd name="connsiteY2-174" fmla="*/ 720562 h 720562"/>
                  <a:gd name="connsiteX3-175" fmla="*/ 0 w 5486400"/>
                  <a:gd name="connsiteY3-176" fmla="*/ 0 h 720562"/>
                  <a:gd name="connsiteX0-177" fmla="*/ 0 w 5276850"/>
                  <a:gd name="connsiteY0-178" fmla="*/ 320106 h 1040668"/>
                  <a:gd name="connsiteX1-179" fmla="*/ 5276850 w 5276850"/>
                  <a:gd name="connsiteY1-180" fmla="*/ 0 h 1040668"/>
                  <a:gd name="connsiteX2-181" fmla="*/ 1920240 w 5276850"/>
                  <a:gd name="connsiteY2-182" fmla="*/ 1040668 h 1040668"/>
                  <a:gd name="connsiteX3-183" fmla="*/ 0 w 5276850"/>
                  <a:gd name="connsiteY3-184" fmla="*/ 320106 h 1040668"/>
                  <a:gd name="connsiteX0-185" fmla="*/ 1356360 w 3356610"/>
                  <a:gd name="connsiteY0-186" fmla="*/ 0 h 1750611"/>
                  <a:gd name="connsiteX1-187" fmla="*/ 3356610 w 3356610"/>
                  <a:gd name="connsiteY1-188" fmla="*/ 709943 h 1750611"/>
                  <a:gd name="connsiteX2-189" fmla="*/ 0 w 3356610"/>
                  <a:gd name="connsiteY2-190" fmla="*/ 1750611 h 1750611"/>
                  <a:gd name="connsiteX3-191" fmla="*/ 1356360 w 3356610"/>
                  <a:gd name="connsiteY3-192" fmla="*/ 0 h 1750611"/>
                  <a:gd name="connsiteX0-193" fmla="*/ 1356360 w 3310890"/>
                  <a:gd name="connsiteY0-194" fmla="*/ 0 h 1750611"/>
                  <a:gd name="connsiteX1-195" fmla="*/ 3310890 w 3310890"/>
                  <a:gd name="connsiteY1-196" fmla="*/ 728959 h 1750611"/>
                  <a:gd name="connsiteX2-197" fmla="*/ 0 w 3310890"/>
                  <a:gd name="connsiteY2-198" fmla="*/ 1750611 h 1750611"/>
                  <a:gd name="connsiteX3-199" fmla="*/ 1356360 w 3310890"/>
                  <a:gd name="connsiteY3-200" fmla="*/ 0 h 1750611"/>
                  <a:gd name="connsiteX0-201" fmla="*/ 1356360 w 3257550"/>
                  <a:gd name="connsiteY0-202" fmla="*/ 0 h 1750611"/>
                  <a:gd name="connsiteX1-203" fmla="*/ 3257550 w 3257550"/>
                  <a:gd name="connsiteY1-204" fmla="*/ 703604 h 1750611"/>
                  <a:gd name="connsiteX2-205" fmla="*/ 0 w 3257550"/>
                  <a:gd name="connsiteY2-206" fmla="*/ 1750611 h 1750611"/>
                  <a:gd name="connsiteX3-207" fmla="*/ 1356360 w 3257550"/>
                  <a:gd name="connsiteY3-208" fmla="*/ 0 h 175061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257550" h="1750611">
                    <a:moveTo>
                      <a:pt x="1356360" y="0"/>
                    </a:moveTo>
                    <a:lnTo>
                      <a:pt x="3257550" y="703604"/>
                    </a:lnTo>
                    <a:lnTo>
                      <a:pt x="0" y="1750611"/>
                    </a:lnTo>
                    <a:lnTo>
                      <a:pt x="1356360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2" name="等腰三角形 2"/>
              <p:cNvSpPr/>
              <p:nvPr/>
            </p:nvSpPr>
            <p:spPr>
              <a:xfrm rot="10800000">
                <a:off x="9897977" y="4188588"/>
                <a:ext cx="2325063" cy="2657241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  <a:gd name="connsiteX0-25" fmla="*/ 0 w 2971800"/>
                  <a:gd name="connsiteY0-26" fmla="*/ 1790700 h 1790700"/>
                  <a:gd name="connsiteX1-27" fmla="*/ 1828800 w 2971800"/>
                  <a:gd name="connsiteY1-28" fmla="*/ 0 h 1790700"/>
                  <a:gd name="connsiteX2-29" fmla="*/ 2971800 w 2971800"/>
                  <a:gd name="connsiteY2-30" fmla="*/ 628650 h 1790700"/>
                  <a:gd name="connsiteX3-31" fmla="*/ 0 w 2971800"/>
                  <a:gd name="connsiteY3-32" fmla="*/ 1790700 h 1790700"/>
                  <a:gd name="connsiteX0-33" fmla="*/ 0 w 2971800"/>
                  <a:gd name="connsiteY0-34" fmla="*/ 1162050 h 1162050"/>
                  <a:gd name="connsiteX1-35" fmla="*/ 1162050 w 2971800"/>
                  <a:gd name="connsiteY1-36" fmla="*/ 52767 h 1162050"/>
                  <a:gd name="connsiteX2-37" fmla="*/ 2971800 w 2971800"/>
                  <a:gd name="connsiteY2-38" fmla="*/ 0 h 1162050"/>
                  <a:gd name="connsiteX3-39" fmla="*/ 0 w 2971800"/>
                  <a:gd name="connsiteY3-40" fmla="*/ 1162050 h 1162050"/>
                  <a:gd name="connsiteX0-41" fmla="*/ 0 w 2628900"/>
                  <a:gd name="connsiteY0-42" fmla="*/ 1109283 h 1109283"/>
                  <a:gd name="connsiteX1-43" fmla="*/ 1162050 w 2628900"/>
                  <a:gd name="connsiteY1-44" fmla="*/ 0 h 1109283"/>
                  <a:gd name="connsiteX2-45" fmla="*/ 2628900 w 2628900"/>
                  <a:gd name="connsiteY2-46" fmla="*/ 295865 h 1109283"/>
                  <a:gd name="connsiteX3-47" fmla="*/ 0 w 2628900"/>
                  <a:gd name="connsiteY3-48" fmla="*/ 1109283 h 1109283"/>
                  <a:gd name="connsiteX0-49" fmla="*/ 0 w 2628900"/>
                  <a:gd name="connsiteY0-50" fmla="*/ 1159993 h 1159993"/>
                  <a:gd name="connsiteX1-51" fmla="*/ 1116330 w 2628900"/>
                  <a:gd name="connsiteY1-52" fmla="*/ 0 h 1159993"/>
                  <a:gd name="connsiteX2-53" fmla="*/ 2628900 w 2628900"/>
                  <a:gd name="connsiteY2-54" fmla="*/ 346575 h 1159993"/>
                  <a:gd name="connsiteX3-55" fmla="*/ 0 w 2628900"/>
                  <a:gd name="connsiteY3-56" fmla="*/ 1159993 h 1159993"/>
                  <a:gd name="connsiteX0-57" fmla="*/ 0 w 2651760"/>
                  <a:gd name="connsiteY0-58" fmla="*/ 1153654 h 1153654"/>
                  <a:gd name="connsiteX1-59" fmla="*/ 1139190 w 2651760"/>
                  <a:gd name="connsiteY1-60" fmla="*/ 0 h 1153654"/>
                  <a:gd name="connsiteX2-61" fmla="*/ 2651760 w 2651760"/>
                  <a:gd name="connsiteY2-62" fmla="*/ 346575 h 1153654"/>
                  <a:gd name="connsiteX3-63" fmla="*/ 0 w 2651760"/>
                  <a:gd name="connsiteY3-64" fmla="*/ 1153654 h 1153654"/>
                  <a:gd name="connsiteX0-65" fmla="*/ 0 w 4617720"/>
                  <a:gd name="connsiteY0-66" fmla="*/ 1166332 h 1166332"/>
                  <a:gd name="connsiteX1-67" fmla="*/ 3105150 w 4617720"/>
                  <a:gd name="connsiteY1-68" fmla="*/ 0 h 1166332"/>
                  <a:gd name="connsiteX2-69" fmla="*/ 4617720 w 4617720"/>
                  <a:gd name="connsiteY2-70" fmla="*/ 346575 h 1166332"/>
                  <a:gd name="connsiteX3-71" fmla="*/ 0 w 4617720"/>
                  <a:gd name="connsiteY3-72" fmla="*/ 1166332 h 1166332"/>
                  <a:gd name="connsiteX0-73" fmla="*/ 0 w 4617720"/>
                  <a:gd name="connsiteY0-74" fmla="*/ 893765 h 893765"/>
                  <a:gd name="connsiteX1-75" fmla="*/ 3272790 w 4617720"/>
                  <a:gd name="connsiteY1-76" fmla="*/ 0 h 893765"/>
                  <a:gd name="connsiteX2-77" fmla="*/ 4617720 w 4617720"/>
                  <a:gd name="connsiteY2-78" fmla="*/ 74008 h 893765"/>
                  <a:gd name="connsiteX3-79" fmla="*/ 0 w 4617720"/>
                  <a:gd name="connsiteY3-80" fmla="*/ 893765 h 893765"/>
                  <a:gd name="connsiteX0-81" fmla="*/ 0 w 4617720"/>
                  <a:gd name="connsiteY0-82" fmla="*/ 1001524 h 1001524"/>
                  <a:gd name="connsiteX1-83" fmla="*/ 3257550 w 4617720"/>
                  <a:gd name="connsiteY1-84" fmla="*/ 0 h 1001524"/>
                  <a:gd name="connsiteX2-85" fmla="*/ 4617720 w 4617720"/>
                  <a:gd name="connsiteY2-86" fmla="*/ 181767 h 1001524"/>
                  <a:gd name="connsiteX3-87" fmla="*/ 0 w 4617720"/>
                  <a:gd name="connsiteY3-88" fmla="*/ 1001524 h 1001524"/>
                  <a:gd name="connsiteX0-89" fmla="*/ 0 w 4472940"/>
                  <a:gd name="connsiteY0-90" fmla="*/ 1001524 h 1001524"/>
                  <a:gd name="connsiteX1-91" fmla="*/ 3257550 w 4472940"/>
                  <a:gd name="connsiteY1-92" fmla="*/ 0 h 1001524"/>
                  <a:gd name="connsiteX2-93" fmla="*/ 4472940 w 4472940"/>
                  <a:gd name="connsiteY2-94" fmla="*/ 993128 h 1001524"/>
                  <a:gd name="connsiteX3-95" fmla="*/ 0 w 4472940"/>
                  <a:gd name="connsiteY3-96" fmla="*/ 1001524 h 1001524"/>
                  <a:gd name="connsiteX0-97" fmla="*/ 0 w 5025390"/>
                  <a:gd name="connsiteY0-98" fmla="*/ 668739 h 993128"/>
                  <a:gd name="connsiteX1-99" fmla="*/ 3810000 w 5025390"/>
                  <a:gd name="connsiteY1-100" fmla="*/ 0 h 993128"/>
                  <a:gd name="connsiteX2-101" fmla="*/ 5025390 w 5025390"/>
                  <a:gd name="connsiteY2-102" fmla="*/ 993128 h 993128"/>
                  <a:gd name="connsiteX3-103" fmla="*/ 0 w 5025390"/>
                  <a:gd name="connsiteY3-104" fmla="*/ 668739 h 993128"/>
                  <a:gd name="connsiteX0-105" fmla="*/ 0 w 3810000"/>
                  <a:gd name="connsiteY0-106" fmla="*/ 668739 h 1642851"/>
                  <a:gd name="connsiteX1-107" fmla="*/ 3810000 w 3810000"/>
                  <a:gd name="connsiteY1-108" fmla="*/ 0 h 1642851"/>
                  <a:gd name="connsiteX2-109" fmla="*/ 1215390 w 3810000"/>
                  <a:gd name="connsiteY2-110" fmla="*/ 1642851 h 1642851"/>
                  <a:gd name="connsiteX3-111" fmla="*/ 0 w 3810000"/>
                  <a:gd name="connsiteY3-112" fmla="*/ 668739 h 1642851"/>
                  <a:gd name="connsiteX0-113" fmla="*/ 0 w 2419350"/>
                  <a:gd name="connsiteY0-114" fmla="*/ 335954 h 1310066"/>
                  <a:gd name="connsiteX1-115" fmla="*/ 2419350 w 2419350"/>
                  <a:gd name="connsiteY1-116" fmla="*/ 0 h 1310066"/>
                  <a:gd name="connsiteX2-117" fmla="*/ 1215390 w 2419350"/>
                  <a:gd name="connsiteY2-118" fmla="*/ 1310066 h 1310066"/>
                  <a:gd name="connsiteX3-119" fmla="*/ 0 w 2419350"/>
                  <a:gd name="connsiteY3-120" fmla="*/ 335954 h 1310066"/>
                  <a:gd name="connsiteX0-121" fmla="*/ 0 w 3562350"/>
                  <a:gd name="connsiteY0-122" fmla="*/ 209179 h 1183291"/>
                  <a:gd name="connsiteX1-123" fmla="*/ 3562350 w 3562350"/>
                  <a:gd name="connsiteY1-124" fmla="*/ 0 h 1183291"/>
                  <a:gd name="connsiteX2-125" fmla="*/ 1215390 w 3562350"/>
                  <a:gd name="connsiteY2-126" fmla="*/ 1183291 h 1183291"/>
                  <a:gd name="connsiteX3-127" fmla="*/ 0 w 3562350"/>
                  <a:gd name="connsiteY3-128" fmla="*/ 209179 h 1183291"/>
                  <a:gd name="connsiteX0-129" fmla="*/ 0 w 3867150"/>
                  <a:gd name="connsiteY0-130" fmla="*/ 383495 h 1357607"/>
                  <a:gd name="connsiteX1-131" fmla="*/ 3867150 w 3867150"/>
                  <a:gd name="connsiteY1-132" fmla="*/ 0 h 1357607"/>
                  <a:gd name="connsiteX2-133" fmla="*/ 1215390 w 3867150"/>
                  <a:gd name="connsiteY2-134" fmla="*/ 1357607 h 1357607"/>
                  <a:gd name="connsiteX3-135" fmla="*/ 0 w 3867150"/>
                  <a:gd name="connsiteY3-136" fmla="*/ 383495 h 1357607"/>
                  <a:gd name="connsiteX0-137" fmla="*/ 0 w 3619500"/>
                  <a:gd name="connsiteY0-138" fmla="*/ 716280 h 1357607"/>
                  <a:gd name="connsiteX1-139" fmla="*/ 3619500 w 3619500"/>
                  <a:gd name="connsiteY1-140" fmla="*/ 0 h 1357607"/>
                  <a:gd name="connsiteX2-141" fmla="*/ 967740 w 3619500"/>
                  <a:gd name="connsiteY2-142" fmla="*/ 1357607 h 1357607"/>
                  <a:gd name="connsiteX3-143" fmla="*/ 0 w 3619500"/>
                  <a:gd name="connsiteY3-144" fmla="*/ 716280 h 1357607"/>
                  <a:gd name="connsiteX0-145" fmla="*/ 0 w 5886450"/>
                  <a:gd name="connsiteY0-146" fmla="*/ 747974 h 1389301"/>
                  <a:gd name="connsiteX1-147" fmla="*/ 5886450 w 5886450"/>
                  <a:gd name="connsiteY1-148" fmla="*/ 0 h 1389301"/>
                  <a:gd name="connsiteX2-149" fmla="*/ 967740 w 5886450"/>
                  <a:gd name="connsiteY2-150" fmla="*/ 1389301 h 1389301"/>
                  <a:gd name="connsiteX3-151" fmla="*/ 0 w 5886450"/>
                  <a:gd name="connsiteY3-152" fmla="*/ 747974 h 1389301"/>
                  <a:gd name="connsiteX0-153" fmla="*/ 0 w 5886450"/>
                  <a:gd name="connsiteY0-154" fmla="*/ 747974 h 771272"/>
                  <a:gd name="connsiteX1-155" fmla="*/ 5886450 w 5886450"/>
                  <a:gd name="connsiteY1-156" fmla="*/ 0 h 771272"/>
                  <a:gd name="connsiteX2-157" fmla="*/ 2586990 w 5886450"/>
                  <a:gd name="connsiteY2-158" fmla="*/ 771272 h 771272"/>
                  <a:gd name="connsiteX3-159" fmla="*/ 0 w 5886450"/>
                  <a:gd name="connsiteY3-160" fmla="*/ 747974 h 771272"/>
                  <a:gd name="connsiteX0-161" fmla="*/ 0 w 5486400"/>
                  <a:gd name="connsiteY0-162" fmla="*/ 0 h 783950"/>
                  <a:gd name="connsiteX1-163" fmla="*/ 5486400 w 5486400"/>
                  <a:gd name="connsiteY1-164" fmla="*/ 12678 h 783950"/>
                  <a:gd name="connsiteX2-165" fmla="*/ 2186940 w 5486400"/>
                  <a:gd name="connsiteY2-166" fmla="*/ 783950 h 783950"/>
                  <a:gd name="connsiteX3-167" fmla="*/ 0 w 5486400"/>
                  <a:gd name="connsiteY3-168" fmla="*/ 0 h 783950"/>
                  <a:gd name="connsiteX0-169" fmla="*/ 0 w 5486400"/>
                  <a:gd name="connsiteY0-170" fmla="*/ 0 h 720562"/>
                  <a:gd name="connsiteX1-171" fmla="*/ 5486400 w 5486400"/>
                  <a:gd name="connsiteY1-172" fmla="*/ 12678 h 720562"/>
                  <a:gd name="connsiteX2-173" fmla="*/ 1920240 w 5486400"/>
                  <a:gd name="connsiteY2-174" fmla="*/ 720562 h 720562"/>
                  <a:gd name="connsiteX3-175" fmla="*/ 0 w 5486400"/>
                  <a:gd name="connsiteY3-176" fmla="*/ 0 h 720562"/>
                  <a:gd name="connsiteX0-177" fmla="*/ 0 w 5276850"/>
                  <a:gd name="connsiteY0-178" fmla="*/ 320106 h 1040668"/>
                  <a:gd name="connsiteX1-179" fmla="*/ 5276850 w 5276850"/>
                  <a:gd name="connsiteY1-180" fmla="*/ 0 h 1040668"/>
                  <a:gd name="connsiteX2-181" fmla="*/ 1920240 w 5276850"/>
                  <a:gd name="connsiteY2-182" fmla="*/ 1040668 h 1040668"/>
                  <a:gd name="connsiteX3-183" fmla="*/ 0 w 5276850"/>
                  <a:gd name="connsiteY3-184" fmla="*/ 320106 h 1040668"/>
                  <a:gd name="connsiteX0-185" fmla="*/ 1356360 w 3356610"/>
                  <a:gd name="connsiteY0-186" fmla="*/ 0 h 1750611"/>
                  <a:gd name="connsiteX1-187" fmla="*/ 3356610 w 3356610"/>
                  <a:gd name="connsiteY1-188" fmla="*/ 709943 h 1750611"/>
                  <a:gd name="connsiteX2-189" fmla="*/ 0 w 3356610"/>
                  <a:gd name="connsiteY2-190" fmla="*/ 1750611 h 1750611"/>
                  <a:gd name="connsiteX3-191" fmla="*/ 1356360 w 3356610"/>
                  <a:gd name="connsiteY3-192" fmla="*/ 0 h 1750611"/>
                  <a:gd name="connsiteX0-193" fmla="*/ 1356360 w 3737610"/>
                  <a:gd name="connsiteY0-194" fmla="*/ 98249 h 1848860"/>
                  <a:gd name="connsiteX1-195" fmla="*/ 3737610 w 3737610"/>
                  <a:gd name="connsiteY1-196" fmla="*/ 0 h 1848860"/>
                  <a:gd name="connsiteX2-197" fmla="*/ 0 w 3737610"/>
                  <a:gd name="connsiteY2-198" fmla="*/ 1848860 h 1848860"/>
                  <a:gd name="connsiteX3-199" fmla="*/ 1356360 w 3737610"/>
                  <a:gd name="connsiteY3-200" fmla="*/ 98249 h 1848860"/>
                  <a:gd name="connsiteX0-201" fmla="*/ 0 w 2381250"/>
                  <a:gd name="connsiteY0-202" fmla="*/ 98249 h 2213339"/>
                  <a:gd name="connsiteX1-203" fmla="*/ 2381250 w 2381250"/>
                  <a:gd name="connsiteY1-204" fmla="*/ 0 h 2213339"/>
                  <a:gd name="connsiteX2-205" fmla="*/ 624840 w 2381250"/>
                  <a:gd name="connsiteY2-206" fmla="*/ 2213339 h 2213339"/>
                  <a:gd name="connsiteX3-207" fmla="*/ 0 w 2381250"/>
                  <a:gd name="connsiteY3-208" fmla="*/ 98249 h 2213339"/>
                  <a:gd name="connsiteX0-209" fmla="*/ 0 w 1962150"/>
                  <a:gd name="connsiteY0-210" fmla="*/ 0 h 2226018"/>
                  <a:gd name="connsiteX1-211" fmla="*/ 1962150 w 1962150"/>
                  <a:gd name="connsiteY1-212" fmla="*/ 12679 h 2226018"/>
                  <a:gd name="connsiteX2-213" fmla="*/ 205740 w 1962150"/>
                  <a:gd name="connsiteY2-214" fmla="*/ 2226018 h 2226018"/>
                  <a:gd name="connsiteX3-215" fmla="*/ 0 w 1962150"/>
                  <a:gd name="connsiteY3-216" fmla="*/ 0 h 2226018"/>
                  <a:gd name="connsiteX0-217" fmla="*/ 0 w 2247900"/>
                  <a:gd name="connsiteY0-218" fmla="*/ 3168 h 2213339"/>
                  <a:gd name="connsiteX1-219" fmla="*/ 2247900 w 2247900"/>
                  <a:gd name="connsiteY1-220" fmla="*/ 0 h 2213339"/>
                  <a:gd name="connsiteX2-221" fmla="*/ 491490 w 2247900"/>
                  <a:gd name="connsiteY2-222" fmla="*/ 2213339 h 2213339"/>
                  <a:gd name="connsiteX3-223" fmla="*/ 0 w 2247900"/>
                  <a:gd name="connsiteY3-224" fmla="*/ 3168 h 2213339"/>
                  <a:gd name="connsiteX0-225" fmla="*/ 0 w 2324100"/>
                  <a:gd name="connsiteY0-226" fmla="*/ 3168 h 2213339"/>
                  <a:gd name="connsiteX1-227" fmla="*/ 2324100 w 2324100"/>
                  <a:gd name="connsiteY1-228" fmla="*/ 0 h 2213339"/>
                  <a:gd name="connsiteX2-229" fmla="*/ 567690 w 2324100"/>
                  <a:gd name="connsiteY2-230" fmla="*/ 2213339 h 2213339"/>
                  <a:gd name="connsiteX3-231" fmla="*/ 0 w 2324100"/>
                  <a:gd name="connsiteY3-232" fmla="*/ 3168 h 221333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2324100" h="2213339">
                    <a:moveTo>
                      <a:pt x="0" y="3168"/>
                    </a:moveTo>
                    <a:lnTo>
                      <a:pt x="2324100" y="0"/>
                    </a:lnTo>
                    <a:lnTo>
                      <a:pt x="567690" y="2213339"/>
                    </a:lnTo>
                    <a:lnTo>
                      <a:pt x="0" y="3168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3" name="等腰三角形 2"/>
              <p:cNvSpPr/>
              <p:nvPr/>
            </p:nvSpPr>
            <p:spPr>
              <a:xfrm rot="10800000">
                <a:off x="11653355" y="4178309"/>
                <a:ext cx="620634" cy="2770315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  <a:gd name="connsiteX0-25" fmla="*/ 0 w 2971800"/>
                  <a:gd name="connsiteY0-26" fmla="*/ 1790700 h 1790700"/>
                  <a:gd name="connsiteX1-27" fmla="*/ 1828800 w 2971800"/>
                  <a:gd name="connsiteY1-28" fmla="*/ 0 h 1790700"/>
                  <a:gd name="connsiteX2-29" fmla="*/ 2971800 w 2971800"/>
                  <a:gd name="connsiteY2-30" fmla="*/ 628650 h 1790700"/>
                  <a:gd name="connsiteX3-31" fmla="*/ 0 w 2971800"/>
                  <a:gd name="connsiteY3-32" fmla="*/ 1790700 h 1790700"/>
                  <a:gd name="connsiteX0-33" fmla="*/ 0 w 2971800"/>
                  <a:gd name="connsiteY0-34" fmla="*/ 1162050 h 1162050"/>
                  <a:gd name="connsiteX1-35" fmla="*/ 1162050 w 2971800"/>
                  <a:gd name="connsiteY1-36" fmla="*/ 52767 h 1162050"/>
                  <a:gd name="connsiteX2-37" fmla="*/ 2971800 w 2971800"/>
                  <a:gd name="connsiteY2-38" fmla="*/ 0 h 1162050"/>
                  <a:gd name="connsiteX3-39" fmla="*/ 0 w 2971800"/>
                  <a:gd name="connsiteY3-40" fmla="*/ 1162050 h 1162050"/>
                  <a:gd name="connsiteX0-41" fmla="*/ 0 w 2628900"/>
                  <a:gd name="connsiteY0-42" fmla="*/ 1109283 h 1109283"/>
                  <a:gd name="connsiteX1-43" fmla="*/ 1162050 w 2628900"/>
                  <a:gd name="connsiteY1-44" fmla="*/ 0 h 1109283"/>
                  <a:gd name="connsiteX2-45" fmla="*/ 2628900 w 2628900"/>
                  <a:gd name="connsiteY2-46" fmla="*/ 295865 h 1109283"/>
                  <a:gd name="connsiteX3-47" fmla="*/ 0 w 2628900"/>
                  <a:gd name="connsiteY3-48" fmla="*/ 1109283 h 1109283"/>
                  <a:gd name="connsiteX0-49" fmla="*/ 0 w 2628900"/>
                  <a:gd name="connsiteY0-50" fmla="*/ 1159993 h 1159993"/>
                  <a:gd name="connsiteX1-51" fmla="*/ 1116330 w 2628900"/>
                  <a:gd name="connsiteY1-52" fmla="*/ 0 h 1159993"/>
                  <a:gd name="connsiteX2-53" fmla="*/ 2628900 w 2628900"/>
                  <a:gd name="connsiteY2-54" fmla="*/ 346575 h 1159993"/>
                  <a:gd name="connsiteX3-55" fmla="*/ 0 w 2628900"/>
                  <a:gd name="connsiteY3-56" fmla="*/ 1159993 h 1159993"/>
                  <a:gd name="connsiteX0-57" fmla="*/ 0 w 2651760"/>
                  <a:gd name="connsiteY0-58" fmla="*/ 1153654 h 1153654"/>
                  <a:gd name="connsiteX1-59" fmla="*/ 1139190 w 2651760"/>
                  <a:gd name="connsiteY1-60" fmla="*/ 0 h 1153654"/>
                  <a:gd name="connsiteX2-61" fmla="*/ 2651760 w 2651760"/>
                  <a:gd name="connsiteY2-62" fmla="*/ 346575 h 1153654"/>
                  <a:gd name="connsiteX3-63" fmla="*/ 0 w 2651760"/>
                  <a:gd name="connsiteY3-64" fmla="*/ 1153654 h 1153654"/>
                  <a:gd name="connsiteX0-65" fmla="*/ 0 w 4617720"/>
                  <a:gd name="connsiteY0-66" fmla="*/ 1166332 h 1166332"/>
                  <a:gd name="connsiteX1-67" fmla="*/ 3105150 w 4617720"/>
                  <a:gd name="connsiteY1-68" fmla="*/ 0 h 1166332"/>
                  <a:gd name="connsiteX2-69" fmla="*/ 4617720 w 4617720"/>
                  <a:gd name="connsiteY2-70" fmla="*/ 346575 h 1166332"/>
                  <a:gd name="connsiteX3-71" fmla="*/ 0 w 4617720"/>
                  <a:gd name="connsiteY3-72" fmla="*/ 1166332 h 1166332"/>
                  <a:gd name="connsiteX0-73" fmla="*/ 0 w 4617720"/>
                  <a:gd name="connsiteY0-74" fmla="*/ 893765 h 893765"/>
                  <a:gd name="connsiteX1-75" fmla="*/ 3272790 w 4617720"/>
                  <a:gd name="connsiteY1-76" fmla="*/ 0 h 893765"/>
                  <a:gd name="connsiteX2-77" fmla="*/ 4617720 w 4617720"/>
                  <a:gd name="connsiteY2-78" fmla="*/ 74008 h 893765"/>
                  <a:gd name="connsiteX3-79" fmla="*/ 0 w 4617720"/>
                  <a:gd name="connsiteY3-80" fmla="*/ 893765 h 893765"/>
                  <a:gd name="connsiteX0-81" fmla="*/ 0 w 4617720"/>
                  <a:gd name="connsiteY0-82" fmla="*/ 1001524 h 1001524"/>
                  <a:gd name="connsiteX1-83" fmla="*/ 3257550 w 4617720"/>
                  <a:gd name="connsiteY1-84" fmla="*/ 0 h 1001524"/>
                  <a:gd name="connsiteX2-85" fmla="*/ 4617720 w 4617720"/>
                  <a:gd name="connsiteY2-86" fmla="*/ 181767 h 1001524"/>
                  <a:gd name="connsiteX3-87" fmla="*/ 0 w 4617720"/>
                  <a:gd name="connsiteY3-88" fmla="*/ 1001524 h 1001524"/>
                  <a:gd name="connsiteX0-89" fmla="*/ 0 w 4472940"/>
                  <a:gd name="connsiteY0-90" fmla="*/ 1001524 h 1001524"/>
                  <a:gd name="connsiteX1-91" fmla="*/ 3257550 w 4472940"/>
                  <a:gd name="connsiteY1-92" fmla="*/ 0 h 1001524"/>
                  <a:gd name="connsiteX2-93" fmla="*/ 4472940 w 4472940"/>
                  <a:gd name="connsiteY2-94" fmla="*/ 993128 h 1001524"/>
                  <a:gd name="connsiteX3-95" fmla="*/ 0 w 4472940"/>
                  <a:gd name="connsiteY3-96" fmla="*/ 1001524 h 1001524"/>
                  <a:gd name="connsiteX0-97" fmla="*/ 0 w 5025390"/>
                  <a:gd name="connsiteY0-98" fmla="*/ 668739 h 993128"/>
                  <a:gd name="connsiteX1-99" fmla="*/ 3810000 w 5025390"/>
                  <a:gd name="connsiteY1-100" fmla="*/ 0 h 993128"/>
                  <a:gd name="connsiteX2-101" fmla="*/ 5025390 w 5025390"/>
                  <a:gd name="connsiteY2-102" fmla="*/ 993128 h 993128"/>
                  <a:gd name="connsiteX3-103" fmla="*/ 0 w 5025390"/>
                  <a:gd name="connsiteY3-104" fmla="*/ 668739 h 993128"/>
                  <a:gd name="connsiteX0-105" fmla="*/ 0 w 3810000"/>
                  <a:gd name="connsiteY0-106" fmla="*/ 668739 h 1642851"/>
                  <a:gd name="connsiteX1-107" fmla="*/ 3810000 w 3810000"/>
                  <a:gd name="connsiteY1-108" fmla="*/ 0 h 1642851"/>
                  <a:gd name="connsiteX2-109" fmla="*/ 1215390 w 3810000"/>
                  <a:gd name="connsiteY2-110" fmla="*/ 1642851 h 1642851"/>
                  <a:gd name="connsiteX3-111" fmla="*/ 0 w 3810000"/>
                  <a:gd name="connsiteY3-112" fmla="*/ 668739 h 1642851"/>
                  <a:gd name="connsiteX0-113" fmla="*/ 0 w 2419350"/>
                  <a:gd name="connsiteY0-114" fmla="*/ 335954 h 1310066"/>
                  <a:gd name="connsiteX1-115" fmla="*/ 2419350 w 2419350"/>
                  <a:gd name="connsiteY1-116" fmla="*/ 0 h 1310066"/>
                  <a:gd name="connsiteX2-117" fmla="*/ 1215390 w 2419350"/>
                  <a:gd name="connsiteY2-118" fmla="*/ 1310066 h 1310066"/>
                  <a:gd name="connsiteX3-119" fmla="*/ 0 w 2419350"/>
                  <a:gd name="connsiteY3-120" fmla="*/ 335954 h 1310066"/>
                  <a:gd name="connsiteX0-121" fmla="*/ 0 w 3562350"/>
                  <a:gd name="connsiteY0-122" fmla="*/ 209179 h 1183291"/>
                  <a:gd name="connsiteX1-123" fmla="*/ 3562350 w 3562350"/>
                  <a:gd name="connsiteY1-124" fmla="*/ 0 h 1183291"/>
                  <a:gd name="connsiteX2-125" fmla="*/ 1215390 w 3562350"/>
                  <a:gd name="connsiteY2-126" fmla="*/ 1183291 h 1183291"/>
                  <a:gd name="connsiteX3-127" fmla="*/ 0 w 3562350"/>
                  <a:gd name="connsiteY3-128" fmla="*/ 209179 h 1183291"/>
                  <a:gd name="connsiteX0-129" fmla="*/ 0 w 3867150"/>
                  <a:gd name="connsiteY0-130" fmla="*/ 383495 h 1357607"/>
                  <a:gd name="connsiteX1-131" fmla="*/ 3867150 w 3867150"/>
                  <a:gd name="connsiteY1-132" fmla="*/ 0 h 1357607"/>
                  <a:gd name="connsiteX2-133" fmla="*/ 1215390 w 3867150"/>
                  <a:gd name="connsiteY2-134" fmla="*/ 1357607 h 1357607"/>
                  <a:gd name="connsiteX3-135" fmla="*/ 0 w 3867150"/>
                  <a:gd name="connsiteY3-136" fmla="*/ 383495 h 1357607"/>
                  <a:gd name="connsiteX0-137" fmla="*/ 0 w 3619500"/>
                  <a:gd name="connsiteY0-138" fmla="*/ 716280 h 1357607"/>
                  <a:gd name="connsiteX1-139" fmla="*/ 3619500 w 3619500"/>
                  <a:gd name="connsiteY1-140" fmla="*/ 0 h 1357607"/>
                  <a:gd name="connsiteX2-141" fmla="*/ 967740 w 3619500"/>
                  <a:gd name="connsiteY2-142" fmla="*/ 1357607 h 1357607"/>
                  <a:gd name="connsiteX3-143" fmla="*/ 0 w 3619500"/>
                  <a:gd name="connsiteY3-144" fmla="*/ 716280 h 1357607"/>
                  <a:gd name="connsiteX0-145" fmla="*/ 0 w 5886450"/>
                  <a:gd name="connsiteY0-146" fmla="*/ 747974 h 1389301"/>
                  <a:gd name="connsiteX1-147" fmla="*/ 5886450 w 5886450"/>
                  <a:gd name="connsiteY1-148" fmla="*/ 0 h 1389301"/>
                  <a:gd name="connsiteX2-149" fmla="*/ 967740 w 5886450"/>
                  <a:gd name="connsiteY2-150" fmla="*/ 1389301 h 1389301"/>
                  <a:gd name="connsiteX3-151" fmla="*/ 0 w 5886450"/>
                  <a:gd name="connsiteY3-152" fmla="*/ 747974 h 1389301"/>
                  <a:gd name="connsiteX0-153" fmla="*/ 0 w 5886450"/>
                  <a:gd name="connsiteY0-154" fmla="*/ 747974 h 771272"/>
                  <a:gd name="connsiteX1-155" fmla="*/ 5886450 w 5886450"/>
                  <a:gd name="connsiteY1-156" fmla="*/ 0 h 771272"/>
                  <a:gd name="connsiteX2-157" fmla="*/ 2586990 w 5886450"/>
                  <a:gd name="connsiteY2-158" fmla="*/ 771272 h 771272"/>
                  <a:gd name="connsiteX3-159" fmla="*/ 0 w 5886450"/>
                  <a:gd name="connsiteY3-160" fmla="*/ 747974 h 771272"/>
                  <a:gd name="connsiteX0-161" fmla="*/ 0 w 5486400"/>
                  <a:gd name="connsiteY0-162" fmla="*/ 0 h 783950"/>
                  <a:gd name="connsiteX1-163" fmla="*/ 5486400 w 5486400"/>
                  <a:gd name="connsiteY1-164" fmla="*/ 12678 h 783950"/>
                  <a:gd name="connsiteX2-165" fmla="*/ 2186940 w 5486400"/>
                  <a:gd name="connsiteY2-166" fmla="*/ 783950 h 783950"/>
                  <a:gd name="connsiteX3-167" fmla="*/ 0 w 5486400"/>
                  <a:gd name="connsiteY3-168" fmla="*/ 0 h 783950"/>
                  <a:gd name="connsiteX0-169" fmla="*/ 0 w 5486400"/>
                  <a:gd name="connsiteY0-170" fmla="*/ 0 h 720562"/>
                  <a:gd name="connsiteX1-171" fmla="*/ 5486400 w 5486400"/>
                  <a:gd name="connsiteY1-172" fmla="*/ 12678 h 720562"/>
                  <a:gd name="connsiteX2-173" fmla="*/ 1920240 w 5486400"/>
                  <a:gd name="connsiteY2-174" fmla="*/ 720562 h 720562"/>
                  <a:gd name="connsiteX3-175" fmla="*/ 0 w 5486400"/>
                  <a:gd name="connsiteY3-176" fmla="*/ 0 h 720562"/>
                  <a:gd name="connsiteX0-177" fmla="*/ 0 w 5276850"/>
                  <a:gd name="connsiteY0-178" fmla="*/ 320106 h 1040668"/>
                  <a:gd name="connsiteX1-179" fmla="*/ 5276850 w 5276850"/>
                  <a:gd name="connsiteY1-180" fmla="*/ 0 h 1040668"/>
                  <a:gd name="connsiteX2-181" fmla="*/ 1920240 w 5276850"/>
                  <a:gd name="connsiteY2-182" fmla="*/ 1040668 h 1040668"/>
                  <a:gd name="connsiteX3-183" fmla="*/ 0 w 5276850"/>
                  <a:gd name="connsiteY3-184" fmla="*/ 320106 h 1040668"/>
                  <a:gd name="connsiteX0-185" fmla="*/ 1356360 w 3356610"/>
                  <a:gd name="connsiteY0-186" fmla="*/ 0 h 1750611"/>
                  <a:gd name="connsiteX1-187" fmla="*/ 3356610 w 3356610"/>
                  <a:gd name="connsiteY1-188" fmla="*/ 709943 h 1750611"/>
                  <a:gd name="connsiteX2-189" fmla="*/ 0 w 3356610"/>
                  <a:gd name="connsiteY2-190" fmla="*/ 1750611 h 1750611"/>
                  <a:gd name="connsiteX3-191" fmla="*/ 1356360 w 3356610"/>
                  <a:gd name="connsiteY3-192" fmla="*/ 0 h 1750611"/>
                  <a:gd name="connsiteX0-193" fmla="*/ 1356360 w 3737610"/>
                  <a:gd name="connsiteY0-194" fmla="*/ 98249 h 1848860"/>
                  <a:gd name="connsiteX1-195" fmla="*/ 3737610 w 3737610"/>
                  <a:gd name="connsiteY1-196" fmla="*/ 0 h 1848860"/>
                  <a:gd name="connsiteX2-197" fmla="*/ 0 w 3737610"/>
                  <a:gd name="connsiteY2-198" fmla="*/ 1848860 h 1848860"/>
                  <a:gd name="connsiteX3-199" fmla="*/ 1356360 w 3737610"/>
                  <a:gd name="connsiteY3-200" fmla="*/ 98249 h 1848860"/>
                  <a:gd name="connsiteX0-201" fmla="*/ 0 w 2381250"/>
                  <a:gd name="connsiteY0-202" fmla="*/ 98249 h 2213339"/>
                  <a:gd name="connsiteX1-203" fmla="*/ 2381250 w 2381250"/>
                  <a:gd name="connsiteY1-204" fmla="*/ 0 h 2213339"/>
                  <a:gd name="connsiteX2-205" fmla="*/ 624840 w 2381250"/>
                  <a:gd name="connsiteY2-206" fmla="*/ 2213339 h 2213339"/>
                  <a:gd name="connsiteX3-207" fmla="*/ 0 w 2381250"/>
                  <a:gd name="connsiteY3-208" fmla="*/ 98249 h 2213339"/>
                  <a:gd name="connsiteX0-209" fmla="*/ 0 w 1962150"/>
                  <a:gd name="connsiteY0-210" fmla="*/ 0 h 2226018"/>
                  <a:gd name="connsiteX1-211" fmla="*/ 1962150 w 1962150"/>
                  <a:gd name="connsiteY1-212" fmla="*/ 12679 h 2226018"/>
                  <a:gd name="connsiteX2-213" fmla="*/ 205740 w 1962150"/>
                  <a:gd name="connsiteY2-214" fmla="*/ 2226018 h 2226018"/>
                  <a:gd name="connsiteX3-215" fmla="*/ 0 w 1962150"/>
                  <a:gd name="connsiteY3-216" fmla="*/ 0 h 2226018"/>
                  <a:gd name="connsiteX0-217" fmla="*/ 0 w 2247900"/>
                  <a:gd name="connsiteY0-218" fmla="*/ 3168 h 2213339"/>
                  <a:gd name="connsiteX1-219" fmla="*/ 2247900 w 2247900"/>
                  <a:gd name="connsiteY1-220" fmla="*/ 0 h 2213339"/>
                  <a:gd name="connsiteX2-221" fmla="*/ 491490 w 2247900"/>
                  <a:gd name="connsiteY2-222" fmla="*/ 2213339 h 2213339"/>
                  <a:gd name="connsiteX3-223" fmla="*/ 0 w 2247900"/>
                  <a:gd name="connsiteY3-224" fmla="*/ 3168 h 2213339"/>
                  <a:gd name="connsiteX0-225" fmla="*/ 0 w 2324100"/>
                  <a:gd name="connsiteY0-226" fmla="*/ 3168 h 2213339"/>
                  <a:gd name="connsiteX1-227" fmla="*/ 2324100 w 2324100"/>
                  <a:gd name="connsiteY1-228" fmla="*/ 0 h 2213339"/>
                  <a:gd name="connsiteX2-229" fmla="*/ 567690 w 2324100"/>
                  <a:gd name="connsiteY2-230" fmla="*/ 2213339 h 2213339"/>
                  <a:gd name="connsiteX3-231" fmla="*/ 0 w 2324100"/>
                  <a:gd name="connsiteY3-232" fmla="*/ 3168 h 2213339"/>
                  <a:gd name="connsiteX0-233" fmla="*/ 0 w 1619250"/>
                  <a:gd name="connsiteY0-234" fmla="*/ 779666 h 2989837"/>
                  <a:gd name="connsiteX1-235" fmla="*/ 1619250 w 1619250"/>
                  <a:gd name="connsiteY1-236" fmla="*/ 0 h 2989837"/>
                  <a:gd name="connsiteX2-237" fmla="*/ 567690 w 1619250"/>
                  <a:gd name="connsiteY2-238" fmla="*/ 2989837 h 2989837"/>
                  <a:gd name="connsiteX3-239" fmla="*/ 0 w 1619250"/>
                  <a:gd name="connsiteY3-240" fmla="*/ 779666 h 2989837"/>
                  <a:gd name="connsiteX0-241" fmla="*/ 0 w 2110740"/>
                  <a:gd name="connsiteY0-242" fmla="*/ 779666 h 2181645"/>
                  <a:gd name="connsiteX1-243" fmla="*/ 1619250 w 2110740"/>
                  <a:gd name="connsiteY1-244" fmla="*/ 0 h 2181645"/>
                  <a:gd name="connsiteX2-245" fmla="*/ 2110740 w 2110740"/>
                  <a:gd name="connsiteY2-246" fmla="*/ 2181645 h 2181645"/>
                  <a:gd name="connsiteX3-247" fmla="*/ 0 w 2110740"/>
                  <a:gd name="connsiteY3-248" fmla="*/ 779666 h 2181645"/>
                  <a:gd name="connsiteX0-249" fmla="*/ 0 w 2110740"/>
                  <a:gd name="connsiteY0-250" fmla="*/ 858901 h 2260880"/>
                  <a:gd name="connsiteX1-251" fmla="*/ 1600200 w 2110740"/>
                  <a:gd name="connsiteY1-252" fmla="*/ 0 h 2260880"/>
                  <a:gd name="connsiteX2-253" fmla="*/ 2110740 w 2110740"/>
                  <a:gd name="connsiteY2-254" fmla="*/ 2260880 h 2260880"/>
                  <a:gd name="connsiteX3-255" fmla="*/ 0 w 2110740"/>
                  <a:gd name="connsiteY3-256" fmla="*/ 858901 h 2260880"/>
                  <a:gd name="connsiteX0-257" fmla="*/ 0 w 529590"/>
                  <a:gd name="connsiteY0-258" fmla="*/ 1841409 h 2260880"/>
                  <a:gd name="connsiteX1-259" fmla="*/ 19050 w 529590"/>
                  <a:gd name="connsiteY1-260" fmla="*/ 0 h 2260880"/>
                  <a:gd name="connsiteX2-261" fmla="*/ 529590 w 529590"/>
                  <a:gd name="connsiteY2-262" fmla="*/ 2260880 h 2260880"/>
                  <a:gd name="connsiteX3-263" fmla="*/ 0 w 529590"/>
                  <a:gd name="connsiteY3-264" fmla="*/ 1841409 h 2260880"/>
                  <a:gd name="connsiteX0-265" fmla="*/ 0 w 553402"/>
                  <a:gd name="connsiteY0-266" fmla="*/ 1841409 h 2201455"/>
                  <a:gd name="connsiteX1-267" fmla="*/ 19050 w 553402"/>
                  <a:gd name="connsiteY1-268" fmla="*/ 0 h 2201455"/>
                  <a:gd name="connsiteX2-269" fmla="*/ 553402 w 553402"/>
                  <a:gd name="connsiteY2-270" fmla="*/ 2201455 h 2201455"/>
                  <a:gd name="connsiteX3-271" fmla="*/ 0 w 553402"/>
                  <a:gd name="connsiteY3-272" fmla="*/ 1841409 h 2201455"/>
                  <a:gd name="connsiteX0-273" fmla="*/ 0 w 618248"/>
                  <a:gd name="connsiteY0-274" fmla="*/ 1790086 h 2201455"/>
                  <a:gd name="connsiteX1-275" fmla="*/ 83896 w 618248"/>
                  <a:gd name="connsiteY1-276" fmla="*/ 0 h 2201455"/>
                  <a:gd name="connsiteX2-277" fmla="*/ 618248 w 618248"/>
                  <a:gd name="connsiteY2-278" fmla="*/ 2201455 h 2201455"/>
                  <a:gd name="connsiteX3-279" fmla="*/ 0 w 618248"/>
                  <a:gd name="connsiteY3-280" fmla="*/ 1790086 h 2201455"/>
                  <a:gd name="connsiteX0-281" fmla="*/ 0 w 618248"/>
                  <a:gd name="connsiteY0-282" fmla="*/ 1892731 h 2304100"/>
                  <a:gd name="connsiteX1-283" fmla="*/ 28314 w 618248"/>
                  <a:gd name="connsiteY1-284" fmla="*/ 0 h 2304100"/>
                  <a:gd name="connsiteX2-285" fmla="*/ 618248 w 618248"/>
                  <a:gd name="connsiteY2-286" fmla="*/ 2304100 h 2304100"/>
                  <a:gd name="connsiteX3-287" fmla="*/ 0 w 618248"/>
                  <a:gd name="connsiteY3-288" fmla="*/ 1892731 h 230410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618248" h="2304100">
                    <a:moveTo>
                      <a:pt x="0" y="1892731"/>
                    </a:moveTo>
                    <a:lnTo>
                      <a:pt x="28314" y="0"/>
                    </a:lnTo>
                    <a:lnTo>
                      <a:pt x="618248" y="2304100"/>
                    </a:lnTo>
                    <a:lnTo>
                      <a:pt x="0" y="1892731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18455" name="组合 8"/>
            <p:cNvGrpSpPr/>
            <p:nvPr/>
          </p:nvGrpSpPr>
          <p:grpSpPr>
            <a:xfrm>
              <a:off x="9203531" y="5829300"/>
              <a:ext cx="4626770" cy="1054417"/>
              <a:chOff x="-54770" y="4178801"/>
              <a:chExt cx="12277250" cy="2704917"/>
            </a:xfrm>
          </p:grpSpPr>
          <p:sp>
            <p:nvSpPr>
              <p:cNvPr id="6" name="等腰三角形 2"/>
              <p:cNvSpPr/>
              <p:nvPr/>
            </p:nvSpPr>
            <p:spPr>
              <a:xfrm>
                <a:off x="-37364" y="4725377"/>
                <a:ext cx="1139374" cy="2151524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1143000" h="1790700">
                    <a:moveTo>
                      <a:pt x="0" y="1790700"/>
                    </a:moveTo>
                    <a:lnTo>
                      <a:pt x="0" y="0"/>
                    </a:lnTo>
                    <a:lnTo>
                      <a:pt x="1143000" y="628650"/>
                    </a:lnTo>
                    <a:lnTo>
                      <a:pt x="0" y="179070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" name="等腰三角形 2"/>
              <p:cNvSpPr/>
              <p:nvPr/>
            </p:nvSpPr>
            <p:spPr>
              <a:xfrm>
                <a:off x="-55890" y="5480646"/>
                <a:ext cx="2667802" cy="1401222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  <a:gd name="connsiteX0-25" fmla="*/ 0 w 2971800"/>
                  <a:gd name="connsiteY0-26" fmla="*/ 1790700 h 1790700"/>
                  <a:gd name="connsiteX1-27" fmla="*/ 1828800 w 2971800"/>
                  <a:gd name="connsiteY1-28" fmla="*/ 0 h 1790700"/>
                  <a:gd name="connsiteX2-29" fmla="*/ 2971800 w 2971800"/>
                  <a:gd name="connsiteY2-30" fmla="*/ 628650 h 1790700"/>
                  <a:gd name="connsiteX3-31" fmla="*/ 0 w 2971800"/>
                  <a:gd name="connsiteY3-32" fmla="*/ 1790700 h 1790700"/>
                  <a:gd name="connsiteX0-33" fmla="*/ 0 w 2971800"/>
                  <a:gd name="connsiteY0-34" fmla="*/ 1162050 h 1162050"/>
                  <a:gd name="connsiteX1-35" fmla="*/ 1162050 w 2971800"/>
                  <a:gd name="connsiteY1-36" fmla="*/ 52767 h 1162050"/>
                  <a:gd name="connsiteX2-37" fmla="*/ 2971800 w 2971800"/>
                  <a:gd name="connsiteY2-38" fmla="*/ 0 h 1162050"/>
                  <a:gd name="connsiteX3-39" fmla="*/ 0 w 2971800"/>
                  <a:gd name="connsiteY3-40" fmla="*/ 1162050 h 1162050"/>
                  <a:gd name="connsiteX0-41" fmla="*/ 0 w 2628900"/>
                  <a:gd name="connsiteY0-42" fmla="*/ 1109283 h 1109283"/>
                  <a:gd name="connsiteX1-43" fmla="*/ 1162050 w 2628900"/>
                  <a:gd name="connsiteY1-44" fmla="*/ 0 h 1109283"/>
                  <a:gd name="connsiteX2-45" fmla="*/ 2628900 w 2628900"/>
                  <a:gd name="connsiteY2-46" fmla="*/ 295865 h 1109283"/>
                  <a:gd name="connsiteX3-47" fmla="*/ 0 w 2628900"/>
                  <a:gd name="connsiteY3-48" fmla="*/ 1109283 h 1109283"/>
                  <a:gd name="connsiteX0-49" fmla="*/ 0 w 2628900"/>
                  <a:gd name="connsiteY0-50" fmla="*/ 1159993 h 1159993"/>
                  <a:gd name="connsiteX1-51" fmla="*/ 1116330 w 2628900"/>
                  <a:gd name="connsiteY1-52" fmla="*/ 0 h 1159993"/>
                  <a:gd name="connsiteX2-53" fmla="*/ 2628900 w 2628900"/>
                  <a:gd name="connsiteY2-54" fmla="*/ 346575 h 1159993"/>
                  <a:gd name="connsiteX3-55" fmla="*/ 0 w 2628900"/>
                  <a:gd name="connsiteY3-56" fmla="*/ 1159993 h 1159993"/>
                  <a:gd name="connsiteX0-57" fmla="*/ 0 w 2651760"/>
                  <a:gd name="connsiteY0-58" fmla="*/ 1153654 h 1153654"/>
                  <a:gd name="connsiteX1-59" fmla="*/ 1139190 w 2651760"/>
                  <a:gd name="connsiteY1-60" fmla="*/ 0 h 1153654"/>
                  <a:gd name="connsiteX2-61" fmla="*/ 2651760 w 2651760"/>
                  <a:gd name="connsiteY2-62" fmla="*/ 346575 h 1153654"/>
                  <a:gd name="connsiteX3-63" fmla="*/ 0 w 2651760"/>
                  <a:gd name="connsiteY3-64" fmla="*/ 1153654 h 1153654"/>
                  <a:gd name="connsiteX0-65" fmla="*/ 0 w 2668429"/>
                  <a:gd name="connsiteY0-66" fmla="*/ 1165539 h 1165539"/>
                  <a:gd name="connsiteX1-67" fmla="*/ 1155859 w 2668429"/>
                  <a:gd name="connsiteY1-68" fmla="*/ 0 h 1165539"/>
                  <a:gd name="connsiteX2-69" fmla="*/ 2668429 w 2668429"/>
                  <a:gd name="connsiteY2-70" fmla="*/ 346575 h 1165539"/>
                  <a:gd name="connsiteX3-71" fmla="*/ 0 w 2668429"/>
                  <a:gd name="connsiteY3-72" fmla="*/ 1165539 h 116553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2668429" h="1165539">
                    <a:moveTo>
                      <a:pt x="0" y="1165539"/>
                    </a:moveTo>
                    <a:lnTo>
                      <a:pt x="1155859" y="0"/>
                    </a:lnTo>
                    <a:lnTo>
                      <a:pt x="2668429" y="346575"/>
                    </a:lnTo>
                    <a:lnTo>
                      <a:pt x="0" y="1165539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" name="等腰三角形 2"/>
              <p:cNvSpPr/>
              <p:nvPr/>
            </p:nvSpPr>
            <p:spPr>
              <a:xfrm>
                <a:off x="-32734" y="5669463"/>
                <a:ext cx="4474126" cy="1202467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  <a:gd name="connsiteX0-25" fmla="*/ 0 w 2971800"/>
                  <a:gd name="connsiteY0-26" fmla="*/ 1790700 h 1790700"/>
                  <a:gd name="connsiteX1-27" fmla="*/ 1828800 w 2971800"/>
                  <a:gd name="connsiteY1-28" fmla="*/ 0 h 1790700"/>
                  <a:gd name="connsiteX2-29" fmla="*/ 2971800 w 2971800"/>
                  <a:gd name="connsiteY2-30" fmla="*/ 628650 h 1790700"/>
                  <a:gd name="connsiteX3-31" fmla="*/ 0 w 2971800"/>
                  <a:gd name="connsiteY3-32" fmla="*/ 1790700 h 1790700"/>
                  <a:gd name="connsiteX0-33" fmla="*/ 0 w 2971800"/>
                  <a:gd name="connsiteY0-34" fmla="*/ 1162050 h 1162050"/>
                  <a:gd name="connsiteX1-35" fmla="*/ 1162050 w 2971800"/>
                  <a:gd name="connsiteY1-36" fmla="*/ 52767 h 1162050"/>
                  <a:gd name="connsiteX2-37" fmla="*/ 2971800 w 2971800"/>
                  <a:gd name="connsiteY2-38" fmla="*/ 0 h 1162050"/>
                  <a:gd name="connsiteX3-39" fmla="*/ 0 w 2971800"/>
                  <a:gd name="connsiteY3-40" fmla="*/ 1162050 h 1162050"/>
                  <a:gd name="connsiteX0-41" fmla="*/ 0 w 2628900"/>
                  <a:gd name="connsiteY0-42" fmla="*/ 1109283 h 1109283"/>
                  <a:gd name="connsiteX1-43" fmla="*/ 1162050 w 2628900"/>
                  <a:gd name="connsiteY1-44" fmla="*/ 0 h 1109283"/>
                  <a:gd name="connsiteX2-45" fmla="*/ 2628900 w 2628900"/>
                  <a:gd name="connsiteY2-46" fmla="*/ 295865 h 1109283"/>
                  <a:gd name="connsiteX3-47" fmla="*/ 0 w 2628900"/>
                  <a:gd name="connsiteY3-48" fmla="*/ 1109283 h 1109283"/>
                  <a:gd name="connsiteX0-49" fmla="*/ 0 w 2628900"/>
                  <a:gd name="connsiteY0-50" fmla="*/ 1159993 h 1159993"/>
                  <a:gd name="connsiteX1-51" fmla="*/ 1116330 w 2628900"/>
                  <a:gd name="connsiteY1-52" fmla="*/ 0 h 1159993"/>
                  <a:gd name="connsiteX2-53" fmla="*/ 2628900 w 2628900"/>
                  <a:gd name="connsiteY2-54" fmla="*/ 346575 h 1159993"/>
                  <a:gd name="connsiteX3-55" fmla="*/ 0 w 2628900"/>
                  <a:gd name="connsiteY3-56" fmla="*/ 1159993 h 1159993"/>
                  <a:gd name="connsiteX0-57" fmla="*/ 0 w 2651760"/>
                  <a:gd name="connsiteY0-58" fmla="*/ 1153654 h 1153654"/>
                  <a:gd name="connsiteX1-59" fmla="*/ 1139190 w 2651760"/>
                  <a:gd name="connsiteY1-60" fmla="*/ 0 h 1153654"/>
                  <a:gd name="connsiteX2-61" fmla="*/ 2651760 w 2651760"/>
                  <a:gd name="connsiteY2-62" fmla="*/ 346575 h 1153654"/>
                  <a:gd name="connsiteX3-63" fmla="*/ 0 w 2651760"/>
                  <a:gd name="connsiteY3-64" fmla="*/ 1153654 h 1153654"/>
                  <a:gd name="connsiteX0-65" fmla="*/ 0 w 4617720"/>
                  <a:gd name="connsiteY0-66" fmla="*/ 1166332 h 1166332"/>
                  <a:gd name="connsiteX1-67" fmla="*/ 3105150 w 4617720"/>
                  <a:gd name="connsiteY1-68" fmla="*/ 0 h 1166332"/>
                  <a:gd name="connsiteX2-69" fmla="*/ 4617720 w 4617720"/>
                  <a:gd name="connsiteY2-70" fmla="*/ 346575 h 1166332"/>
                  <a:gd name="connsiteX3-71" fmla="*/ 0 w 4617720"/>
                  <a:gd name="connsiteY3-72" fmla="*/ 1166332 h 1166332"/>
                  <a:gd name="connsiteX0-73" fmla="*/ 0 w 4617720"/>
                  <a:gd name="connsiteY0-74" fmla="*/ 893765 h 893765"/>
                  <a:gd name="connsiteX1-75" fmla="*/ 3272790 w 4617720"/>
                  <a:gd name="connsiteY1-76" fmla="*/ 0 h 893765"/>
                  <a:gd name="connsiteX2-77" fmla="*/ 4617720 w 4617720"/>
                  <a:gd name="connsiteY2-78" fmla="*/ 74008 h 893765"/>
                  <a:gd name="connsiteX3-79" fmla="*/ 0 w 4617720"/>
                  <a:gd name="connsiteY3-80" fmla="*/ 893765 h 893765"/>
                  <a:gd name="connsiteX0-81" fmla="*/ 0 w 4617720"/>
                  <a:gd name="connsiteY0-82" fmla="*/ 1001524 h 1001524"/>
                  <a:gd name="connsiteX1-83" fmla="*/ 3257550 w 4617720"/>
                  <a:gd name="connsiteY1-84" fmla="*/ 0 h 1001524"/>
                  <a:gd name="connsiteX2-85" fmla="*/ 4617720 w 4617720"/>
                  <a:gd name="connsiteY2-86" fmla="*/ 181767 h 1001524"/>
                  <a:gd name="connsiteX3-87" fmla="*/ 0 w 4617720"/>
                  <a:gd name="connsiteY3-88" fmla="*/ 1001524 h 1001524"/>
                  <a:gd name="connsiteX0-89" fmla="*/ 0 w 4472940"/>
                  <a:gd name="connsiteY0-90" fmla="*/ 1001524 h 1001524"/>
                  <a:gd name="connsiteX1-91" fmla="*/ 3257550 w 4472940"/>
                  <a:gd name="connsiteY1-92" fmla="*/ 0 h 1001524"/>
                  <a:gd name="connsiteX2-93" fmla="*/ 4472940 w 4472940"/>
                  <a:gd name="connsiteY2-94" fmla="*/ 993128 h 1001524"/>
                  <a:gd name="connsiteX3-95" fmla="*/ 0 w 4472940"/>
                  <a:gd name="connsiteY3-96" fmla="*/ 1001524 h 100152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4472940" h="1001524">
                    <a:moveTo>
                      <a:pt x="0" y="1001524"/>
                    </a:moveTo>
                    <a:lnTo>
                      <a:pt x="3257550" y="0"/>
                    </a:lnTo>
                    <a:lnTo>
                      <a:pt x="4472940" y="993128"/>
                    </a:lnTo>
                    <a:lnTo>
                      <a:pt x="0" y="1001524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9" name="等腰三角形 2"/>
              <p:cNvSpPr/>
              <p:nvPr/>
            </p:nvSpPr>
            <p:spPr>
              <a:xfrm>
                <a:off x="3186230" y="5430957"/>
                <a:ext cx="3566332" cy="1421098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  <a:gd name="connsiteX0-25" fmla="*/ 0 w 2971800"/>
                  <a:gd name="connsiteY0-26" fmla="*/ 1790700 h 1790700"/>
                  <a:gd name="connsiteX1-27" fmla="*/ 1828800 w 2971800"/>
                  <a:gd name="connsiteY1-28" fmla="*/ 0 h 1790700"/>
                  <a:gd name="connsiteX2-29" fmla="*/ 2971800 w 2971800"/>
                  <a:gd name="connsiteY2-30" fmla="*/ 628650 h 1790700"/>
                  <a:gd name="connsiteX3-31" fmla="*/ 0 w 2971800"/>
                  <a:gd name="connsiteY3-32" fmla="*/ 1790700 h 1790700"/>
                  <a:gd name="connsiteX0-33" fmla="*/ 0 w 2971800"/>
                  <a:gd name="connsiteY0-34" fmla="*/ 1162050 h 1162050"/>
                  <a:gd name="connsiteX1-35" fmla="*/ 1162050 w 2971800"/>
                  <a:gd name="connsiteY1-36" fmla="*/ 52767 h 1162050"/>
                  <a:gd name="connsiteX2-37" fmla="*/ 2971800 w 2971800"/>
                  <a:gd name="connsiteY2-38" fmla="*/ 0 h 1162050"/>
                  <a:gd name="connsiteX3-39" fmla="*/ 0 w 2971800"/>
                  <a:gd name="connsiteY3-40" fmla="*/ 1162050 h 1162050"/>
                  <a:gd name="connsiteX0-41" fmla="*/ 0 w 2628900"/>
                  <a:gd name="connsiteY0-42" fmla="*/ 1109283 h 1109283"/>
                  <a:gd name="connsiteX1-43" fmla="*/ 1162050 w 2628900"/>
                  <a:gd name="connsiteY1-44" fmla="*/ 0 h 1109283"/>
                  <a:gd name="connsiteX2-45" fmla="*/ 2628900 w 2628900"/>
                  <a:gd name="connsiteY2-46" fmla="*/ 295865 h 1109283"/>
                  <a:gd name="connsiteX3-47" fmla="*/ 0 w 2628900"/>
                  <a:gd name="connsiteY3-48" fmla="*/ 1109283 h 1109283"/>
                  <a:gd name="connsiteX0-49" fmla="*/ 0 w 2628900"/>
                  <a:gd name="connsiteY0-50" fmla="*/ 1159993 h 1159993"/>
                  <a:gd name="connsiteX1-51" fmla="*/ 1116330 w 2628900"/>
                  <a:gd name="connsiteY1-52" fmla="*/ 0 h 1159993"/>
                  <a:gd name="connsiteX2-53" fmla="*/ 2628900 w 2628900"/>
                  <a:gd name="connsiteY2-54" fmla="*/ 346575 h 1159993"/>
                  <a:gd name="connsiteX3-55" fmla="*/ 0 w 2628900"/>
                  <a:gd name="connsiteY3-56" fmla="*/ 1159993 h 1159993"/>
                  <a:gd name="connsiteX0-57" fmla="*/ 0 w 2651760"/>
                  <a:gd name="connsiteY0-58" fmla="*/ 1153654 h 1153654"/>
                  <a:gd name="connsiteX1-59" fmla="*/ 1139190 w 2651760"/>
                  <a:gd name="connsiteY1-60" fmla="*/ 0 h 1153654"/>
                  <a:gd name="connsiteX2-61" fmla="*/ 2651760 w 2651760"/>
                  <a:gd name="connsiteY2-62" fmla="*/ 346575 h 1153654"/>
                  <a:gd name="connsiteX3-63" fmla="*/ 0 w 2651760"/>
                  <a:gd name="connsiteY3-64" fmla="*/ 1153654 h 1153654"/>
                  <a:gd name="connsiteX0-65" fmla="*/ 0 w 4617720"/>
                  <a:gd name="connsiteY0-66" fmla="*/ 1166332 h 1166332"/>
                  <a:gd name="connsiteX1-67" fmla="*/ 3105150 w 4617720"/>
                  <a:gd name="connsiteY1-68" fmla="*/ 0 h 1166332"/>
                  <a:gd name="connsiteX2-69" fmla="*/ 4617720 w 4617720"/>
                  <a:gd name="connsiteY2-70" fmla="*/ 346575 h 1166332"/>
                  <a:gd name="connsiteX3-71" fmla="*/ 0 w 4617720"/>
                  <a:gd name="connsiteY3-72" fmla="*/ 1166332 h 1166332"/>
                  <a:gd name="connsiteX0-73" fmla="*/ 0 w 4617720"/>
                  <a:gd name="connsiteY0-74" fmla="*/ 893765 h 893765"/>
                  <a:gd name="connsiteX1-75" fmla="*/ 3272790 w 4617720"/>
                  <a:gd name="connsiteY1-76" fmla="*/ 0 h 893765"/>
                  <a:gd name="connsiteX2-77" fmla="*/ 4617720 w 4617720"/>
                  <a:gd name="connsiteY2-78" fmla="*/ 74008 h 893765"/>
                  <a:gd name="connsiteX3-79" fmla="*/ 0 w 4617720"/>
                  <a:gd name="connsiteY3-80" fmla="*/ 893765 h 893765"/>
                  <a:gd name="connsiteX0-81" fmla="*/ 0 w 4617720"/>
                  <a:gd name="connsiteY0-82" fmla="*/ 1001524 h 1001524"/>
                  <a:gd name="connsiteX1-83" fmla="*/ 3257550 w 4617720"/>
                  <a:gd name="connsiteY1-84" fmla="*/ 0 h 1001524"/>
                  <a:gd name="connsiteX2-85" fmla="*/ 4617720 w 4617720"/>
                  <a:gd name="connsiteY2-86" fmla="*/ 181767 h 1001524"/>
                  <a:gd name="connsiteX3-87" fmla="*/ 0 w 4617720"/>
                  <a:gd name="connsiteY3-88" fmla="*/ 1001524 h 1001524"/>
                  <a:gd name="connsiteX0-89" fmla="*/ 0 w 4472940"/>
                  <a:gd name="connsiteY0-90" fmla="*/ 1001524 h 1001524"/>
                  <a:gd name="connsiteX1-91" fmla="*/ 3257550 w 4472940"/>
                  <a:gd name="connsiteY1-92" fmla="*/ 0 h 1001524"/>
                  <a:gd name="connsiteX2-93" fmla="*/ 4472940 w 4472940"/>
                  <a:gd name="connsiteY2-94" fmla="*/ 993128 h 1001524"/>
                  <a:gd name="connsiteX3-95" fmla="*/ 0 w 4472940"/>
                  <a:gd name="connsiteY3-96" fmla="*/ 1001524 h 1001524"/>
                  <a:gd name="connsiteX0-97" fmla="*/ 0 w 5025390"/>
                  <a:gd name="connsiteY0-98" fmla="*/ 668739 h 993128"/>
                  <a:gd name="connsiteX1-99" fmla="*/ 3810000 w 5025390"/>
                  <a:gd name="connsiteY1-100" fmla="*/ 0 h 993128"/>
                  <a:gd name="connsiteX2-101" fmla="*/ 5025390 w 5025390"/>
                  <a:gd name="connsiteY2-102" fmla="*/ 993128 h 993128"/>
                  <a:gd name="connsiteX3-103" fmla="*/ 0 w 5025390"/>
                  <a:gd name="connsiteY3-104" fmla="*/ 668739 h 993128"/>
                  <a:gd name="connsiteX0-105" fmla="*/ 0 w 3810000"/>
                  <a:gd name="connsiteY0-106" fmla="*/ 668739 h 1642851"/>
                  <a:gd name="connsiteX1-107" fmla="*/ 3810000 w 3810000"/>
                  <a:gd name="connsiteY1-108" fmla="*/ 0 h 1642851"/>
                  <a:gd name="connsiteX2-109" fmla="*/ 1215390 w 3810000"/>
                  <a:gd name="connsiteY2-110" fmla="*/ 1642851 h 1642851"/>
                  <a:gd name="connsiteX3-111" fmla="*/ 0 w 3810000"/>
                  <a:gd name="connsiteY3-112" fmla="*/ 668739 h 1642851"/>
                  <a:gd name="connsiteX0-113" fmla="*/ 0 w 2419350"/>
                  <a:gd name="connsiteY0-114" fmla="*/ 335954 h 1310066"/>
                  <a:gd name="connsiteX1-115" fmla="*/ 2419350 w 2419350"/>
                  <a:gd name="connsiteY1-116" fmla="*/ 0 h 1310066"/>
                  <a:gd name="connsiteX2-117" fmla="*/ 1215390 w 2419350"/>
                  <a:gd name="connsiteY2-118" fmla="*/ 1310066 h 1310066"/>
                  <a:gd name="connsiteX3-119" fmla="*/ 0 w 2419350"/>
                  <a:gd name="connsiteY3-120" fmla="*/ 335954 h 1310066"/>
                  <a:gd name="connsiteX0-121" fmla="*/ 0 w 3562350"/>
                  <a:gd name="connsiteY0-122" fmla="*/ 209179 h 1183291"/>
                  <a:gd name="connsiteX1-123" fmla="*/ 3562350 w 3562350"/>
                  <a:gd name="connsiteY1-124" fmla="*/ 0 h 1183291"/>
                  <a:gd name="connsiteX2-125" fmla="*/ 1215390 w 3562350"/>
                  <a:gd name="connsiteY2-126" fmla="*/ 1183291 h 1183291"/>
                  <a:gd name="connsiteX3-127" fmla="*/ 0 w 3562350"/>
                  <a:gd name="connsiteY3-128" fmla="*/ 209179 h 118329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2350" h="1183291">
                    <a:moveTo>
                      <a:pt x="0" y="209179"/>
                    </a:moveTo>
                    <a:lnTo>
                      <a:pt x="3562350" y="0"/>
                    </a:lnTo>
                    <a:lnTo>
                      <a:pt x="1215390" y="1183291"/>
                    </a:lnTo>
                    <a:lnTo>
                      <a:pt x="0" y="20917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" name="等腰三角形 2"/>
              <p:cNvSpPr/>
              <p:nvPr/>
            </p:nvSpPr>
            <p:spPr>
              <a:xfrm rot="10800000">
                <a:off x="4390446" y="5232202"/>
                <a:ext cx="3635805" cy="1629790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  <a:gd name="connsiteX0-25" fmla="*/ 0 w 2971800"/>
                  <a:gd name="connsiteY0-26" fmla="*/ 1790700 h 1790700"/>
                  <a:gd name="connsiteX1-27" fmla="*/ 1828800 w 2971800"/>
                  <a:gd name="connsiteY1-28" fmla="*/ 0 h 1790700"/>
                  <a:gd name="connsiteX2-29" fmla="*/ 2971800 w 2971800"/>
                  <a:gd name="connsiteY2-30" fmla="*/ 628650 h 1790700"/>
                  <a:gd name="connsiteX3-31" fmla="*/ 0 w 2971800"/>
                  <a:gd name="connsiteY3-32" fmla="*/ 1790700 h 1790700"/>
                  <a:gd name="connsiteX0-33" fmla="*/ 0 w 2971800"/>
                  <a:gd name="connsiteY0-34" fmla="*/ 1162050 h 1162050"/>
                  <a:gd name="connsiteX1-35" fmla="*/ 1162050 w 2971800"/>
                  <a:gd name="connsiteY1-36" fmla="*/ 52767 h 1162050"/>
                  <a:gd name="connsiteX2-37" fmla="*/ 2971800 w 2971800"/>
                  <a:gd name="connsiteY2-38" fmla="*/ 0 h 1162050"/>
                  <a:gd name="connsiteX3-39" fmla="*/ 0 w 2971800"/>
                  <a:gd name="connsiteY3-40" fmla="*/ 1162050 h 1162050"/>
                  <a:gd name="connsiteX0-41" fmla="*/ 0 w 2628900"/>
                  <a:gd name="connsiteY0-42" fmla="*/ 1109283 h 1109283"/>
                  <a:gd name="connsiteX1-43" fmla="*/ 1162050 w 2628900"/>
                  <a:gd name="connsiteY1-44" fmla="*/ 0 h 1109283"/>
                  <a:gd name="connsiteX2-45" fmla="*/ 2628900 w 2628900"/>
                  <a:gd name="connsiteY2-46" fmla="*/ 295865 h 1109283"/>
                  <a:gd name="connsiteX3-47" fmla="*/ 0 w 2628900"/>
                  <a:gd name="connsiteY3-48" fmla="*/ 1109283 h 1109283"/>
                  <a:gd name="connsiteX0-49" fmla="*/ 0 w 2628900"/>
                  <a:gd name="connsiteY0-50" fmla="*/ 1159993 h 1159993"/>
                  <a:gd name="connsiteX1-51" fmla="*/ 1116330 w 2628900"/>
                  <a:gd name="connsiteY1-52" fmla="*/ 0 h 1159993"/>
                  <a:gd name="connsiteX2-53" fmla="*/ 2628900 w 2628900"/>
                  <a:gd name="connsiteY2-54" fmla="*/ 346575 h 1159993"/>
                  <a:gd name="connsiteX3-55" fmla="*/ 0 w 2628900"/>
                  <a:gd name="connsiteY3-56" fmla="*/ 1159993 h 1159993"/>
                  <a:gd name="connsiteX0-57" fmla="*/ 0 w 2651760"/>
                  <a:gd name="connsiteY0-58" fmla="*/ 1153654 h 1153654"/>
                  <a:gd name="connsiteX1-59" fmla="*/ 1139190 w 2651760"/>
                  <a:gd name="connsiteY1-60" fmla="*/ 0 h 1153654"/>
                  <a:gd name="connsiteX2-61" fmla="*/ 2651760 w 2651760"/>
                  <a:gd name="connsiteY2-62" fmla="*/ 346575 h 1153654"/>
                  <a:gd name="connsiteX3-63" fmla="*/ 0 w 2651760"/>
                  <a:gd name="connsiteY3-64" fmla="*/ 1153654 h 1153654"/>
                  <a:gd name="connsiteX0-65" fmla="*/ 0 w 4617720"/>
                  <a:gd name="connsiteY0-66" fmla="*/ 1166332 h 1166332"/>
                  <a:gd name="connsiteX1-67" fmla="*/ 3105150 w 4617720"/>
                  <a:gd name="connsiteY1-68" fmla="*/ 0 h 1166332"/>
                  <a:gd name="connsiteX2-69" fmla="*/ 4617720 w 4617720"/>
                  <a:gd name="connsiteY2-70" fmla="*/ 346575 h 1166332"/>
                  <a:gd name="connsiteX3-71" fmla="*/ 0 w 4617720"/>
                  <a:gd name="connsiteY3-72" fmla="*/ 1166332 h 1166332"/>
                  <a:gd name="connsiteX0-73" fmla="*/ 0 w 4617720"/>
                  <a:gd name="connsiteY0-74" fmla="*/ 893765 h 893765"/>
                  <a:gd name="connsiteX1-75" fmla="*/ 3272790 w 4617720"/>
                  <a:gd name="connsiteY1-76" fmla="*/ 0 h 893765"/>
                  <a:gd name="connsiteX2-77" fmla="*/ 4617720 w 4617720"/>
                  <a:gd name="connsiteY2-78" fmla="*/ 74008 h 893765"/>
                  <a:gd name="connsiteX3-79" fmla="*/ 0 w 4617720"/>
                  <a:gd name="connsiteY3-80" fmla="*/ 893765 h 893765"/>
                  <a:gd name="connsiteX0-81" fmla="*/ 0 w 4617720"/>
                  <a:gd name="connsiteY0-82" fmla="*/ 1001524 h 1001524"/>
                  <a:gd name="connsiteX1-83" fmla="*/ 3257550 w 4617720"/>
                  <a:gd name="connsiteY1-84" fmla="*/ 0 h 1001524"/>
                  <a:gd name="connsiteX2-85" fmla="*/ 4617720 w 4617720"/>
                  <a:gd name="connsiteY2-86" fmla="*/ 181767 h 1001524"/>
                  <a:gd name="connsiteX3-87" fmla="*/ 0 w 4617720"/>
                  <a:gd name="connsiteY3-88" fmla="*/ 1001524 h 1001524"/>
                  <a:gd name="connsiteX0-89" fmla="*/ 0 w 4472940"/>
                  <a:gd name="connsiteY0-90" fmla="*/ 1001524 h 1001524"/>
                  <a:gd name="connsiteX1-91" fmla="*/ 3257550 w 4472940"/>
                  <a:gd name="connsiteY1-92" fmla="*/ 0 h 1001524"/>
                  <a:gd name="connsiteX2-93" fmla="*/ 4472940 w 4472940"/>
                  <a:gd name="connsiteY2-94" fmla="*/ 993128 h 1001524"/>
                  <a:gd name="connsiteX3-95" fmla="*/ 0 w 4472940"/>
                  <a:gd name="connsiteY3-96" fmla="*/ 1001524 h 1001524"/>
                  <a:gd name="connsiteX0-97" fmla="*/ 0 w 5025390"/>
                  <a:gd name="connsiteY0-98" fmla="*/ 668739 h 993128"/>
                  <a:gd name="connsiteX1-99" fmla="*/ 3810000 w 5025390"/>
                  <a:gd name="connsiteY1-100" fmla="*/ 0 h 993128"/>
                  <a:gd name="connsiteX2-101" fmla="*/ 5025390 w 5025390"/>
                  <a:gd name="connsiteY2-102" fmla="*/ 993128 h 993128"/>
                  <a:gd name="connsiteX3-103" fmla="*/ 0 w 5025390"/>
                  <a:gd name="connsiteY3-104" fmla="*/ 668739 h 993128"/>
                  <a:gd name="connsiteX0-105" fmla="*/ 0 w 3810000"/>
                  <a:gd name="connsiteY0-106" fmla="*/ 668739 h 1642851"/>
                  <a:gd name="connsiteX1-107" fmla="*/ 3810000 w 3810000"/>
                  <a:gd name="connsiteY1-108" fmla="*/ 0 h 1642851"/>
                  <a:gd name="connsiteX2-109" fmla="*/ 1215390 w 3810000"/>
                  <a:gd name="connsiteY2-110" fmla="*/ 1642851 h 1642851"/>
                  <a:gd name="connsiteX3-111" fmla="*/ 0 w 3810000"/>
                  <a:gd name="connsiteY3-112" fmla="*/ 668739 h 1642851"/>
                  <a:gd name="connsiteX0-113" fmla="*/ 0 w 2419350"/>
                  <a:gd name="connsiteY0-114" fmla="*/ 335954 h 1310066"/>
                  <a:gd name="connsiteX1-115" fmla="*/ 2419350 w 2419350"/>
                  <a:gd name="connsiteY1-116" fmla="*/ 0 h 1310066"/>
                  <a:gd name="connsiteX2-117" fmla="*/ 1215390 w 2419350"/>
                  <a:gd name="connsiteY2-118" fmla="*/ 1310066 h 1310066"/>
                  <a:gd name="connsiteX3-119" fmla="*/ 0 w 2419350"/>
                  <a:gd name="connsiteY3-120" fmla="*/ 335954 h 1310066"/>
                  <a:gd name="connsiteX0-121" fmla="*/ 0 w 3562350"/>
                  <a:gd name="connsiteY0-122" fmla="*/ 209179 h 1183291"/>
                  <a:gd name="connsiteX1-123" fmla="*/ 3562350 w 3562350"/>
                  <a:gd name="connsiteY1-124" fmla="*/ 0 h 1183291"/>
                  <a:gd name="connsiteX2-125" fmla="*/ 1215390 w 3562350"/>
                  <a:gd name="connsiteY2-126" fmla="*/ 1183291 h 1183291"/>
                  <a:gd name="connsiteX3-127" fmla="*/ 0 w 3562350"/>
                  <a:gd name="connsiteY3-128" fmla="*/ 209179 h 1183291"/>
                  <a:gd name="connsiteX0-129" fmla="*/ 0 w 3867150"/>
                  <a:gd name="connsiteY0-130" fmla="*/ 383495 h 1357607"/>
                  <a:gd name="connsiteX1-131" fmla="*/ 3867150 w 3867150"/>
                  <a:gd name="connsiteY1-132" fmla="*/ 0 h 1357607"/>
                  <a:gd name="connsiteX2-133" fmla="*/ 1215390 w 3867150"/>
                  <a:gd name="connsiteY2-134" fmla="*/ 1357607 h 1357607"/>
                  <a:gd name="connsiteX3-135" fmla="*/ 0 w 3867150"/>
                  <a:gd name="connsiteY3-136" fmla="*/ 383495 h 1357607"/>
                  <a:gd name="connsiteX0-137" fmla="*/ 0 w 3619500"/>
                  <a:gd name="connsiteY0-138" fmla="*/ 716280 h 1357607"/>
                  <a:gd name="connsiteX1-139" fmla="*/ 3619500 w 3619500"/>
                  <a:gd name="connsiteY1-140" fmla="*/ 0 h 1357607"/>
                  <a:gd name="connsiteX2-141" fmla="*/ 967740 w 3619500"/>
                  <a:gd name="connsiteY2-142" fmla="*/ 1357607 h 1357607"/>
                  <a:gd name="connsiteX3-143" fmla="*/ 0 w 3619500"/>
                  <a:gd name="connsiteY3-144" fmla="*/ 716280 h 1357607"/>
                  <a:gd name="connsiteX0-145" fmla="*/ 0 w 3633787"/>
                  <a:gd name="connsiteY0-146" fmla="*/ 716280 h 1357607"/>
                  <a:gd name="connsiteX1-147" fmla="*/ 3633787 w 3633787"/>
                  <a:gd name="connsiteY1-148" fmla="*/ 0 h 1357607"/>
                  <a:gd name="connsiteX2-149" fmla="*/ 967740 w 3633787"/>
                  <a:gd name="connsiteY2-150" fmla="*/ 1357607 h 1357607"/>
                  <a:gd name="connsiteX3-151" fmla="*/ 0 w 3633787"/>
                  <a:gd name="connsiteY3-152" fmla="*/ 716280 h 1357607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633787" h="1357607">
                    <a:moveTo>
                      <a:pt x="0" y="716280"/>
                    </a:moveTo>
                    <a:lnTo>
                      <a:pt x="3633787" y="0"/>
                    </a:lnTo>
                    <a:lnTo>
                      <a:pt x="967740" y="1357607"/>
                    </a:lnTo>
                    <a:lnTo>
                      <a:pt x="0" y="71628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" name="等腰三角形 2"/>
              <p:cNvSpPr/>
              <p:nvPr/>
            </p:nvSpPr>
            <p:spPr>
              <a:xfrm rot="10800000">
                <a:off x="4441392" y="5997409"/>
                <a:ext cx="5530130" cy="864584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  <a:gd name="connsiteX0-25" fmla="*/ 0 w 2971800"/>
                  <a:gd name="connsiteY0-26" fmla="*/ 1790700 h 1790700"/>
                  <a:gd name="connsiteX1-27" fmla="*/ 1828800 w 2971800"/>
                  <a:gd name="connsiteY1-28" fmla="*/ 0 h 1790700"/>
                  <a:gd name="connsiteX2-29" fmla="*/ 2971800 w 2971800"/>
                  <a:gd name="connsiteY2-30" fmla="*/ 628650 h 1790700"/>
                  <a:gd name="connsiteX3-31" fmla="*/ 0 w 2971800"/>
                  <a:gd name="connsiteY3-32" fmla="*/ 1790700 h 1790700"/>
                  <a:gd name="connsiteX0-33" fmla="*/ 0 w 2971800"/>
                  <a:gd name="connsiteY0-34" fmla="*/ 1162050 h 1162050"/>
                  <a:gd name="connsiteX1-35" fmla="*/ 1162050 w 2971800"/>
                  <a:gd name="connsiteY1-36" fmla="*/ 52767 h 1162050"/>
                  <a:gd name="connsiteX2-37" fmla="*/ 2971800 w 2971800"/>
                  <a:gd name="connsiteY2-38" fmla="*/ 0 h 1162050"/>
                  <a:gd name="connsiteX3-39" fmla="*/ 0 w 2971800"/>
                  <a:gd name="connsiteY3-40" fmla="*/ 1162050 h 1162050"/>
                  <a:gd name="connsiteX0-41" fmla="*/ 0 w 2628900"/>
                  <a:gd name="connsiteY0-42" fmla="*/ 1109283 h 1109283"/>
                  <a:gd name="connsiteX1-43" fmla="*/ 1162050 w 2628900"/>
                  <a:gd name="connsiteY1-44" fmla="*/ 0 h 1109283"/>
                  <a:gd name="connsiteX2-45" fmla="*/ 2628900 w 2628900"/>
                  <a:gd name="connsiteY2-46" fmla="*/ 295865 h 1109283"/>
                  <a:gd name="connsiteX3-47" fmla="*/ 0 w 2628900"/>
                  <a:gd name="connsiteY3-48" fmla="*/ 1109283 h 1109283"/>
                  <a:gd name="connsiteX0-49" fmla="*/ 0 w 2628900"/>
                  <a:gd name="connsiteY0-50" fmla="*/ 1159993 h 1159993"/>
                  <a:gd name="connsiteX1-51" fmla="*/ 1116330 w 2628900"/>
                  <a:gd name="connsiteY1-52" fmla="*/ 0 h 1159993"/>
                  <a:gd name="connsiteX2-53" fmla="*/ 2628900 w 2628900"/>
                  <a:gd name="connsiteY2-54" fmla="*/ 346575 h 1159993"/>
                  <a:gd name="connsiteX3-55" fmla="*/ 0 w 2628900"/>
                  <a:gd name="connsiteY3-56" fmla="*/ 1159993 h 1159993"/>
                  <a:gd name="connsiteX0-57" fmla="*/ 0 w 2651760"/>
                  <a:gd name="connsiteY0-58" fmla="*/ 1153654 h 1153654"/>
                  <a:gd name="connsiteX1-59" fmla="*/ 1139190 w 2651760"/>
                  <a:gd name="connsiteY1-60" fmla="*/ 0 h 1153654"/>
                  <a:gd name="connsiteX2-61" fmla="*/ 2651760 w 2651760"/>
                  <a:gd name="connsiteY2-62" fmla="*/ 346575 h 1153654"/>
                  <a:gd name="connsiteX3-63" fmla="*/ 0 w 2651760"/>
                  <a:gd name="connsiteY3-64" fmla="*/ 1153654 h 1153654"/>
                  <a:gd name="connsiteX0-65" fmla="*/ 0 w 4617720"/>
                  <a:gd name="connsiteY0-66" fmla="*/ 1166332 h 1166332"/>
                  <a:gd name="connsiteX1-67" fmla="*/ 3105150 w 4617720"/>
                  <a:gd name="connsiteY1-68" fmla="*/ 0 h 1166332"/>
                  <a:gd name="connsiteX2-69" fmla="*/ 4617720 w 4617720"/>
                  <a:gd name="connsiteY2-70" fmla="*/ 346575 h 1166332"/>
                  <a:gd name="connsiteX3-71" fmla="*/ 0 w 4617720"/>
                  <a:gd name="connsiteY3-72" fmla="*/ 1166332 h 1166332"/>
                  <a:gd name="connsiteX0-73" fmla="*/ 0 w 4617720"/>
                  <a:gd name="connsiteY0-74" fmla="*/ 893765 h 893765"/>
                  <a:gd name="connsiteX1-75" fmla="*/ 3272790 w 4617720"/>
                  <a:gd name="connsiteY1-76" fmla="*/ 0 h 893765"/>
                  <a:gd name="connsiteX2-77" fmla="*/ 4617720 w 4617720"/>
                  <a:gd name="connsiteY2-78" fmla="*/ 74008 h 893765"/>
                  <a:gd name="connsiteX3-79" fmla="*/ 0 w 4617720"/>
                  <a:gd name="connsiteY3-80" fmla="*/ 893765 h 893765"/>
                  <a:gd name="connsiteX0-81" fmla="*/ 0 w 4617720"/>
                  <a:gd name="connsiteY0-82" fmla="*/ 1001524 h 1001524"/>
                  <a:gd name="connsiteX1-83" fmla="*/ 3257550 w 4617720"/>
                  <a:gd name="connsiteY1-84" fmla="*/ 0 h 1001524"/>
                  <a:gd name="connsiteX2-85" fmla="*/ 4617720 w 4617720"/>
                  <a:gd name="connsiteY2-86" fmla="*/ 181767 h 1001524"/>
                  <a:gd name="connsiteX3-87" fmla="*/ 0 w 4617720"/>
                  <a:gd name="connsiteY3-88" fmla="*/ 1001524 h 1001524"/>
                  <a:gd name="connsiteX0-89" fmla="*/ 0 w 4472940"/>
                  <a:gd name="connsiteY0-90" fmla="*/ 1001524 h 1001524"/>
                  <a:gd name="connsiteX1-91" fmla="*/ 3257550 w 4472940"/>
                  <a:gd name="connsiteY1-92" fmla="*/ 0 h 1001524"/>
                  <a:gd name="connsiteX2-93" fmla="*/ 4472940 w 4472940"/>
                  <a:gd name="connsiteY2-94" fmla="*/ 993128 h 1001524"/>
                  <a:gd name="connsiteX3-95" fmla="*/ 0 w 4472940"/>
                  <a:gd name="connsiteY3-96" fmla="*/ 1001524 h 1001524"/>
                  <a:gd name="connsiteX0-97" fmla="*/ 0 w 5025390"/>
                  <a:gd name="connsiteY0-98" fmla="*/ 668739 h 993128"/>
                  <a:gd name="connsiteX1-99" fmla="*/ 3810000 w 5025390"/>
                  <a:gd name="connsiteY1-100" fmla="*/ 0 h 993128"/>
                  <a:gd name="connsiteX2-101" fmla="*/ 5025390 w 5025390"/>
                  <a:gd name="connsiteY2-102" fmla="*/ 993128 h 993128"/>
                  <a:gd name="connsiteX3-103" fmla="*/ 0 w 5025390"/>
                  <a:gd name="connsiteY3-104" fmla="*/ 668739 h 993128"/>
                  <a:gd name="connsiteX0-105" fmla="*/ 0 w 3810000"/>
                  <a:gd name="connsiteY0-106" fmla="*/ 668739 h 1642851"/>
                  <a:gd name="connsiteX1-107" fmla="*/ 3810000 w 3810000"/>
                  <a:gd name="connsiteY1-108" fmla="*/ 0 h 1642851"/>
                  <a:gd name="connsiteX2-109" fmla="*/ 1215390 w 3810000"/>
                  <a:gd name="connsiteY2-110" fmla="*/ 1642851 h 1642851"/>
                  <a:gd name="connsiteX3-111" fmla="*/ 0 w 3810000"/>
                  <a:gd name="connsiteY3-112" fmla="*/ 668739 h 1642851"/>
                  <a:gd name="connsiteX0-113" fmla="*/ 0 w 2419350"/>
                  <a:gd name="connsiteY0-114" fmla="*/ 335954 h 1310066"/>
                  <a:gd name="connsiteX1-115" fmla="*/ 2419350 w 2419350"/>
                  <a:gd name="connsiteY1-116" fmla="*/ 0 h 1310066"/>
                  <a:gd name="connsiteX2-117" fmla="*/ 1215390 w 2419350"/>
                  <a:gd name="connsiteY2-118" fmla="*/ 1310066 h 1310066"/>
                  <a:gd name="connsiteX3-119" fmla="*/ 0 w 2419350"/>
                  <a:gd name="connsiteY3-120" fmla="*/ 335954 h 1310066"/>
                  <a:gd name="connsiteX0-121" fmla="*/ 0 w 3562350"/>
                  <a:gd name="connsiteY0-122" fmla="*/ 209179 h 1183291"/>
                  <a:gd name="connsiteX1-123" fmla="*/ 3562350 w 3562350"/>
                  <a:gd name="connsiteY1-124" fmla="*/ 0 h 1183291"/>
                  <a:gd name="connsiteX2-125" fmla="*/ 1215390 w 3562350"/>
                  <a:gd name="connsiteY2-126" fmla="*/ 1183291 h 1183291"/>
                  <a:gd name="connsiteX3-127" fmla="*/ 0 w 3562350"/>
                  <a:gd name="connsiteY3-128" fmla="*/ 209179 h 1183291"/>
                  <a:gd name="connsiteX0-129" fmla="*/ 0 w 3867150"/>
                  <a:gd name="connsiteY0-130" fmla="*/ 383495 h 1357607"/>
                  <a:gd name="connsiteX1-131" fmla="*/ 3867150 w 3867150"/>
                  <a:gd name="connsiteY1-132" fmla="*/ 0 h 1357607"/>
                  <a:gd name="connsiteX2-133" fmla="*/ 1215390 w 3867150"/>
                  <a:gd name="connsiteY2-134" fmla="*/ 1357607 h 1357607"/>
                  <a:gd name="connsiteX3-135" fmla="*/ 0 w 3867150"/>
                  <a:gd name="connsiteY3-136" fmla="*/ 383495 h 1357607"/>
                  <a:gd name="connsiteX0-137" fmla="*/ 0 w 3619500"/>
                  <a:gd name="connsiteY0-138" fmla="*/ 716280 h 1357607"/>
                  <a:gd name="connsiteX1-139" fmla="*/ 3619500 w 3619500"/>
                  <a:gd name="connsiteY1-140" fmla="*/ 0 h 1357607"/>
                  <a:gd name="connsiteX2-141" fmla="*/ 967740 w 3619500"/>
                  <a:gd name="connsiteY2-142" fmla="*/ 1357607 h 1357607"/>
                  <a:gd name="connsiteX3-143" fmla="*/ 0 w 3619500"/>
                  <a:gd name="connsiteY3-144" fmla="*/ 716280 h 1357607"/>
                  <a:gd name="connsiteX0-145" fmla="*/ 0 w 5886450"/>
                  <a:gd name="connsiteY0-146" fmla="*/ 747974 h 1389301"/>
                  <a:gd name="connsiteX1-147" fmla="*/ 5886450 w 5886450"/>
                  <a:gd name="connsiteY1-148" fmla="*/ 0 h 1389301"/>
                  <a:gd name="connsiteX2-149" fmla="*/ 967740 w 5886450"/>
                  <a:gd name="connsiteY2-150" fmla="*/ 1389301 h 1389301"/>
                  <a:gd name="connsiteX3-151" fmla="*/ 0 w 5886450"/>
                  <a:gd name="connsiteY3-152" fmla="*/ 747974 h 1389301"/>
                  <a:gd name="connsiteX0-153" fmla="*/ 0 w 5886450"/>
                  <a:gd name="connsiteY0-154" fmla="*/ 747974 h 771272"/>
                  <a:gd name="connsiteX1-155" fmla="*/ 5886450 w 5886450"/>
                  <a:gd name="connsiteY1-156" fmla="*/ 0 h 771272"/>
                  <a:gd name="connsiteX2-157" fmla="*/ 2586990 w 5886450"/>
                  <a:gd name="connsiteY2-158" fmla="*/ 771272 h 771272"/>
                  <a:gd name="connsiteX3-159" fmla="*/ 0 w 5886450"/>
                  <a:gd name="connsiteY3-160" fmla="*/ 747974 h 771272"/>
                  <a:gd name="connsiteX0-161" fmla="*/ 0 w 5486400"/>
                  <a:gd name="connsiteY0-162" fmla="*/ 0 h 783950"/>
                  <a:gd name="connsiteX1-163" fmla="*/ 5486400 w 5486400"/>
                  <a:gd name="connsiteY1-164" fmla="*/ 12678 h 783950"/>
                  <a:gd name="connsiteX2-165" fmla="*/ 2186940 w 5486400"/>
                  <a:gd name="connsiteY2-166" fmla="*/ 783950 h 783950"/>
                  <a:gd name="connsiteX3-167" fmla="*/ 0 w 5486400"/>
                  <a:gd name="connsiteY3-168" fmla="*/ 0 h 783950"/>
                  <a:gd name="connsiteX0-169" fmla="*/ 0 w 5486400"/>
                  <a:gd name="connsiteY0-170" fmla="*/ 0 h 720562"/>
                  <a:gd name="connsiteX1-171" fmla="*/ 5486400 w 5486400"/>
                  <a:gd name="connsiteY1-172" fmla="*/ 12678 h 720562"/>
                  <a:gd name="connsiteX2-173" fmla="*/ 1920240 w 5486400"/>
                  <a:gd name="connsiteY2-174" fmla="*/ 720562 h 720562"/>
                  <a:gd name="connsiteX3-175" fmla="*/ 0 w 5486400"/>
                  <a:gd name="connsiteY3-176" fmla="*/ 0 h 720562"/>
                  <a:gd name="connsiteX0-177" fmla="*/ 0 w 5529262"/>
                  <a:gd name="connsiteY0-178" fmla="*/ 0 h 720562"/>
                  <a:gd name="connsiteX1-179" fmla="*/ 5529262 w 5529262"/>
                  <a:gd name="connsiteY1-180" fmla="*/ 12678 h 720562"/>
                  <a:gd name="connsiteX2-181" fmla="*/ 1920240 w 5529262"/>
                  <a:gd name="connsiteY2-182" fmla="*/ 720562 h 720562"/>
                  <a:gd name="connsiteX3-183" fmla="*/ 0 w 5529262"/>
                  <a:gd name="connsiteY3-184" fmla="*/ 0 h 720562"/>
                  <a:gd name="connsiteX0-185" fmla="*/ 0 w 5524500"/>
                  <a:gd name="connsiteY0-186" fmla="*/ 0 h 720562"/>
                  <a:gd name="connsiteX1-187" fmla="*/ 5524500 w 5524500"/>
                  <a:gd name="connsiteY1-188" fmla="*/ 8716 h 720562"/>
                  <a:gd name="connsiteX2-189" fmla="*/ 1920240 w 5524500"/>
                  <a:gd name="connsiteY2-190" fmla="*/ 720562 h 720562"/>
                  <a:gd name="connsiteX3-191" fmla="*/ 0 w 5524500"/>
                  <a:gd name="connsiteY3-192" fmla="*/ 0 h 720562"/>
                  <a:gd name="connsiteX0-193" fmla="*/ 0 w 5529263"/>
                  <a:gd name="connsiteY0-194" fmla="*/ 0 h 720562"/>
                  <a:gd name="connsiteX1-195" fmla="*/ 5529263 w 5529263"/>
                  <a:gd name="connsiteY1-196" fmla="*/ 8716 h 720562"/>
                  <a:gd name="connsiteX2-197" fmla="*/ 1920240 w 5529263"/>
                  <a:gd name="connsiteY2-198" fmla="*/ 720562 h 720562"/>
                  <a:gd name="connsiteX3-199" fmla="*/ 0 w 5529263"/>
                  <a:gd name="connsiteY3-200" fmla="*/ 0 h 72056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5529263" h="720562">
                    <a:moveTo>
                      <a:pt x="0" y="0"/>
                    </a:moveTo>
                    <a:lnTo>
                      <a:pt x="5529263" y="8716"/>
                    </a:lnTo>
                    <a:lnTo>
                      <a:pt x="1920240" y="72056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" name="等腰三角形 2"/>
              <p:cNvSpPr/>
              <p:nvPr/>
            </p:nvSpPr>
            <p:spPr>
              <a:xfrm rot="10800000">
                <a:off x="8021620" y="4745253"/>
                <a:ext cx="3256013" cy="2101835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  <a:gd name="connsiteX0-25" fmla="*/ 0 w 2971800"/>
                  <a:gd name="connsiteY0-26" fmla="*/ 1790700 h 1790700"/>
                  <a:gd name="connsiteX1-27" fmla="*/ 1828800 w 2971800"/>
                  <a:gd name="connsiteY1-28" fmla="*/ 0 h 1790700"/>
                  <a:gd name="connsiteX2-29" fmla="*/ 2971800 w 2971800"/>
                  <a:gd name="connsiteY2-30" fmla="*/ 628650 h 1790700"/>
                  <a:gd name="connsiteX3-31" fmla="*/ 0 w 2971800"/>
                  <a:gd name="connsiteY3-32" fmla="*/ 1790700 h 1790700"/>
                  <a:gd name="connsiteX0-33" fmla="*/ 0 w 2971800"/>
                  <a:gd name="connsiteY0-34" fmla="*/ 1162050 h 1162050"/>
                  <a:gd name="connsiteX1-35" fmla="*/ 1162050 w 2971800"/>
                  <a:gd name="connsiteY1-36" fmla="*/ 52767 h 1162050"/>
                  <a:gd name="connsiteX2-37" fmla="*/ 2971800 w 2971800"/>
                  <a:gd name="connsiteY2-38" fmla="*/ 0 h 1162050"/>
                  <a:gd name="connsiteX3-39" fmla="*/ 0 w 2971800"/>
                  <a:gd name="connsiteY3-40" fmla="*/ 1162050 h 1162050"/>
                  <a:gd name="connsiteX0-41" fmla="*/ 0 w 2628900"/>
                  <a:gd name="connsiteY0-42" fmla="*/ 1109283 h 1109283"/>
                  <a:gd name="connsiteX1-43" fmla="*/ 1162050 w 2628900"/>
                  <a:gd name="connsiteY1-44" fmla="*/ 0 h 1109283"/>
                  <a:gd name="connsiteX2-45" fmla="*/ 2628900 w 2628900"/>
                  <a:gd name="connsiteY2-46" fmla="*/ 295865 h 1109283"/>
                  <a:gd name="connsiteX3-47" fmla="*/ 0 w 2628900"/>
                  <a:gd name="connsiteY3-48" fmla="*/ 1109283 h 1109283"/>
                  <a:gd name="connsiteX0-49" fmla="*/ 0 w 2628900"/>
                  <a:gd name="connsiteY0-50" fmla="*/ 1159993 h 1159993"/>
                  <a:gd name="connsiteX1-51" fmla="*/ 1116330 w 2628900"/>
                  <a:gd name="connsiteY1-52" fmla="*/ 0 h 1159993"/>
                  <a:gd name="connsiteX2-53" fmla="*/ 2628900 w 2628900"/>
                  <a:gd name="connsiteY2-54" fmla="*/ 346575 h 1159993"/>
                  <a:gd name="connsiteX3-55" fmla="*/ 0 w 2628900"/>
                  <a:gd name="connsiteY3-56" fmla="*/ 1159993 h 1159993"/>
                  <a:gd name="connsiteX0-57" fmla="*/ 0 w 2651760"/>
                  <a:gd name="connsiteY0-58" fmla="*/ 1153654 h 1153654"/>
                  <a:gd name="connsiteX1-59" fmla="*/ 1139190 w 2651760"/>
                  <a:gd name="connsiteY1-60" fmla="*/ 0 h 1153654"/>
                  <a:gd name="connsiteX2-61" fmla="*/ 2651760 w 2651760"/>
                  <a:gd name="connsiteY2-62" fmla="*/ 346575 h 1153654"/>
                  <a:gd name="connsiteX3-63" fmla="*/ 0 w 2651760"/>
                  <a:gd name="connsiteY3-64" fmla="*/ 1153654 h 1153654"/>
                  <a:gd name="connsiteX0-65" fmla="*/ 0 w 4617720"/>
                  <a:gd name="connsiteY0-66" fmla="*/ 1166332 h 1166332"/>
                  <a:gd name="connsiteX1-67" fmla="*/ 3105150 w 4617720"/>
                  <a:gd name="connsiteY1-68" fmla="*/ 0 h 1166332"/>
                  <a:gd name="connsiteX2-69" fmla="*/ 4617720 w 4617720"/>
                  <a:gd name="connsiteY2-70" fmla="*/ 346575 h 1166332"/>
                  <a:gd name="connsiteX3-71" fmla="*/ 0 w 4617720"/>
                  <a:gd name="connsiteY3-72" fmla="*/ 1166332 h 1166332"/>
                  <a:gd name="connsiteX0-73" fmla="*/ 0 w 4617720"/>
                  <a:gd name="connsiteY0-74" fmla="*/ 893765 h 893765"/>
                  <a:gd name="connsiteX1-75" fmla="*/ 3272790 w 4617720"/>
                  <a:gd name="connsiteY1-76" fmla="*/ 0 h 893765"/>
                  <a:gd name="connsiteX2-77" fmla="*/ 4617720 w 4617720"/>
                  <a:gd name="connsiteY2-78" fmla="*/ 74008 h 893765"/>
                  <a:gd name="connsiteX3-79" fmla="*/ 0 w 4617720"/>
                  <a:gd name="connsiteY3-80" fmla="*/ 893765 h 893765"/>
                  <a:gd name="connsiteX0-81" fmla="*/ 0 w 4617720"/>
                  <a:gd name="connsiteY0-82" fmla="*/ 1001524 h 1001524"/>
                  <a:gd name="connsiteX1-83" fmla="*/ 3257550 w 4617720"/>
                  <a:gd name="connsiteY1-84" fmla="*/ 0 h 1001524"/>
                  <a:gd name="connsiteX2-85" fmla="*/ 4617720 w 4617720"/>
                  <a:gd name="connsiteY2-86" fmla="*/ 181767 h 1001524"/>
                  <a:gd name="connsiteX3-87" fmla="*/ 0 w 4617720"/>
                  <a:gd name="connsiteY3-88" fmla="*/ 1001524 h 1001524"/>
                  <a:gd name="connsiteX0-89" fmla="*/ 0 w 4472940"/>
                  <a:gd name="connsiteY0-90" fmla="*/ 1001524 h 1001524"/>
                  <a:gd name="connsiteX1-91" fmla="*/ 3257550 w 4472940"/>
                  <a:gd name="connsiteY1-92" fmla="*/ 0 h 1001524"/>
                  <a:gd name="connsiteX2-93" fmla="*/ 4472940 w 4472940"/>
                  <a:gd name="connsiteY2-94" fmla="*/ 993128 h 1001524"/>
                  <a:gd name="connsiteX3-95" fmla="*/ 0 w 4472940"/>
                  <a:gd name="connsiteY3-96" fmla="*/ 1001524 h 1001524"/>
                  <a:gd name="connsiteX0-97" fmla="*/ 0 w 5025390"/>
                  <a:gd name="connsiteY0-98" fmla="*/ 668739 h 993128"/>
                  <a:gd name="connsiteX1-99" fmla="*/ 3810000 w 5025390"/>
                  <a:gd name="connsiteY1-100" fmla="*/ 0 h 993128"/>
                  <a:gd name="connsiteX2-101" fmla="*/ 5025390 w 5025390"/>
                  <a:gd name="connsiteY2-102" fmla="*/ 993128 h 993128"/>
                  <a:gd name="connsiteX3-103" fmla="*/ 0 w 5025390"/>
                  <a:gd name="connsiteY3-104" fmla="*/ 668739 h 993128"/>
                  <a:gd name="connsiteX0-105" fmla="*/ 0 w 3810000"/>
                  <a:gd name="connsiteY0-106" fmla="*/ 668739 h 1642851"/>
                  <a:gd name="connsiteX1-107" fmla="*/ 3810000 w 3810000"/>
                  <a:gd name="connsiteY1-108" fmla="*/ 0 h 1642851"/>
                  <a:gd name="connsiteX2-109" fmla="*/ 1215390 w 3810000"/>
                  <a:gd name="connsiteY2-110" fmla="*/ 1642851 h 1642851"/>
                  <a:gd name="connsiteX3-111" fmla="*/ 0 w 3810000"/>
                  <a:gd name="connsiteY3-112" fmla="*/ 668739 h 1642851"/>
                  <a:gd name="connsiteX0-113" fmla="*/ 0 w 2419350"/>
                  <a:gd name="connsiteY0-114" fmla="*/ 335954 h 1310066"/>
                  <a:gd name="connsiteX1-115" fmla="*/ 2419350 w 2419350"/>
                  <a:gd name="connsiteY1-116" fmla="*/ 0 h 1310066"/>
                  <a:gd name="connsiteX2-117" fmla="*/ 1215390 w 2419350"/>
                  <a:gd name="connsiteY2-118" fmla="*/ 1310066 h 1310066"/>
                  <a:gd name="connsiteX3-119" fmla="*/ 0 w 2419350"/>
                  <a:gd name="connsiteY3-120" fmla="*/ 335954 h 1310066"/>
                  <a:gd name="connsiteX0-121" fmla="*/ 0 w 3562350"/>
                  <a:gd name="connsiteY0-122" fmla="*/ 209179 h 1183291"/>
                  <a:gd name="connsiteX1-123" fmla="*/ 3562350 w 3562350"/>
                  <a:gd name="connsiteY1-124" fmla="*/ 0 h 1183291"/>
                  <a:gd name="connsiteX2-125" fmla="*/ 1215390 w 3562350"/>
                  <a:gd name="connsiteY2-126" fmla="*/ 1183291 h 1183291"/>
                  <a:gd name="connsiteX3-127" fmla="*/ 0 w 3562350"/>
                  <a:gd name="connsiteY3-128" fmla="*/ 209179 h 1183291"/>
                  <a:gd name="connsiteX0-129" fmla="*/ 0 w 3867150"/>
                  <a:gd name="connsiteY0-130" fmla="*/ 383495 h 1357607"/>
                  <a:gd name="connsiteX1-131" fmla="*/ 3867150 w 3867150"/>
                  <a:gd name="connsiteY1-132" fmla="*/ 0 h 1357607"/>
                  <a:gd name="connsiteX2-133" fmla="*/ 1215390 w 3867150"/>
                  <a:gd name="connsiteY2-134" fmla="*/ 1357607 h 1357607"/>
                  <a:gd name="connsiteX3-135" fmla="*/ 0 w 3867150"/>
                  <a:gd name="connsiteY3-136" fmla="*/ 383495 h 1357607"/>
                  <a:gd name="connsiteX0-137" fmla="*/ 0 w 3619500"/>
                  <a:gd name="connsiteY0-138" fmla="*/ 716280 h 1357607"/>
                  <a:gd name="connsiteX1-139" fmla="*/ 3619500 w 3619500"/>
                  <a:gd name="connsiteY1-140" fmla="*/ 0 h 1357607"/>
                  <a:gd name="connsiteX2-141" fmla="*/ 967740 w 3619500"/>
                  <a:gd name="connsiteY2-142" fmla="*/ 1357607 h 1357607"/>
                  <a:gd name="connsiteX3-143" fmla="*/ 0 w 3619500"/>
                  <a:gd name="connsiteY3-144" fmla="*/ 716280 h 1357607"/>
                  <a:gd name="connsiteX0-145" fmla="*/ 0 w 5886450"/>
                  <a:gd name="connsiteY0-146" fmla="*/ 747974 h 1389301"/>
                  <a:gd name="connsiteX1-147" fmla="*/ 5886450 w 5886450"/>
                  <a:gd name="connsiteY1-148" fmla="*/ 0 h 1389301"/>
                  <a:gd name="connsiteX2-149" fmla="*/ 967740 w 5886450"/>
                  <a:gd name="connsiteY2-150" fmla="*/ 1389301 h 1389301"/>
                  <a:gd name="connsiteX3-151" fmla="*/ 0 w 5886450"/>
                  <a:gd name="connsiteY3-152" fmla="*/ 747974 h 1389301"/>
                  <a:gd name="connsiteX0-153" fmla="*/ 0 w 5886450"/>
                  <a:gd name="connsiteY0-154" fmla="*/ 747974 h 771272"/>
                  <a:gd name="connsiteX1-155" fmla="*/ 5886450 w 5886450"/>
                  <a:gd name="connsiteY1-156" fmla="*/ 0 h 771272"/>
                  <a:gd name="connsiteX2-157" fmla="*/ 2586990 w 5886450"/>
                  <a:gd name="connsiteY2-158" fmla="*/ 771272 h 771272"/>
                  <a:gd name="connsiteX3-159" fmla="*/ 0 w 5886450"/>
                  <a:gd name="connsiteY3-160" fmla="*/ 747974 h 771272"/>
                  <a:gd name="connsiteX0-161" fmla="*/ 0 w 5486400"/>
                  <a:gd name="connsiteY0-162" fmla="*/ 0 h 783950"/>
                  <a:gd name="connsiteX1-163" fmla="*/ 5486400 w 5486400"/>
                  <a:gd name="connsiteY1-164" fmla="*/ 12678 h 783950"/>
                  <a:gd name="connsiteX2-165" fmla="*/ 2186940 w 5486400"/>
                  <a:gd name="connsiteY2-166" fmla="*/ 783950 h 783950"/>
                  <a:gd name="connsiteX3-167" fmla="*/ 0 w 5486400"/>
                  <a:gd name="connsiteY3-168" fmla="*/ 0 h 783950"/>
                  <a:gd name="connsiteX0-169" fmla="*/ 0 w 5486400"/>
                  <a:gd name="connsiteY0-170" fmla="*/ 0 h 720562"/>
                  <a:gd name="connsiteX1-171" fmla="*/ 5486400 w 5486400"/>
                  <a:gd name="connsiteY1-172" fmla="*/ 12678 h 720562"/>
                  <a:gd name="connsiteX2-173" fmla="*/ 1920240 w 5486400"/>
                  <a:gd name="connsiteY2-174" fmla="*/ 720562 h 720562"/>
                  <a:gd name="connsiteX3-175" fmla="*/ 0 w 5486400"/>
                  <a:gd name="connsiteY3-176" fmla="*/ 0 h 720562"/>
                  <a:gd name="connsiteX0-177" fmla="*/ 0 w 5276850"/>
                  <a:gd name="connsiteY0-178" fmla="*/ 320106 h 1040668"/>
                  <a:gd name="connsiteX1-179" fmla="*/ 5276850 w 5276850"/>
                  <a:gd name="connsiteY1-180" fmla="*/ 0 h 1040668"/>
                  <a:gd name="connsiteX2-181" fmla="*/ 1920240 w 5276850"/>
                  <a:gd name="connsiteY2-182" fmla="*/ 1040668 h 1040668"/>
                  <a:gd name="connsiteX3-183" fmla="*/ 0 w 5276850"/>
                  <a:gd name="connsiteY3-184" fmla="*/ 320106 h 1040668"/>
                  <a:gd name="connsiteX0-185" fmla="*/ 1356360 w 3356610"/>
                  <a:gd name="connsiteY0-186" fmla="*/ 0 h 1750611"/>
                  <a:gd name="connsiteX1-187" fmla="*/ 3356610 w 3356610"/>
                  <a:gd name="connsiteY1-188" fmla="*/ 709943 h 1750611"/>
                  <a:gd name="connsiteX2-189" fmla="*/ 0 w 3356610"/>
                  <a:gd name="connsiteY2-190" fmla="*/ 1750611 h 1750611"/>
                  <a:gd name="connsiteX3-191" fmla="*/ 1356360 w 3356610"/>
                  <a:gd name="connsiteY3-192" fmla="*/ 0 h 1750611"/>
                  <a:gd name="connsiteX0-193" fmla="*/ 1356360 w 3310890"/>
                  <a:gd name="connsiteY0-194" fmla="*/ 0 h 1750611"/>
                  <a:gd name="connsiteX1-195" fmla="*/ 3310890 w 3310890"/>
                  <a:gd name="connsiteY1-196" fmla="*/ 728959 h 1750611"/>
                  <a:gd name="connsiteX2-197" fmla="*/ 0 w 3310890"/>
                  <a:gd name="connsiteY2-198" fmla="*/ 1750611 h 1750611"/>
                  <a:gd name="connsiteX3-199" fmla="*/ 1356360 w 3310890"/>
                  <a:gd name="connsiteY3-200" fmla="*/ 0 h 1750611"/>
                  <a:gd name="connsiteX0-201" fmla="*/ 1356360 w 3257550"/>
                  <a:gd name="connsiteY0-202" fmla="*/ 0 h 1750611"/>
                  <a:gd name="connsiteX1-203" fmla="*/ 3257550 w 3257550"/>
                  <a:gd name="connsiteY1-204" fmla="*/ 703604 h 1750611"/>
                  <a:gd name="connsiteX2-205" fmla="*/ 0 w 3257550"/>
                  <a:gd name="connsiteY2-206" fmla="*/ 1750611 h 1750611"/>
                  <a:gd name="connsiteX3-207" fmla="*/ 1356360 w 3257550"/>
                  <a:gd name="connsiteY3-208" fmla="*/ 0 h 175061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257550" h="1750611">
                    <a:moveTo>
                      <a:pt x="1356360" y="0"/>
                    </a:moveTo>
                    <a:lnTo>
                      <a:pt x="3257550" y="703604"/>
                    </a:lnTo>
                    <a:lnTo>
                      <a:pt x="0" y="1750611"/>
                    </a:lnTo>
                    <a:lnTo>
                      <a:pt x="1356360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" name="等腰三角形 2"/>
              <p:cNvSpPr/>
              <p:nvPr/>
            </p:nvSpPr>
            <p:spPr>
              <a:xfrm rot="10800000">
                <a:off x="9897417" y="4188739"/>
                <a:ext cx="2325063" cy="2658349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  <a:gd name="connsiteX0-25" fmla="*/ 0 w 2971800"/>
                  <a:gd name="connsiteY0-26" fmla="*/ 1790700 h 1790700"/>
                  <a:gd name="connsiteX1-27" fmla="*/ 1828800 w 2971800"/>
                  <a:gd name="connsiteY1-28" fmla="*/ 0 h 1790700"/>
                  <a:gd name="connsiteX2-29" fmla="*/ 2971800 w 2971800"/>
                  <a:gd name="connsiteY2-30" fmla="*/ 628650 h 1790700"/>
                  <a:gd name="connsiteX3-31" fmla="*/ 0 w 2971800"/>
                  <a:gd name="connsiteY3-32" fmla="*/ 1790700 h 1790700"/>
                  <a:gd name="connsiteX0-33" fmla="*/ 0 w 2971800"/>
                  <a:gd name="connsiteY0-34" fmla="*/ 1162050 h 1162050"/>
                  <a:gd name="connsiteX1-35" fmla="*/ 1162050 w 2971800"/>
                  <a:gd name="connsiteY1-36" fmla="*/ 52767 h 1162050"/>
                  <a:gd name="connsiteX2-37" fmla="*/ 2971800 w 2971800"/>
                  <a:gd name="connsiteY2-38" fmla="*/ 0 h 1162050"/>
                  <a:gd name="connsiteX3-39" fmla="*/ 0 w 2971800"/>
                  <a:gd name="connsiteY3-40" fmla="*/ 1162050 h 1162050"/>
                  <a:gd name="connsiteX0-41" fmla="*/ 0 w 2628900"/>
                  <a:gd name="connsiteY0-42" fmla="*/ 1109283 h 1109283"/>
                  <a:gd name="connsiteX1-43" fmla="*/ 1162050 w 2628900"/>
                  <a:gd name="connsiteY1-44" fmla="*/ 0 h 1109283"/>
                  <a:gd name="connsiteX2-45" fmla="*/ 2628900 w 2628900"/>
                  <a:gd name="connsiteY2-46" fmla="*/ 295865 h 1109283"/>
                  <a:gd name="connsiteX3-47" fmla="*/ 0 w 2628900"/>
                  <a:gd name="connsiteY3-48" fmla="*/ 1109283 h 1109283"/>
                  <a:gd name="connsiteX0-49" fmla="*/ 0 w 2628900"/>
                  <a:gd name="connsiteY0-50" fmla="*/ 1159993 h 1159993"/>
                  <a:gd name="connsiteX1-51" fmla="*/ 1116330 w 2628900"/>
                  <a:gd name="connsiteY1-52" fmla="*/ 0 h 1159993"/>
                  <a:gd name="connsiteX2-53" fmla="*/ 2628900 w 2628900"/>
                  <a:gd name="connsiteY2-54" fmla="*/ 346575 h 1159993"/>
                  <a:gd name="connsiteX3-55" fmla="*/ 0 w 2628900"/>
                  <a:gd name="connsiteY3-56" fmla="*/ 1159993 h 1159993"/>
                  <a:gd name="connsiteX0-57" fmla="*/ 0 w 2651760"/>
                  <a:gd name="connsiteY0-58" fmla="*/ 1153654 h 1153654"/>
                  <a:gd name="connsiteX1-59" fmla="*/ 1139190 w 2651760"/>
                  <a:gd name="connsiteY1-60" fmla="*/ 0 h 1153654"/>
                  <a:gd name="connsiteX2-61" fmla="*/ 2651760 w 2651760"/>
                  <a:gd name="connsiteY2-62" fmla="*/ 346575 h 1153654"/>
                  <a:gd name="connsiteX3-63" fmla="*/ 0 w 2651760"/>
                  <a:gd name="connsiteY3-64" fmla="*/ 1153654 h 1153654"/>
                  <a:gd name="connsiteX0-65" fmla="*/ 0 w 4617720"/>
                  <a:gd name="connsiteY0-66" fmla="*/ 1166332 h 1166332"/>
                  <a:gd name="connsiteX1-67" fmla="*/ 3105150 w 4617720"/>
                  <a:gd name="connsiteY1-68" fmla="*/ 0 h 1166332"/>
                  <a:gd name="connsiteX2-69" fmla="*/ 4617720 w 4617720"/>
                  <a:gd name="connsiteY2-70" fmla="*/ 346575 h 1166332"/>
                  <a:gd name="connsiteX3-71" fmla="*/ 0 w 4617720"/>
                  <a:gd name="connsiteY3-72" fmla="*/ 1166332 h 1166332"/>
                  <a:gd name="connsiteX0-73" fmla="*/ 0 w 4617720"/>
                  <a:gd name="connsiteY0-74" fmla="*/ 893765 h 893765"/>
                  <a:gd name="connsiteX1-75" fmla="*/ 3272790 w 4617720"/>
                  <a:gd name="connsiteY1-76" fmla="*/ 0 h 893765"/>
                  <a:gd name="connsiteX2-77" fmla="*/ 4617720 w 4617720"/>
                  <a:gd name="connsiteY2-78" fmla="*/ 74008 h 893765"/>
                  <a:gd name="connsiteX3-79" fmla="*/ 0 w 4617720"/>
                  <a:gd name="connsiteY3-80" fmla="*/ 893765 h 893765"/>
                  <a:gd name="connsiteX0-81" fmla="*/ 0 w 4617720"/>
                  <a:gd name="connsiteY0-82" fmla="*/ 1001524 h 1001524"/>
                  <a:gd name="connsiteX1-83" fmla="*/ 3257550 w 4617720"/>
                  <a:gd name="connsiteY1-84" fmla="*/ 0 h 1001524"/>
                  <a:gd name="connsiteX2-85" fmla="*/ 4617720 w 4617720"/>
                  <a:gd name="connsiteY2-86" fmla="*/ 181767 h 1001524"/>
                  <a:gd name="connsiteX3-87" fmla="*/ 0 w 4617720"/>
                  <a:gd name="connsiteY3-88" fmla="*/ 1001524 h 1001524"/>
                  <a:gd name="connsiteX0-89" fmla="*/ 0 w 4472940"/>
                  <a:gd name="connsiteY0-90" fmla="*/ 1001524 h 1001524"/>
                  <a:gd name="connsiteX1-91" fmla="*/ 3257550 w 4472940"/>
                  <a:gd name="connsiteY1-92" fmla="*/ 0 h 1001524"/>
                  <a:gd name="connsiteX2-93" fmla="*/ 4472940 w 4472940"/>
                  <a:gd name="connsiteY2-94" fmla="*/ 993128 h 1001524"/>
                  <a:gd name="connsiteX3-95" fmla="*/ 0 w 4472940"/>
                  <a:gd name="connsiteY3-96" fmla="*/ 1001524 h 1001524"/>
                  <a:gd name="connsiteX0-97" fmla="*/ 0 w 5025390"/>
                  <a:gd name="connsiteY0-98" fmla="*/ 668739 h 993128"/>
                  <a:gd name="connsiteX1-99" fmla="*/ 3810000 w 5025390"/>
                  <a:gd name="connsiteY1-100" fmla="*/ 0 h 993128"/>
                  <a:gd name="connsiteX2-101" fmla="*/ 5025390 w 5025390"/>
                  <a:gd name="connsiteY2-102" fmla="*/ 993128 h 993128"/>
                  <a:gd name="connsiteX3-103" fmla="*/ 0 w 5025390"/>
                  <a:gd name="connsiteY3-104" fmla="*/ 668739 h 993128"/>
                  <a:gd name="connsiteX0-105" fmla="*/ 0 w 3810000"/>
                  <a:gd name="connsiteY0-106" fmla="*/ 668739 h 1642851"/>
                  <a:gd name="connsiteX1-107" fmla="*/ 3810000 w 3810000"/>
                  <a:gd name="connsiteY1-108" fmla="*/ 0 h 1642851"/>
                  <a:gd name="connsiteX2-109" fmla="*/ 1215390 w 3810000"/>
                  <a:gd name="connsiteY2-110" fmla="*/ 1642851 h 1642851"/>
                  <a:gd name="connsiteX3-111" fmla="*/ 0 w 3810000"/>
                  <a:gd name="connsiteY3-112" fmla="*/ 668739 h 1642851"/>
                  <a:gd name="connsiteX0-113" fmla="*/ 0 w 2419350"/>
                  <a:gd name="connsiteY0-114" fmla="*/ 335954 h 1310066"/>
                  <a:gd name="connsiteX1-115" fmla="*/ 2419350 w 2419350"/>
                  <a:gd name="connsiteY1-116" fmla="*/ 0 h 1310066"/>
                  <a:gd name="connsiteX2-117" fmla="*/ 1215390 w 2419350"/>
                  <a:gd name="connsiteY2-118" fmla="*/ 1310066 h 1310066"/>
                  <a:gd name="connsiteX3-119" fmla="*/ 0 w 2419350"/>
                  <a:gd name="connsiteY3-120" fmla="*/ 335954 h 1310066"/>
                  <a:gd name="connsiteX0-121" fmla="*/ 0 w 3562350"/>
                  <a:gd name="connsiteY0-122" fmla="*/ 209179 h 1183291"/>
                  <a:gd name="connsiteX1-123" fmla="*/ 3562350 w 3562350"/>
                  <a:gd name="connsiteY1-124" fmla="*/ 0 h 1183291"/>
                  <a:gd name="connsiteX2-125" fmla="*/ 1215390 w 3562350"/>
                  <a:gd name="connsiteY2-126" fmla="*/ 1183291 h 1183291"/>
                  <a:gd name="connsiteX3-127" fmla="*/ 0 w 3562350"/>
                  <a:gd name="connsiteY3-128" fmla="*/ 209179 h 1183291"/>
                  <a:gd name="connsiteX0-129" fmla="*/ 0 w 3867150"/>
                  <a:gd name="connsiteY0-130" fmla="*/ 383495 h 1357607"/>
                  <a:gd name="connsiteX1-131" fmla="*/ 3867150 w 3867150"/>
                  <a:gd name="connsiteY1-132" fmla="*/ 0 h 1357607"/>
                  <a:gd name="connsiteX2-133" fmla="*/ 1215390 w 3867150"/>
                  <a:gd name="connsiteY2-134" fmla="*/ 1357607 h 1357607"/>
                  <a:gd name="connsiteX3-135" fmla="*/ 0 w 3867150"/>
                  <a:gd name="connsiteY3-136" fmla="*/ 383495 h 1357607"/>
                  <a:gd name="connsiteX0-137" fmla="*/ 0 w 3619500"/>
                  <a:gd name="connsiteY0-138" fmla="*/ 716280 h 1357607"/>
                  <a:gd name="connsiteX1-139" fmla="*/ 3619500 w 3619500"/>
                  <a:gd name="connsiteY1-140" fmla="*/ 0 h 1357607"/>
                  <a:gd name="connsiteX2-141" fmla="*/ 967740 w 3619500"/>
                  <a:gd name="connsiteY2-142" fmla="*/ 1357607 h 1357607"/>
                  <a:gd name="connsiteX3-143" fmla="*/ 0 w 3619500"/>
                  <a:gd name="connsiteY3-144" fmla="*/ 716280 h 1357607"/>
                  <a:gd name="connsiteX0-145" fmla="*/ 0 w 5886450"/>
                  <a:gd name="connsiteY0-146" fmla="*/ 747974 h 1389301"/>
                  <a:gd name="connsiteX1-147" fmla="*/ 5886450 w 5886450"/>
                  <a:gd name="connsiteY1-148" fmla="*/ 0 h 1389301"/>
                  <a:gd name="connsiteX2-149" fmla="*/ 967740 w 5886450"/>
                  <a:gd name="connsiteY2-150" fmla="*/ 1389301 h 1389301"/>
                  <a:gd name="connsiteX3-151" fmla="*/ 0 w 5886450"/>
                  <a:gd name="connsiteY3-152" fmla="*/ 747974 h 1389301"/>
                  <a:gd name="connsiteX0-153" fmla="*/ 0 w 5886450"/>
                  <a:gd name="connsiteY0-154" fmla="*/ 747974 h 771272"/>
                  <a:gd name="connsiteX1-155" fmla="*/ 5886450 w 5886450"/>
                  <a:gd name="connsiteY1-156" fmla="*/ 0 h 771272"/>
                  <a:gd name="connsiteX2-157" fmla="*/ 2586990 w 5886450"/>
                  <a:gd name="connsiteY2-158" fmla="*/ 771272 h 771272"/>
                  <a:gd name="connsiteX3-159" fmla="*/ 0 w 5886450"/>
                  <a:gd name="connsiteY3-160" fmla="*/ 747974 h 771272"/>
                  <a:gd name="connsiteX0-161" fmla="*/ 0 w 5486400"/>
                  <a:gd name="connsiteY0-162" fmla="*/ 0 h 783950"/>
                  <a:gd name="connsiteX1-163" fmla="*/ 5486400 w 5486400"/>
                  <a:gd name="connsiteY1-164" fmla="*/ 12678 h 783950"/>
                  <a:gd name="connsiteX2-165" fmla="*/ 2186940 w 5486400"/>
                  <a:gd name="connsiteY2-166" fmla="*/ 783950 h 783950"/>
                  <a:gd name="connsiteX3-167" fmla="*/ 0 w 5486400"/>
                  <a:gd name="connsiteY3-168" fmla="*/ 0 h 783950"/>
                  <a:gd name="connsiteX0-169" fmla="*/ 0 w 5486400"/>
                  <a:gd name="connsiteY0-170" fmla="*/ 0 h 720562"/>
                  <a:gd name="connsiteX1-171" fmla="*/ 5486400 w 5486400"/>
                  <a:gd name="connsiteY1-172" fmla="*/ 12678 h 720562"/>
                  <a:gd name="connsiteX2-173" fmla="*/ 1920240 w 5486400"/>
                  <a:gd name="connsiteY2-174" fmla="*/ 720562 h 720562"/>
                  <a:gd name="connsiteX3-175" fmla="*/ 0 w 5486400"/>
                  <a:gd name="connsiteY3-176" fmla="*/ 0 h 720562"/>
                  <a:gd name="connsiteX0-177" fmla="*/ 0 w 5276850"/>
                  <a:gd name="connsiteY0-178" fmla="*/ 320106 h 1040668"/>
                  <a:gd name="connsiteX1-179" fmla="*/ 5276850 w 5276850"/>
                  <a:gd name="connsiteY1-180" fmla="*/ 0 h 1040668"/>
                  <a:gd name="connsiteX2-181" fmla="*/ 1920240 w 5276850"/>
                  <a:gd name="connsiteY2-182" fmla="*/ 1040668 h 1040668"/>
                  <a:gd name="connsiteX3-183" fmla="*/ 0 w 5276850"/>
                  <a:gd name="connsiteY3-184" fmla="*/ 320106 h 1040668"/>
                  <a:gd name="connsiteX0-185" fmla="*/ 1356360 w 3356610"/>
                  <a:gd name="connsiteY0-186" fmla="*/ 0 h 1750611"/>
                  <a:gd name="connsiteX1-187" fmla="*/ 3356610 w 3356610"/>
                  <a:gd name="connsiteY1-188" fmla="*/ 709943 h 1750611"/>
                  <a:gd name="connsiteX2-189" fmla="*/ 0 w 3356610"/>
                  <a:gd name="connsiteY2-190" fmla="*/ 1750611 h 1750611"/>
                  <a:gd name="connsiteX3-191" fmla="*/ 1356360 w 3356610"/>
                  <a:gd name="connsiteY3-192" fmla="*/ 0 h 1750611"/>
                  <a:gd name="connsiteX0-193" fmla="*/ 1356360 w 3737610"/>
                  <a:gd name="connsiteY0-194" fmla="*/ 98249 h 1848860"/>
                  <a:gd name="connsiteX1-195" fmla="*/ 3737610 w 3737610"/>
                  <a:gd name="connsiteY1-196" fmla="*/ 0 h 1848860"/>
                  <a:gd name="connsiteX2-197" fmla="*/ 0 w 3737610"/>
                  <a:gd name="connsiteY2-198" fmla="*/ 1848860 h 1848860"/>
                  <a:gd name="connsiteX3-199" fmla="*/ 1356360 w 3737610"/>
                  <a:gd name="connsiteY3-200" fmla="*/ 98249 h 1848860"/>
                  <a:gd name="connsiteX0-201" fmla="*/ 0 w 2381250"/>
                  <a:gd name="connsiteY0-202" fmla="*/ 98249 h 2213339"/>
                  <a:gd name="connsiteX1-203" fmla="*/ 2381250 w 2381250"/>
                  <a:gd name="connsiteY1-204" fmla="*/ 0 h 2213339"/>
                  <a:gd name="connsiteX2-205" fmla="*/ 624840 w 2381250"/>
                  <a:gd name="connsiteY2-206" fmla="*/ 2213339 h 2213339"/>
                  <a:gd name="connsiteX3-207" fmla="*/ 0 w 2381250"/>
                  <a:gd name="connsiteY3-208" fmla="*/ 98249 h 2213339"/>
                  <a:gd name="connsiteX0-209" fmla="*/ 0 w 1962150"/>
                  <a:gd name="connsiteY0-210" fmla="*/ 0 h 2226018"/>
                  <a:gd name="connsiteX1-211" fmla="*/ 1962150 w 1962150"/>
                  <a:gd name="connsiteY1-212" fmla="*/ 12679 h 2226018"/>
                  <a:gd name="connsiteX2-213" fmla="*/ 205740 w 1962150"/>
                  <a:gd name="connsiteY2-214" fmla="*/ 2226018 h 2226018"/>
                  <a:gd name="connsiteX3-215" fmla="*/ 0 w 1962150"/>
                  <a:gd name="connsiteY3-216" fmla="*/ 0 h 2226018"/>
                  <a:gd name="connsiteX0-217" fmla="*/ 0 w 2247900"/>
                  <a:gd name="connsiteY0-218" fmla="*/ 3168 h 2213339"/>
                  <a:gd name="connsiteX1-219" fmla="*/ 2247900 w 2247900"/>
                  <a:gd name="connsiteY1-220" fmla="*/ 0 h 2213339"/>
                  <a:gd name="connsiteX2-221" fmla="*/ 491490 w 2247900"/>
                  <a:gd name="connsiteY2-222" fmla="*/ 2213339 h 2213339"/>
                  <a:gd name="connsiteX3-223" fmla="*/ 0 w 2247900"/>
                  <a:gd name="connsiteY3-224" fmla="*/ 3168 h 2213339"/>
                  <a:gd name="connsiteX0-225" fmla="*/ 0 w 2324100"/>
                  <a:gd name="connsiteY0-226" fmla="*/ 3168 h 2213339"/>
                  <a:gd name="connsiteX1-227" fmla="*/ 2324100 w 2324100"/>
                  <a:gd name="connsiteY1-228" fmla="*/ 0 h 2213339"/>
                  <a:gd name="connsiteX2-229" fmla="*/ 567690 w 2324100"/>
                  <a:gd name="connsiteY2-230" fmla="*/ 2213339 h 2213339"/>
                  <a:gd name="connsiteX3-231" fmla="*/ 0 w 2324100"/>
                  <a:gd name="connsiteY3-232" fmla="*/ 3168 h 221333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2324100" h="2213339">
                    <a:moveTo>
                      <a:pt x="0" y="3168"/>
                    </a:moveTo>
                    <a:lnTo>
                      <a:pt x="2324100" y="0"/>
                    </a:lnTo>
                    <a:lnTo>
                      <a:pt x="567690" y="2213339"/>
                    </a:lnTo>
                    <a:lnTo>
                      <a:pt x="0" y="3168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4" name="等腰三角形 2"/>
              <p:cNvSpPr/>
              <p:nvPr/>
            </p:nvSpPr>
            <p:spPr>
              <a:xfrm rot="10800000">
                <a:off x="11652795" y="4178801"/>
                <a:ext cx="555792" cy="2643441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  <a:gd name="connsiteX0-25" fmla="*/ 0 w 2971800"/>
                  <a:gd name="connsiteY0-26" fmla="*/ 1790700 h 1790700"/>
                  <a:gd name="connsiteX1-27" fmla="*/ 1828800 w 2971800"/>
                  <a:gd name="connsiteY1-28" fmla="*/ 0 h 1790700"/>
                  <a:gd name="connsiteX2-29" fmla="*/ 2971800 w 2971800"/>
                  <a:gd name="connsiteY2-30" fmla="*/ 628650 h 1790700"/>
                  <a:gd name="connsiteX3-31" fmla="*/ 0 w 2971800"/>
                  <a:gd name="connsiteY3-32" fmla="*/ 1790700 h 1790700"/>
                  <a:gd name="connsiteX0-33" fmla="*/ 0 w 2971800"/>
                  <a:gd name="connsiteY0-34" fmla="*/ 1162050 h 1162050"/>
                  <a:gd name="connsiteX1-35" fmla="*/ 1162050 w 2971800"/>
                  <a:gd name="connsiteY1-36" fmla="*/ 52767 h 1162050"/>
                  <a:gd name="connsiteX2-37" fmla="*/ 2971800 w 2971800"/>
                  <a:gd name="connsiteY2-38" fmla="*/ 0 h 1162050"/>
                  <a:gd name="connsiteX3-39" fmla="*/ 0 w 2971800"/>
                  <a:gd name="connsiteY3-40" fmla="*/ 1162050 h 1162050"/>
                  <a:gd name="connsiteX0-41" fmla="*/ 0 w 2628900"/>
                  <a:gd name="connsiteY0-42" fmla="*/ 1109283 h 1109283"/>
                  <a:gd name="connsiteX1-43" fmla="*/ 1162050 w 2628900"/>
                  <a:gd name="connsiteY1-44" fmla="*/ 0 h 1109283"/>
                  <a:gd name="connsiteX2-45" fmla="*/ 2628900 w 2628900"/>
                  <a:gd name="connsiteY2-46" fmla="*/ 295865 h 1109283"/>
                  <a:gd name="connsiteX3-47" fmla="*/ 0 w 2628900"/>
                  <a:gd name="connsiteY3-48" fmla="*/ 1109283 h 1109283"/>
                  <a:gd name="connsiteX0-49" fmla="*/ 0 w 2628900"/>
                  <a:gd name="connsiteY0-50" fmla="*/ 1159993 h 1159993"/>
                  <a:gd name="connsiteX1-51" fmla="*/ 1116330 w 2628900"/>
                  <a:gd name="connsiteY1-52" fmla="*/ 0 h 1159993"/>
                  <a:gd name="connsiteX2-53" fmla="*/ 2628900 w 2628900"/>
                  <a:gd name="connsiteY2-54" fmla="*/ 346575 h 1159993"/>
                  <a:gd name="connsiteX3-55" fmla="*/ 0 w 2628900"/>
                  <a:gd name="connsiteY3-56" fmla="*/ 1159993 h 1159993"/>
                  <a:gd name="connsiteX0-57" fmla="*/ 0 w 2651760"/>
                  <a:gd name="connsiteY0-58" fmla="*/ 1153654 h 1153654"/>
                  <a:gd name="connsiteX1-59" fmla="*/ 1139190 w 2651760"/>
                  <a:gd name="connsiteY1-60" fmla="*/ 0 h 1153654"/>
                  <a:gd name="connsiteX2-61" fmla="*/ 2651760 w 2651760"/>
                  <a:gd name="connsiteY2-62" fmla="*/ 346575 h 1153654"/>
                  <a:gd name="connsiteX3-63" fmla="*/ 0 w 2651760"/>
                  <a:gd name="connsiteY3-64" fmla="*/ 1153654 h 1153654"/>
                  <a:gd name="connsiteX0-65" fmla="*/ 0 w 4617720"/>
                  <a:gd name="connsiteY0-66" fmla="*/ 1166332 h 1166332"/>
                  <a:gd name="connsiteX1-67" fmla="*/ 3105150 w 4617720"/>
                  <a:gd name="connsiteY1-68" fmla="*/ 0 h 1166332"/>
                  <a:gd name="connsiteX2-69" fmla="*/ 4617720 w 4617720"/>
                  <a:gd name="connsiteY2-70" fmla="*/ 346575 h 1166332"/>
                  <a:gd name="connsiteX3-71" fmla="*/ 0 w 4617720"/>
                  <a:gd name="connsiteY3-72" fmla="*/ 1166332 h 1166332"/>
                  <a:gd name="connsiteX0-73" fmla="*/ 0 w 4617720"/>
                  <a:gd name="connsiteY0-74" fmla="*/ 893765 h 893765"/>
                  <a:gd name="connsiteX1-75" fmla="*/ 3272790 w 4617720"/>
                  <a:gd name="connsiteY1-76" fmla="*/ 0 h 893765"/>
                  <a:gd name="connsiteX2-77" fmla="*/ 4617720 w 4617720"/>
                  <a:gd name="connsiteY2-78" fmla="*/ 74008 h 893765"/>
                  <a:gd name="connsiteX3-79" fmla="*/ 0 w 4617720"/>
                  <a:gd name="connsiteY3-80" fmla="*/ 893765 h 893765"/>
                  <a:gd name="connsiteX0-81" fmla="*/ 0 w 4617720"/>
                  <a:gd name="connsiteY0-82" fmla="*/ 1001524 h 1001524"/>
                  <a:gd name="connsiteX1-83" fmla="*/ 3257550 w 4617720"/>
                  <a:gd name="connsiteY1-84" fmla="*/ 0 h 1001524"/>
                  <a:gd name="connsiteX2-85" fmla="*/ 4617720 w 4617720"/>
                  <a:gd name="connsiteY2-86" fmla="*/ 181767 h 1001524"/>
                  <a:gd name="connsiteX3-87" fmla="*/ 0 w 4617720"/>
                  <a:gd name="connsiteY3-88" fmla="*/ 1001524 h 1001524"/>
                  <a:gd name="connsiteX0-89" fmla="*/ 0 w 4472940"/>
                  <a:gd name="connsiteY0-90" fmla="*/ 1001524 h 1001524"/>
                  <a:gd name="connsiteX1-91" fmla="*/ 3257550 w 4472940"/>
                  <a:gd name="connsiteY1-92" fmla="*/ 0 h 1001524"/>
                  <a:gd name="connsiteX2-93" fmla="*/ 4472940 w 4472940"/>
                  <a:gd name="connsiteY2-94" fmla="*/ 993128 h 1001524"/>
                  <a:gd name="connsiteX3-95" fmla="*/ 0 w 4472940"/>
                  <a:gd name="connsiteY3-96" fmla="*/ 1001524 h 1001524"/>
                  <a:gd name="connsiteX0-97" fmla="*/ 0 w 5025390"/>
                  <a:gd name="connsiteY0-98" fmla="*/ 668739 h 993128"/>
                  <a:gd name="connsiteX1-99" fmla="*/ 3810000 w 5025390"/>
                  <a:gd name="connsiteY1-100" fmla="*/ 0 h 993128"/>
                  <a:gd name="connsiteX2-101" fmla="*/ 5025390 w 5025390"/>
                  <a:gd name="connsiteY2-102" fmla="*/ 993128 h 993128"/>
                  <a:gd name="connsiteX3-103" fmla="*/ 0 w 5025390"/>
                  <a:gd name="connsiteY3-104" fmla="*/ 668739 h 993128"/>
                  <a:gd name="connsiteX0-105" fmla="*/ 0 w 3810000"/>
                  <a:gd name="connsiteY0-106" fmla="*/ 668739 h 1642851"/>
                  <a:gd name="connsiteX1-107" fmla="*/ 3810000 w 3810000"/>
                  <a:gd name="connsiteY1-108" fmla="*/ 0 h 1642851"/>
                  <a:gd name="connsiteX2-109" fmla="*/ 1215390 w 3810000"/>
                  <a:gd name="connsiteY2-110" fmla="*/ 1642851 h 1642851"/>
                  <a:gd name="connsiteX3-111" fmla="*/ 0 w 3810000"/>
                  <a:gd name="connsiteY3-112" fmla="*/ 668739 h 1642851"/>
                  <a:gd name="connsiteX0-113" fmla="*/ 0 w 2419350"/>
                  <a:gd name="connsiteY0-114" fmla="*/ 335954 h 1310066"/>
                  <a:gd name="connsiteX1-115" fmla="*/ 2419350 w 2419350"/>
                  <a:gd name="connsiteY1-116" fmla="*/ 0 h 1310066"/>
                  <a:gd name="connsiteX2-117" fmla="*/ 1215390 w 2419350"/>
                  <a:gd name="connsiteY2-118" fmla="*/ 1310066 h 1310066"/>
                  <a:gd name="connsiteX3-119" fmla="*/ 0 w 2419350"/>
                  <a:gd name="connsiteY3-120" fmla="*/ 335954 h 1310066"/>
                  <a:gd name="connsiteX0-121" fmla="*/ 0 w 3562350"/>
                  <a:gd name="connsiteY0-122" fmla="*/ 209179 h 1183291"/>
                  <a:gd name="connsiteX1-123" fmla="*/ 3562350 w 3562350"/>
                  <a:gd name="connsiteY1-124" fmla="*/ 0 h 1183291"/>
                  <a:gd name="connsiteX2-125" fmla="*/ 1215390 w 3562350"/>
                  <a:gd name="connsiteY2-126" fmla="*/ 1183291 h 1183291"/>
                  <a:gd name="connsiteX3-127" fmla="*/ 0 w 3562350"/>
                  <a:gd name="connsiteY3-128" fmla="*/ 209179 h 1183291"/>
                  <a:gd name="connsiteX0-129" fmla="*/ 0 w 3867150"/>
                  <a:gd name="connsiteY0-130" fmla="*/ 383495 h 1357607"/>
                  <a:gd name="connsiteX1-131" fmla="*/ 3867150 w 3867150"/>
                  <a:gd name="connsiteY1-132" fmla="*/ 0 h 1357607"/>
                  <a:gd name="connsiteX2-133" fmla="*/ 1215390 w 3867150"/>
                  <a:gd name="connsiteY2-134" fmla="*/ 1357607 h 1357607"/>
                  <a:gd name="connsiteX3-135" fmla="*/ 0 w 3867150"/>
                  <a:gd name="connsiteY3-136" fmla="*/ 383495 h 1357607"/>
                  <a:gd name="connsiteX0-137" fmla="*/ 0 w 3619500"/>
                  <a:gd name="connsiteY0-138" fmla="*/ 716280 h 1357607"/>
                  <a:gd name="connsiteX1-139" fmla="*/ 3619500 w 3619500"/>
                  <a:gd name="connsiteY1-140" fmla="*/ 0 h 1357607"/>
                  <a:gd name="connsiteX2-141" fmla="*/ 967740 w 3619500"/>
                  <a:gd name="connsiteY2-142" fmla="*/ 1357607 h 1357607"/>
                  <a:gd name="connsiteX3-143" fmla="*/ 0 w 3619500"/>
                  <a:gd name="connsiteY3-144" fmla="*/ 716280 h 1357607"/>
                  <a:gd name="connsiteX0-145" fmla="*/ 0 w 5886450"/>
                  <a:gd name="connsiteY0-146" fmla="*/ 747974 h 1389301"/>
                  <a:gd name="connsiteX1-147" fmla="*/ 5886450 w 5886450"/>
                  <a:gd name="connsiteY1-148" fmla="*/ 0 h 1389301"/>
                  <a:gd name="connsiteX2-149" fmla="*/ 967740 w 5886450"/>
                  <a:gd name="connsiteY2-150" fmla="*/ 1389301 h 1389301"/>
                  <a:gd name="connsiteX3-151" fmla="*/ 0 w 5886450"/>
                  <a:gd name="connsiteY3-152" fmla="*/ 747974 h 1389301"/>
                  <a:gd name="connsiteX0-153" fmla="*/ 0 w 5886450"/>
                  <a:gd name="connsiteY0-154" fmla="*/ 747974 h 771272"/>
                  <a:gd name="connsiteX1-155" fmla="*/ 5886450 w 5886450"/>
                  <a:gd name="connsiteY1-156" fmla="*/ 0 h 771272"/>
                  <a:gd name="connsiteX2-157" fmla="*/ 2586990 w 5886450"/>
                  <a:gd name="connsiteY2-158" fmla="*/ 771272 h 771272"/>
                  <a:gd name="connsiteX3-159" fmla="*/ 0 w 5886450"/>
                  <a:gd name="connsiteY3-160" fmla="*/ 747974 h 771272"/>
                  <a:gd name="connsiteX0-161" fmla="*/ 0 w 5486400"/>
                  <a:gd name="connsiteY0-162" fmla="*/ 0 h 783950"/>
                  <a:gd name="connsiteX1-163" fmla="*/ 5486400 w 5486400"/>
                  <a:gd name="connsiteY1-164" fmla="*/ 12678 h 783950"/>
                  <a:gd name="connsiteX2-165" fmla="*/ 2186940 w 5486400"/>
                  <a:gd name="connsiteY2-166" fmla="*/ 783950 h 783950"/>
                  <a:gd name="connsiteX3-167" fmla="*/ 0 w 5486400"/>
                  <a:gd name="connsiteY3-168" fmla="*/ 0 h 783950"/>
                  <a:gd name="connsiteX0-169" fmla="*/ 0 w 5486400"/>
                  <a:gd name="connsiteY0-170" fmla="*/ 0 h 720562"/>
                  <a:gd name="connsiteX1-171" fmla="*/ 5486400 w 5486400"/>
                  <a:gd name="connsiteY1-172" fmla="*/ 12678 h 720562"/>
                  <a:gd name="connsiteX2-173" fmla="*/ 1920240 w 5486400"/>
                  <a:gd name="connsiteY2-174" fmla="*/ 720562 h 720562"/>
                  <a:gd name="connsiteX3-175" fmla="*/ 0 w 5486400"/>
                  <a:gd name="connsiteY3-176" fmla="*/ 0 h 720562"/>
                  <a:gd name="connsiteX0-177" fmla="*/ 0 w 5276850"/>
                  <a:gd name="connsiteY0-178" fmla="*/ 320106 h 1040668"/>
                  <a:gd name="connsiteX1-179" fmla="*/ 5276850 w 5276850"/>
                  <a:gd name="connsiteY1-180" fmla="*/ 0 h 1040668"/>
                  <a:gd name="connsiteX2-181" fmla="*/ 1920240 w 5276850"/>
                  <a:gd name="connsiteY2-182" fmla="*/ 1040668 h 1040668"/>
                  <a:gd name="connsiteX3-183" fmla="*/ 0 w 5276850"/>
                  <a:gd name="connsiteY3-184" fmla="*/ 320106 h 1040668"/>
                  <a:gd name="connsiteX0-185" fmla="*/ 1356360 w 3356610"/>
                  <a:gd name="connsiteY0-186" fmla="*/ 0 h 1750611"/>
                  <a:gd name="connsiteX1-187" fmla="*/ 3356610 w 3356610"/>
                  <a:gd name="connsiteY1-188" fmla="*/ 709943 h 1750611"/>
                  <a:gd name="connsiteX2-189" fmla="*/ 0 w 3356610"/>
                  <a:gd name="connsiteY2-190" fmla="*/ 1750611 h 1750611"/>
                  <a:gd name="connsiteX3-191" fmla="*/ 1356360 w 3356610"/>
                  <a:gd name="connsiteY3-192" fmla="*/ 0 h 1750611"/>
                  <a:gd name="connsiteX0-193" fmla="*/ 1356360 w 3737610"/>
                  <a:gd name="connsiteY0-194" fmla="*/ 98249 h 1848860"/>
                  <a:gd name="connsiteX1-195" fmla="*/ 3737610 w 3737610"/>
                  <a:gd name="connsiteY1-196" fmla="*/ 0 h 1848860"/>
                  <a:gd name="connsiteX2-197" fmla="*/ 0 w 3737610"/>
                  <a:gd name="connsiteY2-198" fmla="*/ 1848860 h 1848860"/>
                  <a:gd name="connsiteX3-199" fmla="*/ 1356360 w 3737610"/>
                  <a:gd name="connsiteY3-200" fmla="*/ 98249 h 1848860"/>
                  <a:gd name="connsiteX0-201" fmla="*/ 0 w 2381250"/>
                  <a:gd name="connsiteY0-202" fmla="*/ 98249 h 2213339"/>
                  <a:gd name="connsiteX1-203" fmla="*/ 2381250 w 2381250"/>
                  <a:gd name="connsiteY1-204" fmla="*/ 0 h 2213339"/>
                  <a:gd name="connsiteX2-205" fmla="*/ 624840 w 2381250"/>
                  <a:gd name="connsiteY2-206" fmla="*/ 2213339 h 2213339"/>
                  <a:gd name="connsiteX3-207" fmla="*/ 0 w 2381250"/>
                  <a:gd name="connsiteY3-208" fmla="*/ 98249 h 2213339"/>
                  <a:gd name="connsiteX0-209" fmla="*/ 0 w 1962150"/>
                  <a:gd name="connsiteY0-210" fmla="*/ 0 h 2226018"/>
                  <a:gd name="connsiteX1-211" fmla="*/ 1962150 w 1962150"/>
                  <a:gd name="connsiteY1-212" fmla="*/ 12679 h 2226018"/>
                  <a:gd name="connsiteX2-213" fmla="*/ 205740 w 1962150"/>
                  <a:gd name="connsiteY2-214" fmla="*/ 2226018 h 2226018"/>
                  <a:gd name="connsiteX3-215" fmla="*/ 0 w 1962150"/>
                  <a:gd name="connsiteY3-216" fmla="*/ 0 h 2226018"/>
                  <a:gd name="connsiteX0-217" fmla="*/ 0 w 2247900"/>
                  <a:gd name="connsiteY0-218" fmla="*/ 3168 h 2213339"/>
                  <a:gd name="connsiteX1-219" fmla="*/ 2247900 w 2247900"/>
                  <a:gd name="connsiteY1-220" fmla="*/ 0 h 2213339"/>
                  <a:gd name="connsiteX2-221" fmla="*/ 491490 w 2247900"/>
                  <a:gd name="connsiteY2-222" fmla="*/ 2213339 h 2213339"/>
                  <a:gd name="connsiteX3-223" fmla="*/ 0 w 2247900"/>
                  <a:gd name="connsiteY3-224" fmla="*/ 3168 h 2213339"/>
                  <a:gd name="connsiteX0-225" fmla="*/ 0 w 2324100"/>
                  <a:gd name="connsiteY0-226" fmla="*/ 3168 h 2213339"/>
                  <a:gd name="connsiteX1-227" fmla="*/ 2324100 w 2324100"/>
                  <a:gd name="connsiteY1-228" fmla="*/ 0 h 2213339"/>
                  <a:gd name="connsiteX2-229" fmla="*/ 567690 w 2324100"/>
                  <a:gd name="connsiteY2-230" fmla="*/ 2213339 h 2213339"/>
                  <a:gd name="connsiteX3-231" fmla="*/ 0 w 2324100"/>
                  <a:gd name="connsiteY3-232" fmla="*/ 3168 h 2213339"/>
                  <a:gd name="connsiteX0-233" fmla="*/ 0 w 1619250"/>
                  <a:gd name="connsiteY0-234" fmla="*/ 779666 h 2989837"/>
                  <a:gd name="connsiteX1-235" fmla="*/ 1619250 w 1619250"/>
                  <a:gd name="connsiteY1-236" fmla="*/ 0 h 2989837"/>
                  <a:gd name="connsiteX2-237" fmla="*/ 567690 w 1619250"/>
                  <a:gd name="connsiteY2-238" fmla="*/ 2989837 h 2989837"/>
                  <a:gd name="connsiteX3-239" fmla="*/ 0 w 1619250"/>
                  <a:gd name="connsiteY3-240" fmla="*/ 779666 h 2989837"/>
                  <a:gd name="connsiteX0-241" fmla="*/ 0 w 2110740"/>
                  <a:gd name="connsiteY0-242" fmla="*/ 779666 h 2181645"/>
                  <a:gd name="connsiteX1-243" fmla="*/ 1619250 w 2110740"/>
                  <a:gd name="connsiteY1-244" fmla="*/ 0 h 2181645"/>
                  <a:gd name="connsiteX2-245" fmla="*/ 2110740 w 2110740"/>
                  <a:gd name="connsiteY2-246" fmla="*/ 2181645 h 2181645"/>
                  <a:gd name="connsiteX3-247" fmla="*/ 0 w 2110740"/>
                  <a:gd name="connsiteY3-248" fmla="*/ 779666 h 2181645"/>
                  <a:gd name="connsiteX0-249" fmla="*/ 0 w 2110740"/>
                  <a:gd name="connsiteY0-250" fmla="*/ 858901 h 2260880"/>
                  <a:gd name="connsiteX1-251" fmla="*/ 1600200 w 2110740"/>
                  <a:gd name="connsiteY1-252" fmla="*/ 0 h 2260880"/>
                  <a:gd name="connsiteX2-253" fmla="*/ 2110740 w 2110740"/>
                  <a:gd name="connsiteY2-254" fmla="*/ 2260880 h 2260880"/>
                  <a:gd name="connsiteX3-255" fmla="*/ 0 w 2110740"/>
                  <a:gd name="connsiteY3-256" fmla="*/ 858901 h 2260880"/>
                  <a:gd name="connsiteX0-257" fmla="*/ 0 w 529590"/>
                  <a:gd name="connsiteY0-258" fmla="*/ 1841409 h 2260880"/>
                  <a:gd name="connsiteX1-259" fmla="*/ 19050 w 529590"/>
                  <a:gd name="connsiteY1-260" fmla="*/ 0 h 2260880"/>
                  <a:gd name="connsiteX2-261" fmla="*/ 529590 w 529590"/>
                  <a:gd name="connsiteY2-262" fmla="*/ 2260880 h 2260880"/>
                  <a:gd name="connsiteX3-263" fmla="*/ 0 w 529590"/>
                  <a:gd name="connsiteY3-264" fmla="*/ 1841409 h 2260880"/>
                  <a:gd name="connsiteX0-265" fmla="*/ 0 w 553402"/>
                  <a:gd name="connsiteY0-266" fmla="*/ 1841409 h 2201455"/>
                  <a:gd name="connsiteX1-267" fmla="*/ 19050 w 553402"/>
                  <a:gd name="connsiteY1-268" fmla="*/ 0 h 2201455"/>
                  <a:gd name="connsiteX2-269" fmla="*/ 553402 w 553402"/>
                  <a:gd name="connsiteY2-270" fmla="*/ 2201455 h 2201455"/>
                  <a:gd name="connsiteX3-271" fmla="*/ 0 w 553402"/>
                  <a:gd name="connsiteY3-272" fmla="*/ 1841409 h 2201455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553402" h="2201455">
                    <a:moveTo>
                      <a:pt x="0" y="1841409"/>
                    </a:moveTo>
                    <a:lnTo>
                      <a:pt x="19050" y="0"/>
                    </a:lnTo>
                    <a:lnTo>
                      <a:pt x="553402" y="2201455"/>
                    </a:lnTo>
                    <a:lnTo>
                      <a:pt x="0" y="1841409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</p:grpSp>
      <p:sp>
        <p:nvSpPr>
          <p:cNvPr id="33" name="流程图: 手动输入 36"/>
          <p:cNvSpPr/>
          <p:nvPr/>
        </p:nvSpPr>
        <p:spPr>
          <a:xfrm rot="5400000">
            <a:off x="13494" y="262731"/>
            <a:ext cx="771525" cy="836613"/>
          </a:xfrm>
          <a:prstGeom prst="flowChartManualInpu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4" name="文本占位符 18"/>
          <p:cNvSpPr>
            <a:spLocks noGrp="1"/>
          </p:cNvSpPr>
          <p:nvPr>
            <p:ph type="body" sz="quarter" idx="11" hasCustomPrompt="1"/>
          </p:nvPr>
        </p:nvSpPr>
        <p:spPr>
          <a:xfrm>
            <a:off x="720067" y="228599"/>
            <a:ext cx="677701" cy="904755"/>
          </a:xfrm>
          <a:prstGeom prst="rect">
            <a:avLst/>
          </a:prstGeom>
          <a:noFill/>
        </p:spPr>
        <p:txBody>
          <a:bodyPr/>
          <a:lstStyle>
            <a:lvl1pPr marL="0" indent="0" algn="l">
              <a:buNone/>
              <a:defRPr sz="72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fontAlgn="base"/>
            <a:r>
              <a:rPr lang="zh-CN" altLang="en-US" strike="noStrike" noProof="1"/>
              <a:t>编辑母版文本样式</a:t>
            </a:r>
            <a:endParaRPr lang="zh-CN" altLang="en-US" strike="noStrike" noProof="1"/>
          </a:p>
        </p:txBody>
      </p:sp>
      <p:sp>
        <p:nvSpPr>
          <p:cNvPr id="35" name="文本占位符 18"/>
          <p:cNvSpPr>
            <a:spLocks noGrp="1"/>
          </p:cNvSpPr>
          <p:nvPr>
            <p:ph type="body" sz="quarter" idx="12"/>
          </p:nvPr>
        </p:nvSpPr>
        <p:spPr>
          <a:xfrm>
            <a:off x="1397768" y="323365"/>
            <a:ext cx="3159122" cy="462392"/>
          </a:xfrm>
          <a:prstGeom prst="rect">
            <a:avLst/>
          </a:prstGeom>
          <a:noFill/>
        </p:spPr>
        <p:txBody>
          <a:bodyPr/>
          <a:lstStyle>
            <a:lvl1pPr marL="0" indent="0" algn="l">
              <a:buNone/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fontAlgn="base"/>
            <a:endParaRPr lang="zh-CN" altLang="en-US" strike="noStrike" noProof="1"/>
          </a:p>
        </p:txBody>
      </p:sp>
      <p:sp>
        <p:nvSpPr>
          <p:cNvPr id="36" name="文本占位符 18"/>
          <p:cNvSpPr>
            <a:spLocks noGrp="1"/>
          </p:cNvSpPr>
          <p:nvPr>
            <p:ph type="body" sz="quarter" idx="13"/>
          </p:nvPr>
        </p:nvSpPr>
        <p:spPr>
          <a:xfrm>
            <a:off x="1397768" y="782569"/>
            <a:ext cx="3159122" cy="350785"/>
          </a:xfrm>
          <a:prstGeom prst="rect">
            <a:avLst/>
          </a:prstGeom>
          <a:noFill/>
        </p:spPr>
        <p:txBody>
          <a:bodyPr/>
          <a:lstStyle>
            <a:lvl1pPr marL="0" indent="0" algn="l">
              <a:buNone/>
              <a:defRPr sz="14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fontAlgn="base"/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组合 5"/>
          <p:cNvGrpSpPr/>
          <p:nvPr userDrawn="1"/>
        </p:nvGrpSpPr>
        <p:grpSpPr>
          <a:xfrm>
            <a:off x="-55562" y="6019800"/>
            <a:ext cx="12628562" cy="884238"/>
            <a:chOff x="-54769" y="5829300"/>
            <a:chExt cx="13885070" cy="1078877"/>
          </a:xfrm>
        </p:grpSpPr>
        <p:grpSp>
          <p:nvGrpSpPr>
            <p:cNvPr id="19459" name="组合 6"/>
            <p:cNvGrpSpPr/>
            <p:nvPr/>
          </p:nvGrpSpPr>
          <p:grpSpPr>
            <a:xfrm>
              <a:off x="-54769" y="5943601"/>
              <a:ext cx="4641974" cy="950790"/>
              <a:chOff x="-54770" y="4178805"/>
              <a:chExt cx="12317593" cy="2735626"/>
            </a:xfrm>
          </p:grpSpPr>
          <p:sp>
            <p:nvSpPr>
              <p:cNvPr id="24" name="等腰三角形 2"/>
              <p:cNvSpPr/>
              <p:nvPr/>
            </p:nvSpPr>
            <p:spPr>
              <a:xfrm>
                <a:off x="-36244" y="4724899"/>
                <a:ext cx="1139376" cy="2151176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1143000" h="1790700">
                    <a:moveTo>
                      <a:pt x="0" y="1790700"/>
                    </a:moveTo>
                    <a:lnTo>
                      <a:pt x="0" y="0"/>
                    </a:lnTo>
                    <a:lnTo>
                      <a:pt x="1143000" y="628650"/>
                    </a:lnTo>
                    <a:lnTo>
                      <a:pt x="0" y="179070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5" name="等腰三角形 2"/>
              <p:cNvSpPr/>
              <p:nvPr/>
            </p:nvSpPr>
            <p:spPr>
              <a:xfrm>
                <a:off x="-54770" y="5482826"/>
                <a:ext cx="2667804" cy="1398820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  <a:gd name="connsiteX0-25" fmla="*/ 0 w 2971800"/>
                  <a:gd name="connsiteY0-26" fmla="*/ 1790700 h 1790700"/>
                  <a:gd name="connsiteX1-27" fmla="*/ 1828800 w 2971800"/>
                  <a:gd name="connsiteY1-28" fmla="*/ 0 h 1790700"/>
                  <a:gd name="connsiteX2-29" fmla="*/ 2971800 w 2971800"/>
                  <a:gd name="connsiteY2-30" fmla="*/ 628650 h 1790700"/>
                  <a:gd name="connsiteX3-31" fmla="*/ 0 w 2971800"/>
                  <a:gd name="connsiteY3-32" fmla="*/ 1790700 h 1790700"/>
                  <a:gd name="connsiteX0-33" fmla="*/ 0 w 2971800"/>
                  <a:gd name="connsiteY0-34" fmla="*/ 1162050 h 1162050"/>
                  <a:gd name="connsiteX1-35" fmla="*/ 1162050 w 2971800"/>
                  <a:gd name="connsiteY1-36" fmla="*/ 52767 h 1162050"/>
                  <a:gd name="connsiteX2-37" fmla="*/ 2971800 w 2971800"/>
                  <a:gd name="connsiteY2-38" fmla="*/ 0 h 1162050"/>
                  <a:gd name="connsiteX3-39" fmla="*/ 0 w 2971800"/>
                  <a:gd name="connsiteY3-40" fmla="*/ 1162050 h 1162050"/>
                  <a:gd name="connsiteX0-41" fmla="*/ 0 w 2628900"/>
                  <a:gd name="connsiteY0-42" fmla="*/ 1109283 h 1109283"/>
                  <a:gd name="connsiteX1-43" fmla="*/ 1162050 w 2628900"/>
                  <a:gd name="connsiteY1-44" fmla="*/ 0 h 1109283"/>
                  <a:gd name="connsiteX2-45" fmla="*/ 2628900 w 2628900"/>
                  <a:gd name="connsiteY2-46" fmla="*/ 295865 h 1109283"/>
                  <a:gd name="connsiteX3-47" fmla="*/ 0 w 2628900"/>
                  <a:gd name="connsiteY3-48" fmla="*/ 1109283 h 1109283"/>
                  <a:gd name="connsiteX0-49" fmla="*/ 0 w 2628900"/>
                  <a:gd name="connsiteY0-50" fmla="*/ 1159993 h 1159993"/>
                  <a:gd name="connsiteX1-51" fmla="*/ 1116330 w 2628900"/>
                  <a:gd name="connsiteY1-52" fmla="*/ 0 h 1159993"/>
                  <a:gd name="connsiteX2-53" fmla="*/ 2628900 w 2628900"/>
                  <a:gd name="connsiteY2-54" fmla="*/ 346575 h 1159993"/>
                  <a:gd name="connsiteX3-55" fmla="*/ 0 w 2628900"/>
                  <a:gd name="connsiteY3-56" fmla="*/ 1159993 h 1159993"/>
                  <a:gd name="connsiteX0-57" fmla="*/ 0 w 2651760"/>
                  <a:gd name="connsiteY0-58" fmla="*/ 1153654 h 1153654"/>
                  <a:gd name="connsiteX1-59" fmla="*/ 1139190 w 2651760"/>
                  <a:gd name="connsiteY1-60" fmla="*/ 0 h 1153654"/>
                  <a:gd name="connsiteX2-61" fmla="*/ 2651760 w 2651760"/>
                  <a:gd name="connsiteY2-62" fmla="*/ 346575 h 1153654"/>
                  <a:gd name="connsiteX3-63" fmla="*/ 0 w 2651760"/>
                  <a:gd name="connsiteY3-64" fmla="*/ 1153654 h 1153654"/>
                  <a:gd name="connsiteX0-65" fmla="*/ 0 w 2668429"/>
                  <a:gd name="connsiteY0-66" fmla="*/ 1165539 h 1165539"/>
                  <a:gd name="connsiteX1-67" fmla="*/ 1155859 w 2668429"/>
                  <a:gd name="connsiteY1-68" fmla="*/ 0 h 1165539"/>
                  <a:gd name="connsiteX2-69" fmla="*/ 2668429 w 2668429"/>
                  <a:gd name="connsiteY2-70" fmla="*/ 346575 h 1165539"/>
                  <a:gd name="connsiteX3-71" fmla="*/ 0 w 2668429"/>
                  <a:gd name="connsiteY3-72" fmla="*/ 1165539 h 116553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2668429" h="1165539">
                    <a:moveTo>
                      <a:pt x="0" y="1165539"/>
                    </a:moveTo>
                    <a:lnTo>
                      <a:pt x="1155859" y="0"/>
                    </a:lnTo>
                    <a:lnTo>
                      <a:pt x="2668429" y="346575"/>
                    </a:lnTo>
                    <a:lnTo>
                      <a:pt x="0" y="1165539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6" name="等腰三角形 2"/>
              <p:cNvSpPr/>
              <p:nvPr/>
            </p:nvSpPr>
            <p:spPr>
              <a:xfrm>
                <a:off x="-31611" y="5672308"/>
                <a:ext cx="4474125" cy="1203767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  <a:gd name="connsiteX0-25" fmla="*/ 0 w 2971800"/>
                  <a:gd name="connsiteY0-26" fmla="*/ 1790700 h 1790700"/>
                  <a:gd name="connsiteX1-27" fmla="*/ 1828800 w 2971800"/>
                  <a:gd name="connsiteY1-28" fmla="*/ 0 h 1790700"/>
                  <a:gd name="connsiteX2-29" fmla="*/ 2971800 w 2971800"/>
                  <a:gd name="connsiteY2-30" fmla="*/ 628650 h 1790700"/>
                  <a:gd name="connsiteX3-31" fmla="*/ 0 w 2971800"/>
                  <a:gd name="connsiteY3-32" fmla="*/ 1790700 h 1790700"/>
                  <a:gd name="connsiteX0-33" fmla="*/ 0 w 2971800"/>
                  <a:gd name="connsiteY0-34" fmla="*/ 1162050 h 1162050"/>
                  <a:gd name="connsiteX1-35" fmla="*/ 1162050 w 2971800"/>
                  <a:gd name="connsiteY1-36" fmla="*/ 52767 h 1162050"/>
                  <a:gd name="connsiteX2-37" fmla="*/ 2971800 w 2971800"/>
                  <a:gd name="connsiteY2-38" fmla="*/ 0 h 1162050"/>
                  <a:gd name="connsiteX3-39" fmla="*/ 0 w 2971800"/>
                  <a:gd name="connsiteY3-40" fmla="*/ 1162050 h 1162050"/>
                  <a:gd name="connsiteX0-41" fmla="*/ 0 w 2628900"/>
                  <a:gd name="connsiteY0-42" fmla="*/ 1109283 h 1109283"/>
                  <a:gd name="connsiteX1-43" fmla="*/ 1162050 w 2628900"/>
                  <a:gd name="connsiteY1-44" fmla="*/ 0 h 1109283"/>
                  <a:gd name="connsiteX2-45" fmla="*/ 2628900 w 2628900"/>
                  <a:gd name="connsiteY2-46" fmla="*/ 295865 h 1109283"/>
                  <a:gd name="connsiteX3-47" fmla="*/ 0 w 2628900"/>
                  <a:gd name="connsiteY3-48" fmla="*/ 1109283 h 1109283"/>
                  <a:gd name="connsiteX0-49" fmla="*/ 0 w 2628900"/>
                  <a:gd name="connsiteY0-50" fmla="*/ 1159993 h 1159993"/>
                  <a:gd name="connsiteX1-51" fmla="*/ 1116330 w 2628900"/>
                  <a:gd name="connsiteY1-52" fmla="*/ 0 h 1159993"/>
                  <a:gd name="connsiteX2-53" fmla="*/ 2628900 w 2628900"/>
                  <a:gd name="connsiteY2-54" fmla="*/ 346575 h 1159993"/>
                  <a:gd name="connsiteX3-55" fmla="*/ 0 w 2628900"/>
                  <a:gd name="connsiteY3-56" fmla="*/ 1159993 h 1159993"/>
                  <a:gd name="connsiteX0-57" fmla="*/ 0 w 2651760"/>
                  <a:gd name="connsiteY0-58" fmla="*/ 1153654 h 1153654"/>
                  <a:gd name="connsiteX1-59" fmla="*/ 1139190 w 2651760"/>
                  <a:gd name="connsiteY1-60" fmla="*/ 0 h 1153654"/>
                  <a:gd name="connsiteX2-61" fmla="*/ 2651760 w 2651760"/>
                  <a:gd name="connsiteY2-62" fmla="*/ 346575 h 1153654"/>
                  <a:gd name="connsiteX3-63" fmla="*/ 0 w 2651760"/>
                  <a:gd name="connsiteY3-64" fmla="*/ 1153654 h 1153654"/>
                  <a:gd name="connsiteX0-65" fmla="*/ 0 w 4617720"/>
                  <a:gd name="connsiteY0-66" fmla="*/ 1166332 h 1166332"/>
                  <a:gd name="connsiteX1-67" fmla="*/ 3105150 w 4617720"/>
                  <a:gd name="connsiteY1-68" fmla="*/ 0 h 1166332"/>
                  <a:gd name="connsiteX2-69" fmla="*/ 4617720 w 4617720"/>
                  <a:gd name="connsiteY2-70" fmla="*/ 346575 h 1166332"/>
                  <a:gd name="connsiteX3-71" fmla="*/ 0 w 4617720"/>
                  <a:gd name="connsiteY3-72" fmla="*/ 1166332 h 1166332"/>
                  <a:gd name="connsiteX0-73" fmla="*/ 0 w 4617720"/>
                  <a:gd name="connsiteY0-74" fmla="*/ 893765 h 893765"/>
                  <a:gd name="connsiteX1-75" fmla="*/ 3272790 w 4617720"/>
                  <a:gd name="connsiteY1-76" fmla="*/ 0 h 893765"/>
                  <a:gd name="connsiteX2-77" fmla="*/ 4617720 w 4617720"/>
                  <a:gd name="connsiteY2-78" fmla="*/ 74008 h 893765"/>
                  <a:gd name="connsiteX3-79" fmla="*/ 0 w 4617720"/>
                  <a:gd name="connsiteY3-80" fmla="*/ 893765 h 893765"/>
                  <a:gd name="connsiteX0-81" fmla="*/ 0 w 4617720"/>
                  <a:gd name="connsiteY0-82" fmla="*/ 1001524 h 1001524"/>
                  <a:gd name="connsiteX1-83" fmla="*/ 3257550 w 4617720"/>
                  <a:gd name="connsiteY1-84" fmla="*/ 0 h 1001524"/>
                  <a:gd name="connsiteX2-85" fmla="*/ 4617720 w 4617720"/>
                  <a:gd name="connsiteY2-86" fmla="*/ 181767 h 1001524"/>
                  <a:gd name="connsiteX3-87" fmla="*/ 0 w 4617720"/>
                  <a:gd name="connsiteY3-88" fmla="*/ 1001524 h 1001524"/>
                  <a:gd name="connsiteX0-89" fmla="*/ 0 w 4472940"/>
                  <a:gd name="connsiteY0-90" fmla="*/ 1001524 h 1001524"/>
                  <a:gd name="connsiteX1-91" fmla="*/ 3257550 w 4472940"/>
                  <a:gd name="connsiteY1-92" fmla="*/ 0 h 1001524"/>
                  <a:gd name="connsiteX2-93" fmla="*/ 4472940 w 4472940"/>
                  <a:gd name="connsiteY2-94" fmla="*/ 993128 h 1001524"/>
                  <a:gd name="connsiteX3-95" fmla="*/ 0 w 4472940"/>
                  <a:gd name="connsiteY3-96" fmla="*/ 1001524 h 100152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4472940" h="1001524">
                    <a:moveTo>
                      <a:pt x="0" y="1001524"/>
                    </a:moveTo>
                    <a:lnTo>
                      <a:pt x="3257550" y="0"/>
                    </a:lnTo>
                    <a:lnTo>
                      <a:pt x="4472940" y="993128"/>
                    </a:lnTo>
                    <a:lnTo>
                      <a:pt x="0" y="1001524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7" name="等腰三角形 2"/>
              <p:cNvSpPr/>
              <p:nvPr/>
            </p:nvSpPr>
            <p:spPr>
              <a:xfrm>
                <a:off x="3187353" y="5432667"/>
                <a:ext cx="3561699" cy="1421115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  <a:gd name="connsiteX0-25" fmla="*/ 0 w 2971800"/>
                  <a:gd name="connsiteY0-26" fmla="*/ 1790700 h 1790700"/>
                  <a:gd name="connsiteX1-27" fmla="*/ 1828800 w 2971800"/>
                  <a:gd name="connsiteY1-28" fmla="*/ 0 h 1790700"/>
                  <a:gd name="connsiteX2-29" fmla="*/ 2971800 w 2971800"/>
                  <a:gd name="connsiteY2-30" fmla="*/ 628650 h 1790700"/>
                  <a:gd name="connsiteX3-31" fmla="*/ 0 w 2971800"/>
                  <a:gd name="connsiteY3-32" fmla="*/ 1790700 h 1790700"/>
                  <a:gd name="connsiteX0-33" fmla="*/ 0 w 2971800"/>
                  <a:gd name="connsiteY0-34" fmla="*/ 1162050 h 1162050"/>
                  <a:gd name="connsiteX1-35" fmla="*/ 1162050 w 2971800"/>
                  <a:gd name="connsiteY1-36" fmla="*/ 52767 h 1162050"/>
                  <a:gd name="connsiteX2-37" fmla="*/ 2971800 w 2971800"/>
                  <a:gd name="connsiteY2-38" fmla="*/ 0 h 1162050"/>
                  <a:gd name="connsiteX3-39" fmla="*/ 0 w 2971800"/>
                  <a:gd name="connsiteY3-40" fmla="*/ 1162050 h 1162050"/>
                  <a:gd name="connsiteX0-41" fmla="*/ 0 w 2628900"/>
                  <a:gd name="connsiteY0-42" fmla="*/ 1109283 h 1109283"/>
                  <a:gd name="connsiteX1-43" fmla="*/ 1162050 w 2628900"/>
                  <a:gd name="connsiteY1-44" fmla="*/ 0 h 1109283"/>
                  <a:gd name="connsiteX2-45" fmla="*/ 2628900 w 2628900"/>
                  <a:gd name="connsiteY2-46" fmla="*/ 295865 h 1109283"/>
                  <a:gd name="connsiteX3-47" fmla="*/ 0 w 2628900"/>
                  <a:gd name="connsiteY3-48" fmla="*/ 1109283 h 1109283"/>
                  <a:gd name="connsiteX0-49" fmla="*/ 0 w 2628900"/>
                  <a:gd name="connsiteY0-50" fmla="*/ 1159993 h 1159993"/>
                  <a:gd name="connsiteX1-51" fmla="*/ 1116330 w 2628900"/>
                  <a:gd name="connsiteY1-52" fmla="*/ 0 h 1159993"/>
                  <a:gd name="connsiteX2-53" fmla="*/ 2628900 w 2628900"/>
                  <a:gd name="connsiteY2-54" fmla="*/ 346575 h 1159993"/>
                  <a:gd name="connsiteX3-55" fmla="*/ 0 w 2628900"/>
                  <a:gd name="connsiteY3-56" fmla="*/ 1159993 h 1159993"/>
                  <a:gd name="connsiteX0-57" fmla="*/ 0 w 2651760"/>
                  <a:gd name="connsiteY0-58" fmla="*/ 1153654 h 1153654"/>
                  <a:gd name="connsiteX1-59" fmla="*/ 1139190 w 2651760"/>
                  <a:gd name="connsiteY1-60" fmla="*/ 0 h 1153654"/>
                  <a:gd name="connsiteX2-61" fmla="*/ 2651760 w 2651760"/>
                  <a:gd name="connsiteY2-62" fmla="*/ 346575 h 1153654"/>
                  <a:gd name="connsiteX3-63" fmla="*/ 0 w 2651760"/>
                  <a:gd name="connsiteY3-64" fmla="*/ 1153654 h 1153654"/>
                  <a:gd name="connsiteX0-65" fmla="*/ 0 w 4617720"/>
                  <a:gd name="connsiteY0-66" fmla="*/ 1166332 h 1166332"/>
                  <a:gd name="connsiteX1-67" fmla="*/ 3105150 w 4617720"/>
                  <a:gd name="connsiteY1-68" fmla="*/ 0 h 1166332"/>
                  <a:gd name="connsiteX2-69" fmla="*/ 4617720 w 4617720"/>
                  <a:gd name="connsiteY2-70" fmla="*/ 346575 h 1166332"/>
                  <a:gd name="connsiteX3-71" fmla="*/ 0 w 4617720"/>
                  <a:gd name="connsiteY3-72" fmla="*/ 1166332 h 1166332"/>
                  <a:gd name="connsiteX0-73" fmla="*/ 0 w 4617720"/>
                  <a:gd name="connsiteY0-74" fmla="*/ 893765 h 893765"/>
                  <a:gd name="connsiteX1-75" fmla="*/ 3272790 w 4617720"/>
                  <a:gd name="connsiteY1-76" fmla="*/ 0 h 893765"/>
                  <a:gd name="connsiteX2-77" fmla="*/ 4617720 w 4617720"/>
                  <a:gd name="connsiteY2-78" fmla="*/ 74008 h 893765"/>
                  <a:gd name="connsiteX3-79" fmla="*/ 0 w 4617720"/>
                  <a:gd name="connsiteY3-80" fmla="*/ 893765 h 893765"/>
                  <a:gd name="connsiteX0-81" fmla="*/ 0 w 4617720"/>
                  <a:gd name="connsiteY0-82" fmla="*/ 1001524 h 1001524"/>
                  <a:gd name="connsiteX1-83" fmla="*/ 3257550 w 4617720"/>
                  <a:gd name="connsiteY1-84" fmla="*/ 0 h 1001524"/>
                  <a:gd name="connsiteX2-85" fmla="*/ 4617720 w 4617720"/>
                  <a:gd name="connsiteY2-86" fmla="*/ 181767 h 1001524"/>
                  <a:gd name="connsiteX3-87" fmla="*/ 0 w 4617720"/>
                  <a:gd name="connsiteY3-88" fmla="*/ 1001524 h 1001524"/>
                  <a:gd name="connsiteX0-89" fmla="*/ 0 w 4472940"/>
                  <a:gd name="connsiteY0-90" fmla="*/ 1001524 h 1001524"/>
                  <a:gd name="connsiteX1-91" fmla="*/ 3257550 w 4472940"/>
                  <a:gd name="connsiteY1-92" fmla="*/ 0 h 1001524"/>
                  <a:gd name="connsiteX2-93" fmla="*/ 4472940 w 4472940"/>
                  <a:gd name="connsiteY2-94" fmla="*/ 993128 h 1001524"/>
                  <a:gd name="connsiteX3-95" fmla="*/ 0 w 4472940"/>
                  <a:gd name="connsiteY3-96" fmla="*/ 1001524 h 1001524"/>
                  <a:gd name="connsiteX0-97" fmla="*/ 0 w 5025390"/>
                  <a:gd name="connsiteY0-98" fmla="*/ 668739 h 993128"/>
                  <a:gd name="connsiteX1-99" fmla="*/ 3810000 w 5025390"/>
                  <a:gd name="connsiteY1-100" fmla="*/ 0 h 993128"/>
                  <a:gd name="connsiteX2-101" fmla="*/ 5025390 w 5025390"/>
                  <a:gd name="connsiteY2-102" fmla="*/ 993128 h 993128"/>
                  <a:gd name="connsiteX3-103" fmla="*/ 0 w 5025390"/>
                  <a:gd name="connsiteY3-104" fmla="*/ 668739 h 993128"/>
                  <a:gd name="connsiteX0-105" fmla="*/ 0 w 3810000"/>
                  <a:gd name="connsiteY0-106" fmla="*/ 668739 h 1642851"/>
                  <a:gd name="connsiteX1-107" fmla="*/ 3810000 w 3810000"/>
                  <a:gd name="connsiteY1-108" fmla="*/ 0 h 1642851"/>
                  <a:gd name="connsiteX2-109" fmla="*/ 1215390 w 3810000"/>
                  <a:gd name="connsiteY2-110" fmla="*/ 1642851 h 1642851"/>
                  <a:gd name="connsiteX3-111" fmla="*/ 0 w 3810000"/>
                  <a:gd name="connsiteY3-112" fmla="*/ 668739 h 1642851"/>
                  <a:gd name="connsiteX0-113" fmla="*/ 0 w 2419350"/>
                  <a:gd name="connsiteY0-114" fmla="*/ 335954 h 1310066"/>
                  <a:gd name="connsiteX1-115" fmla="*/ 2419350 w 2419350"/>
                  <a:gd name="connsiteY1-116" fmla="*/ 0 h 1310066"/>
                  <a:gd name="connsiteX2-117" fmla="*/ 1215390 w 2419350"/>
                  <a:gd name="connsiteY2-118" fmla="*/ 1310066 h 1310066"/>
                  <a:gd name="connsiteX3-119" fmla="*/ 0 w 2419350"/>
                  <a:gd name="connsiteY3-120" fmla="*/ 335954 h 1310066"/>
                  <a:gd name="connsiteX0-121" fmla="*/ 0 w 3562350"/>
                  <a:gd name="connsiteY0-122" fmla="*/ 209179 h 1183291"/>
                  <a:gd name="connsiteX1-123" fmla="*/ 3562350 w 3562350"/>
                  <a:gd name="connsiteY1-124" fmla="*/ 0 h 1183291"/>
                  <a:gd name="connsiteX2-125" fmla="*/ 1215390 w 3562350"/>
                  <a:gd name="connsiteY2-126" fmla="*/ 1183291 h 1183291"/>
                  <a:gd name="connsiteX3-127" fmla="*/ 0 w 3562350"/>
                  <a:gd name="connsiteY3-128" fmla="*/ 209179 h 118329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2350" h="1183291">
                    <a:moveTo>
                      <a:pt x="0" y="209179"/>
                    </a:moveTo>
                    <a:lnTo>
                      <a:pt x="3562350" y="0"/>
                    </a:lnTo>
                    <a:lnTo>
                      <a:pt x="1215390" y="1183291"/>
                    </a:lnTo>
                    <a:lnTo>
                      <a:pt x="0" y="20917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8" name="等腰三角形 2"/>
              <p:cNvSpPr/>
              <p:nvPr/>
            </p:nvSpPr>
            <p:spPr>
              <a:xfrm rot="10800000">
                <a:off x="4391569" y="5232040"/>
                <a:ext cx="3635804" cy="1632889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  <a:gd name="connsiteX0-25" fmla="*/ 0 w 2971800"/>
                  <a:gd name="connsiteY0-26" fmla="*/ 1790700 h 1790700"/>
                  <a:gd name="connsiteX1-27" fmla="*/ 1828800 w 2971800"/>
                  <a:gd name="connsiteY1-28" fmla="*/ 0 h 1790700"/>
                  <a:gd name="connsiteX2-29" fmla="*/ 2971800 w 2971800"/>
                  <a:gd name="connsiteY2-30" fmla="*/ 628650 h 1790700"/>
                  <a:gd name="connsiteX3-31" fmla="*/ 0 w 2971800"/>
                  <a:gd name="connsiteY3-32" fmla="*/ 1790700 h 1790700"/>
                  <a:gd name="connsiteX0-33" fmla="*/ 0 w 2971800"/>
                  <a:gd name="connsiteY0-34" fmla="*/ 1162050 h 1162050"/>
                  <a:gd name="connsiteX1-35" fmla="*/ 1162050 w 2971800"/>
                  <a:gd name="connsiteY1-36" fmla="*/ 52767 h 1162050"/>
                  <a:gd name="connsiteX2-37" fmla="*/ 2971800 w 2971800"/>
                  <a:gd name="connsiteY2-38" fmla="*/ 0 h 1162050"/>
                  <a:gd name="connsiteX3-39" fmla="*/ 0 w 2971800"/>
                  <a:gd name="connsiteY3-40" fmla="*/ 1162050 h 1162050"/>
                  <a:gd name="connsiteX0-41" fmla="*/ 0 w 2628900"/>
                  <a:gd name="connsiteY0-42" fmla="*/ 1109283 h 1109283"/>
                  <a:gd name="connsiteX1-43" fmla="*/ 1162050 w 2628900"/>
                  <a:gd name="connsiteY1-44" fmla="*/ 0 h 1109283"/>
                  <a:gd name="connsiteX2-45" fmla="*/ 2628900 w 2628900"/>
                  <a:gd name="connsiteY2-46" fmla="*/ 295865 h 1109283"/>
                  <a:gd name="connsiteX3-47" fmla="*/ 0 w 2628900"/>
                  <a:gd name="connsiteY3-48" fmla="*/ 1109283 h 1109283"/>
                  <a:gd name="connsiteX0-49" fmla="*/ 0 w 2628900"/>
                  <a:gd name="connsiteY0-50" fmla="*/ 1159993 h 1159993"/>
                  <a:gd name="connsiteX1-51" fmla="*/ 1116330 w 2628900"/>
                  <a:gd name="connsiteY1-52" fmla="*/ 0 h 1159993"/>
                  <a:gd name="connsiteX2-53" fmla="*/ 2628900 w 2628900"/>
                  <a:gd name="connsiteY2-54" fmla="*/ 346575 h 1159993"/>
                  <a:gd name="connsiteX3-55" fmla="*/ 0 w 2628900"/>
                  <a:gd name="connsiteY3-56" fmla="*/ 1159993 h 1159993"/>
                  <a:gd name="connsiteX0-57" fmla="*/ 0 w 2651760"/>
                  <a:gd name="connsiteY0-58" fmla="*/ 1153654 h 1153654"/>
                  <a:gd name="connsiteX1-59" fmla="*/ 1139190 w 2651760"/>
                  <a:gd name="connsiteY1-60" fmla="*/ 0 h 1153654"/>
                  <a:gd name="connsiteX2-61" fmla="*/ 2651760 w 2651760"/>
                  <a:gd name="connsiteY2-62" fmla="*/ 346575 h 1153654"/>
                  <a:gd name="connsiteX3-63" fmla="*/ 0 w 2651760"/>
                  <a:gd name="connsiteY3-64" fmla="*/ 1153654 h 1153654"/>
                  <a:gd name="connsiteX0-65" fmla="*/ 0 w 4617720"/>
                  <a:gd name="connsiteY0-66" fmla="*/ 1166332 h 1166332"/>
                  <a:gd name="connsiteX1-67" fmla="*/ 3105150 w 4617720"/>
                  <a:gd name="connsiteY1-68" fmla="*/ 0 h 1166332"/>
                  <a:gd name="connsiteX2-69" fmla="*/ 4617720 w 4617720"/>
                  <a:gd name="connsiteY2-70" fmla="*/ 346575 h 1166332"/>
                  <a:gd name="connsiteX3-71" fmla="*/ 0 w 4617720"/>
                  <a:gd name="connsiteY3-72" fmla="*/ 1166332 h 1166332"/>
                  <a:gd name="connsiteX0-73" fmla="*/ 0 w 4617720"/>
                  <a:gd name="connsiteY0-74" fmla="*/ 893765 h 893765"/>
                  <a:gd name="connsiteX1-75" fmla="*/ 3272790 w 4617720"/>
                  <a:gd name="connsiteY1-76" fmla="*/ 0 h 893765"/>
                  <a:gd name="connsiteX2-77" fmla="*/ 4617720 w 4617720"/>
                  <a:gd name="connsiteY2-78" fmla="*/ 74008 h 893765"/>
                  <a:gd name="connsiteX3-79" fmla="*/ 0 w 4617720"/>
                  <a:gd name="connsiteY3-80" fmla="*/ 893765 h 893765"/>
                  <a:gd name="connsiteX0-81" fmla="*/ 0 w 4617720"/>
                  <a:gd name="connsiteY0-82" fmla="*/ 1001524 h 1001524"/>
                  <a:gd name="connsiteX1-83" fmla="*/ 3257550 w 4617720"/>
                  <a:gd name="connsiteY1-84" fmla="*/ 0 h 1001524"/>
                  <a:gd name="connsiteX2-85" fmla="*/ 4617720 w 4617720"/>
                  <a:gd name="connsiteY2-86" fmla="*/ 181767 h 1001524"/>
                  <a:gd name="connsiteX3-87" fmla="*/ 0 w 4617720"/>
                  <a:gd name="connsiteY3-88" fmla="*/ 1001524 h 1001524"/>
                  <a:gd name="connsiteX0-89" fmla="*/ 0 w 4472940"/>
                  <a:gd name="connsiteY0-90" fmla="*/ 1001524 h 1001524"/>
                  <a:gd name="connsiteX1-91" fmla="*/ 3257550 w 4472940"/>
                  <a:gd name="connsiteY1-92" fmla="*/ 0 h 1001524"/>
                  <a:gd name="connsiteX2-93" fmla="*/ 4472940 w 4472940"/>
                  <a:gd name="connsiteY2-94" fmla="*/ 993128 h 1001524"/>
                  <a:gd name="connsiteX3-95" fmla="*/ 0 w 4472940"/>
                  <a:gd name="connsiteY3-96" fmla="*/ 1001524 h 1001524"/>
                  <a:gd name="connsiteX0-97" fmla="*/ 0 w 5025390"/>
                  <a:gd name="connsiteY0-98" fmla="*/ 668739 h 993128"/>
                  <a:gd name="connsiteX1-99" fmla="*/ 3810000 w 5025390"/>
                  <a:gd name="connsiteY1-100" fmla="*/ 0 h 993128"/>
                  <a:gd name="connsiteX2-101" fmla="*/ 5025390 w 5025390"/>
                  <a:gd name="connsiteY2-102" fmla="*/ 993128 h 993128"/>
                  <a:gd name="connsiteX3-103" fmla="*/ 0 w 5025390"/>
                  <a:gd name="connsiteY3-104" fmla="*/ 668739 h 993128"/>
                  <a:gd name="connsiteX0-105" fmla="*/ 0 w 3810000"/>
                  <a:gd name="connsiteY0-106" fmla="*/ 668739 h 1642851"/>
                  <a:gd name="connsiteX1-107" fmla="*/ 3810000 w 3810000"/>
                  <a:gd name="connsiteY1-108" fmla="*/ 0 h 1642851"/>
                  <a:gd name="connsiteX2-109" fmla="*/ 1215390 w 3810000"/>
                  <a:gd name="connsiteY2-110" fmla="*/ 1642851 h 1642851"/>
                  <a:gd name="connsiteX3-111" fmla="*/ 0 w 3810000"/>
                  <a:gd name="connsiteY3-112" fmla="*/ 668739 h 1642851"/>
                  <a:gd name="connsiteX0-113" fmla="*/ 0 w 2419350"/>
                  <a:gd name="connsiteY0-114" fmla="*/ 335954 h 1310066"/>
                  <a:gd name="connsiteX1-115" fmla="*/ 2419350 w 2419350"/>
                  <a:gd name="connsiteY1-116" fmla="*/ 0 h 1310066"/>
                  <a:gd name="connsiteX2-117" fmla="*/ 1215390 w 2419350"/>
                  <a:gd name="connsiteY2-118" fmla="*/ 1310066 h 1310066"/>
                  <a:gd name="connsiteX3-119" fmla="*/ 0 w 2419350"/>
                  <a:gd name="connsiteY3-120" fmla="*/ 335954 h 1310066"/>
                  <a:gd name="connsiteX0-121" fmla="*/ 0 w 3562350"/>
                  <a:gd name="connsiteY0-122" fmla="*/ 209179 h 1183291"/>
                  <a:gd name="connsiteX1-123" fmla="*/ 3562350 w 3562350"/>
                  <a:gd name="connsiteY1-124" fmla="*/ 0 h 1183291"/>
                  <a:gd name="connsiteX2-125" fmla="*/ 1215390 w 3562350"/>
                  <a:gd name="connsiteY2-126" fmla="*/ 1183291 h 1183291"/>
                  <a:gd name="connsiteX3-127" fmla="*/ 0 w 3562350"/>
                  <a:gd name="connsiteY3-128" fmla="*/ 209179 h 1183291"/>
                  <a:gd name="connsiteX0-129" fmla="*/ 0 w 3867150"/>
                  <a:gd name="connsiteY0-130" fmla="*/ 383495 h 1357607"/>
                  <a:gd name="connsiteX1-131" fmla="*/ 3867150 w 3867150"/>
                  <a:gd name="connsiteY1-132" fmla="*/ 0 h 1357607"/>
                  <a:gd name="connsiteX2-133" fmla="*/ 1215390 w 3867150"/>
                  <a:gd name="connsiteY2-134" fmla="*/ 1357607 h 1357607"/>
                  <a:gd name="connsiteX3-135" fmla="*/ 0 w 3867150"/>
                  <a:gd name="connsiteY3-136" fmla="*/ 383495 h 1357607"/>
                  <a:gd name="connsiteX0-137" fmla="*/ 0 w 3619500"/>
                  <a:gd name="connsiteY0-138" fmla="*/ 716280 h 1357607"/>
                  <a:gd name="connsiteX1-139" fmla="*/ 3619500 w 3619500"/>
                  <a:gd name="connsiteY1-140" fmla="*/ 0 h 1357607"/>
                  <a:gd name="connsiteX2-141" fmla="*/ 967740 w 3619500"/>
                  <a:gd name="connsiteY2-142" fmla="*/ 1357607 h 1357607"/>
                  <a:gd name="connsiteX3-143" fmla="*/ 0 w 3619500"/>
                  <a:gd name="connsiteY3-144" fmla="*/ 716280 h 1357607"/>
                  <a:gd name="connsiteX0-145" fmla="*/ 0 w 3633787"/>
                  <a:gd name="connsiteY0-146" fmla="*/ 716280 h 1357607"/>
                  <a:gd name="connsiteX1-147" fmla="*/ 3633787 w 3633787"/>
                  <a:gd name="connsiteY1-148" fmla="*/ 0 h 1357607"/>
                  <a:gd name="connsiteX2-149" fmla="*/ 967740 w 3633787"/>
                  <a:gd name="connsiteY2-150" fmla="*/ 1357607 h 1357607"/>
                  <a:gd name="connsiteX3-151" fmla="*/ 0 w 3633787"/>
                  <a:gd name="connsiteY3-152" fmla="*/ 716280 h 1357607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633787" h="1357607">
                    <a:moveTo>
                      <a:pt x="0" y="716280"/>
                    </a:moveTo>
                    <a:lnTo>
                      <a:pt x="3633787" y="0"/>
                    </a:lnTo>
                    <a:lnTo>
                      <a:pt x="967740" y="1357607"/>
                    </a:lnTo>
                    <a:lnTo>
                      <a:pt x="0" y="71628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9" name="等腰三角形 2"/>
              <p:cNvSpPr/>
              <p:nvPr/>
            </p:nvSpPr>
            <p:spPr>
              <a:xfrm rot="10800000">
                <a:off x="4442515" y="5995542"/>
                <a:ext cx="5525500" cy="869387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  <a:gd name="connsiteX0-25" fmla="*/ 0 w 2971800"/>
                  <a:gd name="connsiteY0-26" fmla="*/ 1790700 h 1790700"/>
                  <a:gd name="connsiteX1-27" fmla="*/ 1828800 w 2971800"/>
                  <a:gd name="connsiteY1-28" fmla="*/ 0 h 1790700"/>
                  <a:gd name="connsiteX2-29" fmla="*/ 2971800 w 2971800"/>
                  <a:gd name="connsiteY2-30" fmla="*/ 628650 h 1790700"/>
                  <a:gd name="connsiteX3-31" fmla="*/ 0 w 2971800"/>
                  <a:gd name="connsiteY3-32" fmla="*/ 1790700 h 1790700"/>
                  <a:gd name="connsiteX0-33" fmla="*/ 0 w 2971800"/>
                  <a:gd name="connsiteY0-34" fmla="*/ 1162050 h 1162050"/>
                  <a:gd name="connsiteX1-35" fmla="*/ 1162050 w 2971800"/>
                  <a:gd name="connsiteY1-36" fmla="*/ 52767 h 1162050"/>
                  <a:gd name="connsiteX2-37" fmla="*/ 2971800 w 2971800"/>
                  <a:gd name="connsiteY2-38" fmla="*/ 0 h 1162050"/>
                  <a:gd name="connsiteX3-39" fmla="*/ 0 w 2971800"/>
                  <a:gd name="connsiteY3-40" fmla="*/ 1162050 h 1162050"/>
                  <a:gd name="connsiteX0-41" fmla="*/ 0 w 2628900"/>
                  <a:gd name="connsiteY0-42" fmla="*/ 1109283 h 1109283"/>
                  <a:gd name="connsiteX1-43" fmla="*/ 1162050 w 2628900"/>
                  <a:gd name="connsiteY1-44" fmla="*/ 0 h 1109283"/>
                  <a:gd name="connsiteX2-45" fmla="*/ 2628900 w 2628900"/>
                  <a:gd name="connsiteY2-46" fmla="*/ 295865 h 1109283"/>
                  <a:gd name="connsiteX3-47" fmla="*/ 0 w 2628900"/>
                  <a:gd name="connsiteY3-48" fmla="*/ 1109283 h 1109283"/>
                  <a:gd name="connsiteX0-49" fmla="*/ 0 w 2628900"/>
                  <a:gd name="connsiteY0-50" fmla="*/ 1159993 h 1159993"/>
                  <a:gd name="connsiteX1-51" fmla="*/ 1116330 w 2628900"/>
                  <a:gd name="connsiteY1-52" fmla="*/ 0 h 1159993"/>
                  <a:gd name="connsiteX2-53" fmla="*/ 2628900 w 2628900"/>
                  <a:gd name="connsiteY2-54" fmla="*/ 346575 h 1159993"/>
                  <a:gd name="connsiteX3-55" fmla="*/ 0 w 2628900"/>
                  <a:gd name="connsiteY3-56" fmla="*/ 1159993 h 1159993"/>
                  <a:gd name="connsiteX0-57" fmla="*/ 0 w 2651760"/>
                  <a:gd name="connsiteY0-58" fmla="*/ 1153654 h 1153654"/>
                  <a:gd name="connsiteX1-59" fmla="*/ 1139190 w 2651760"/>
                  <a:gd name="connsiteY1-60" fmla="*/ 0 h 1153654"/>
                  <a:gd name="connsiteX2-61" fmla="*/ 2651760 w 2651760"/>
                  <a:gd name="connsiteY2-62" fmla="*/ 346575 h 1153654"/>
                  <a:gd name="connsiteX3-63" fmla="*/ 0 w 2651760"/>
                  <a:gd name="connsiteY3-64" fmla="*/ 1153654 h 1153654"/>
                  <a:gd name="connsiteX0-65" fmla="*/ 0 w 4617720"/>
                  <a:gd name="connsiteY0-66" fmla="*/ 1166332 h 1166332"/>
                  <a:gd name="connsiteX1-67" fmla="*/ 3105150 w 4617720"/>
                  <a:gd name="connsiteY1-68" fmla="*/ 0 h 1166332"/>
                  <a:gd name="connsiteX2-69" fmla="*/ 4617720 w 4617720"/>
                  <a:gd name="connsiteY2-70" fmla="*/ 346575 h 1166332"/>
                  <a:gd name="connsiteX3-71" fmla="*/ 0 w 4617720"/>
                  <a:gd name="connsiteY3-72" fmla="*/ 1166332 h 1166332"/>
                  <a:gd name="connsiteX0-73" fmla="*/ 0 w 4617720"/>
                  <a:gd name="connsiteY0-74" fmla="*/ 893765 h 893765"/>
                  <a:gd name="connsiteX1-75" fmla="*/ 3272790 w 4617720"/>
                  <a:gd name="connsiteY1-76" fmla="*/ 0 h 893765"/>
                  <a:gd name="connsiteX2-77" fmla="*/ 4617720 w 4617720"/>
                  <a:gd name="connsiteY2-78" fmla="*/ 74008 h 893765"/>
                  <a:gd name="connsiteX3-79" fmla="*/ 0 w 4617720"/>
                  <a:gd name="connsiteY3-80" fmla="*/ 893765 h 893765"/>
                  <a:gd name="connsiteX0-81" fmla="*/ 0 w 4617720"/>
                  <a:gd name="connsiteY0-82" fmla="*/ 1001524 h 1001524"/>
                  <a:gd name="connsiteX1-83" fmla="*/ 3257550 w 4617720"/>
                  <a:gd name="connsiteY1-84" fmla="*/ 0 h 1001524"/>
                  <a:gd name="connsiteX2-85" fmla="*/ 4617720 w 4617720"/>
                  <a:gd name="connsiteY2-86" fmla="*/ 181767 h 1001524"/>
                  <a:gd name="connsiteX3-87" fmla="*/ 0 w 4617720"/>
                  <a:gd name="connsiteY3-88" fmla="*/ 1001524 h 1001524"/>
                  <a:gd name="connsiteX0-89" fmla="*/ 0 w 4472940"/>
                  <a:gd name="connsiteY0-90" fmla="*/ 1001524 h 1001524"/>
                  <a:gd name="connsiteX1-91" fmla="*/ 3257550 w 4472940"/>
                  <a:gd name="connsiteY1-92" fmla="*/ 0 h 1001524"/>
                  <a:gd name="connsiteX2-93" fmla="*/ 4472940 w 4472940"/>
                  <a:gd name="connsiteY2-94" fmla="*/ 993128 h 1001524"/>
                  <a:gd name="connsiteX3-95" fmla="*/ 0 w 4472940"/>
                  <a:gd name="connsiteY3-96" fmla="*/ 1001524 h 1001524"/>
                  <a:gd name="connsiteX0-97" fmla="*/ 0 w 5025390"/>
                  <a:gd name="connsiteY0-98" fmla="*/ 668739 h 993128"/>
                  <a:gd name="connsiteX1-99" fmla="*/ 3810000 w 5025390"/>
                  <a:gd name="connsiteY1-100" fmla="*/ 0 h 993128"/>
                  <a:gd name="connsiteX2-101" fmla="*/ 5025390 w 5025390"/>
                  <a:gd name="connsiteY2-102" fmla="*/ 993128 h 993128"/>
                  <a:gd name="connsiteX3-103" fmla="*/ 0 w 5025390"/>
                  <a:gd name="connsiteY3-104" fmla="*/ 668739 h 993128"/>
                  <a:gd name="connsiteX0-105" fmla="*/ 0 w 3810000"/>
                  <a:gd name="connsiteY0-106" fmla="*/ 668739 h 1642851"/>
                  <a:gd name="connsiteX1-107" fmla="*/ 3810000 w 3810000"/>
                  <a:gd name="connsiteY1-108" fmla="*/ 0 h 1642851"/>
                  <a:gd name="connsiteX2-109" fmla="*/ 1215390 w 3810000"/>
                  <a:gd name="connsiteY2-110" fmla="*/ 1642851 h 1642851"/>
                  <a:gd name="connsiteX3-111" fmla="*/ 0 w 3810000"/>
                  <a:gd name="connsiteY3-112" fmla="*/ 668739 h 1642851"/>
                  <a:gd name="connsiteX0-113" fmla="*/ 0 w 2419350"/>
                  <a:gd name="connsiteY0-114" fmla="*/ 335954 h 1310066"/>
                  <a:gd name="connsiteX1-115" fmla="*/ 2419350 w 2419350"/>
                  <a:gd name="connsiteY1-116" fmla="*/ 0 h 1310066"/>
                  <a:gd name="connsiteX2-117" fmla="*/ 1215390 w 2419350"/>
                  <a:gd name="connsiteY2-118" fmla="*/ 1310066 h 1310066"/>
                  <a:gd name="connsiteX3-119" fmla="*/ 0 w 2419350"/>
                  <a:gd name="connsiteY3-120" fmla="*/ 335954 h 1310066"/>
                  <a:gd name="connsiteX0-121" fmla="*/ 0 w 3562350"/>
                  <a:gd name="connsiteY0-122" fmla="*/ 209179 h 1183291"/>
                  <a:gd name="connsiteX1-123" fmla="*/ 3562350 w 3562350"/>
                  <a:gd name="connsiteY1-124" fmla="*/ 0 h 1183291"/>
                  <a:gd name="connsiteX2-125" fmla="*/ 1215390 w 3562350"/>
                  <a:gd name="connsiteY2-126" fmla="*/ 1183291 h 1183291"/>
                  <a:gd name="connsiteX3-127" fmla="*/ 0 w 3562350"/>
                  <a:gd name="connsiteY3-128" fmla="*/ 209179 h 1183291"/>
                  <a:gd name="connsiteX0-129" fmla="*/ 0 w 3867150"/>
                  <a:gd name="connsiteY0-130" fmla="*/ 383495 h 1357607"/>
                  <a:gd name="connsiteX1-131" fmla="*/ 3867150 w 3867150"/>
                  <a:gd name="connsiteY1-132" fmla="*/ 0 h 1357607"/>
                  <a:gd name="connsiteX2-133" fmla="*/ 1215390 w 3867150"/>
                  <a:gd name="connsiteY2-134" fmla="*/ 1357607 h 1357607"/>
                  <a:gd name="connsiteX3-135" fmla="*/ 0 w 3867150"/>
                  <a:gd name="connsiteY3-136" fmla="*/ 383495 h 1357607"/>
                  <a:gd name="connsiteX0-137" fmla="*/ 0 w 3619500"/>
                  <a:gd name="connsiteY0-138" fmla="*/ 716280 h 1357607"/>
                  <a:gd name="connsiteX1-139" fmla="*/ 3619500 w 3619500"/>
                  <a:gd name="connsiteY1-140" fmla="*/ 0 h 1357607"/>
                  <a:gd name="connsiteX2-141" fmla="*/ 967740 w 3619500"/>
                  <a:gd name="connsiteY2-142" fmla="*/ 1357607 h 1357607"/>
                  <a:gd name="connsiteX3-143" fmla="*/ 0 w 3619500"/>
                  <a:gd name="connsiteY3-144" fmla="*/ 716280 h 1357607"/>
                  <a:gd name="connsiteX0-145" fmla="*/ 0 w 5886450"/>
                  <a:gd name="connsiteY0-146" fmla="*/ 747974 h 1389301"/>
                  <a:gd name="connsiteX1-147" fmla="*/ 5886450 w 5886450"/>
                  <a:gd name="connsiteY1-148" fmla="*/ 0 h 1389301"/>
                  <a:gd name="connsiteX2-149" fmla="*/ 967740 w 5886450"/>
                  <a:gd name="connsiteY2-150" fmla="*/ 1389301 h 1389301"/>
                  <a:gd name="connsiteX3-151" fmla="*/ 0 w 5886450"/>
                  <a:gd name="connsiteY3-152" fmla="*/ 747974 h 1389301"/>
                  <a:gd name="connsiteX0-153" fmla="*/ 0 w 5886450"/>
                  <a:gd name="connsiteY0-154" fmla="*/ 747974 h 771272"/>
                  <a:gd name="connsiteX1-155" fmla="*/ 5886450 w 5886450"/>
                  <a:gd name="connsiteY1-156" fmla="*/ 0 h 771272"/>
                  <a:gd name="connsiteX2-157" fmla="*/ 2586990 w 5886450"/>
                  <a:gd name="connsiteY2-158" fmla="*/ 771272 h 771272"/>
                  <a:gd name="connsiteX3-159" fmla="*/ 0 w 5886450"/>
                  <a:gd name="connsiteY3-160" fmla="*/ 747974 h 771272"/>
                  <a:gd name="connsiteX0-161" fmla="*/ 0 w 5486400"/>
                  <a:gd name="connsiteY0-162" fmla="*/ 0 h 783950"/>
                  <a:gd name="connsiteX1-163" fmla="*/ 5486400 w 5486400"/>
                  <a:gd name="connsiteY1-164" fmla="*/ 12678 h 783950"/>
                  <a:gd name="connsiteX2-165" fmla="*/ 2186940 w 5486400"/>
                  <a:gd name="connsiteY2-166" fmla="*/ 783950 h 783950"/>
                  <a:gd name="connsiteX3-167" fmla="*/ 0 w 5486400"/>
                  <a:gd name="connsiteY3-168" fmla="*/ 0 h 783950"/>
                  <a:gd name="connsiteX0-169" fmla="*/ 0 w 5486400"/>
                  <a:gd name="connsiteY0-170" fmla="*/ 0 h 720562"/>
                  <a:gd name="connsiteX1-171" fmla="*/ 5486400 w 5486400"/>
                  <a:gd name="connsiteY1-172" fmla="*/ 12678 h 720562"/>
                  <a:gd name="connsiteX2-173" fmla="*/ 1920240 w 5486400"/>
                  <a:gd name="connsiteY2-174" fmla="*/ 720562 h 720562"/>
                  <a:gd name="connsiteX3-175" fmla="*/ 0 w 5486400"/>
                  <a:gd name="connsiteY3-176" fmla="*/ 0 h 720562"/>
                  <a:gd name="connsiteX0-177" fmla="*/ 0 w 5529262"/>
                  <a:gd name="connsiteY0-178" fmla="*/ 0 h 720562"/>
                  <a:gd name="connsiteX1-179" fmla="*/ 5529262 w 5529262"/>
                  <a:gd name="connsiteY1-180" fmla="*/ 12678 h 720562"/>
                  <a:gd name="connsiteX2-181" fmla="*/ 1920240 w 5529262"/>
                  <a:gd name="connsiteY2-182" fmla="*/ 720562 h 720562"/>
                  <a:gd name="connsiteX3-183" fmla="*/ 0 w 5529262"/>
                  <a:gd name="connsiteY3-184" fmla="*/ 0 h 720562"/>
                  <a:gd name="connsiteX0-185" fmla="*/ 0 w 5524500"/>
                  <a:gd name="connsiteY0-186" fmla="*/ 0 h 720562"/>
                  <a:gd name="connsiteX1-187" fmla="*/ 5524500 w 5524500"/>
                  <a:gd name="connsiteY1-188" fmla="*/ 8716 h 720562"/>
                  <a:gd name="connsiteX2-189" fmla="*/ 1920240 w 5524500"/>
                  <a:gd name="connsiteY2-190" fmla="*/ 720562 h 720562"/>
                  <a:gd name="connsiteX3-191" fmla="*/ 0 w 5524500"/>
                  <a:gd name="connsiteY3-192" fmla="*/ 0 h 720562"/>
                  <a:gd name="connsiteX0-193" fmla="*/ 0 w 5529263"/>
                  <a:gd name="connsiteY0-194" fmla="*/ 0 h 720562"/>
                  <a:gd name="connsiteX1-195" fmla="*/ 5529263 w 5529263"/>
                  <a:gd name="connsiteY1-196" fmla="*/ 8716 h 720562"/>
                  <a:gd name="connsiteX2-197" fmla="*/ 1920240 w 5529263"/>
                  <a:gd name="connsiteY2-198" fmla="*/ 720562 h 720562"/>
                  <a:gd name="connsiteX3-199" fmla="*/ 0 w 5529263"/>
                  <a:gd name="connsiteY3-200" fmla="*/ 0 h 72056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5529263" h="720562">
                    <a:moveTo>
                      <a:pt x="0" y="0"/>
                    </a:moveTo>
                    <a:lnTo>
                      <a:pt x="5529263" y="8716"/>
                    </a:lnTo>
                    <a:lnTo>
                      <a:pt x="1920240" y="72056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0" name="等腰三角形 2"/>
              <p:cNvSpPr/>
              <p:nvPr/>
            </p:nvSpPr>
            <p:spPr>
              <a:xfrm rot="10800000">
                <a:off x="8018110" y="4741616"/>
                <a:ext cx="3256016" cy="2106592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  <a:gd name="connsiteX0-25" fmla="*/ 0 w 2971800"/>
                  <a:gd name="connsiteY0-26" fmla="*/ 1790700 h 1790700"/>
                  <a:gd name="connsiteX1-27" fmla="*/ 1828800 w 2971800"/>
                  <a:gd name="connsiteY1-28" fmla="*/ 0 h 1790700"/>
                  <a:gd name="connsiteX2-29" fmla="*/ 2971800 w 2971800"/>
                  <a:gd name="connsiteY2-30" fmla="*/ 628650 h 1790700"/>
                  <a:gd name="connsiteX3-31" fmla="*/ 0 w 2971800"/>
                  <a:gd name="connsiteY3-32" fmla="*/ 1790700 h 1790700"/>
                  <a:gd name="connsiteX0-33" fmla="*/ 0 w 2971800"/>
                  <a:gd name="connsiteY0-34" fmla="*/ 1162050 h 1162050"/>
                  <a:gd name="connsiteX1-35" fmla="*/ 1162050 w 2971800"/>
                  <a:gd name="connsiteY1-36" fmla="*/ 52767 h 1162050"/>
                  <a:gd name="connsiteX2-37" fmla="*/ 2971800 w 2971800"/>
                  <a:gd name="connsiteY2-38" fmla="*/ 0 h 1162050"/>
                  <a:gd name="connsiteX3-39" fmla="*/ 0 w 2971800"/>
                  <a:gd name="connsiteY3-40" fmla="*/ 1162050 h 1162050"/>
                  <a:gd name="connsiteX0-41" fmla="*/ 0 w 2628900"/>
                  <a:gd name="connsiteY0-42" fmla="*/ 1109283 h 1109283"/>
                  <a:gd name="connsiteX1-43" fmla="*/ 1162050 w 2628900"/>
                  <a:gd name="connsiteY1-44" fmla="*/ 0 h 1109283"/>
                  <a:gd name="connsiteX2-45" fmla="*/ 2628900 w 2628900"/>
                  <a:gd name="connsiteY2-46" fmla="*/ 295865 h 1109283"/>
                  <a:gd name="connsiteX3-47" fmla="*/ 0 w 2628900"/>
                  <a:gd name="connsiteY3-48" fmla="*/ 1109283 h 1109283"/>
                  <a:gd name="connsiteX0-49" fmla="*/ 0 w 2628900"/>
                  <a:gd name="connsiteY0-50" fmla="*/ 1159993 h 1159993"/>
                  <a:gd name="connsiteX1-51" fmla="*/ 1116330 w 2628900"/>
                  <a:gd name="connsiteY1-52" fmla="*/ 0 h 1159993"/>
                  <a:gd name="connsiteX2-53" fmla="*/ 2628900 w 2628900"/>
                  <a:gd name="connsiteY2-54" fmla="*/ 346575 h 1159993"/>
                  <a:gd name="connsiteX3-55" fmla="*/ 0 w 2628900"/>
                  <a:gd name="connsiteY3-56" fmla="*/ 1159993 h 1159993"/>
                  <a:gd name="connsiteX0-57" fmla="*/ 0 w 2651760"/>
                  <a:gd name="connsiteY0-58" fmla="*/ 1153654 h 1153654"/>
                  <a:gd name="connsiteX1-59" fmla="*/ 1139190 w 2651760"/>
                  <a:gd name="connsiteY1-60" fmla="*/ 0 h 1153654"/>
                  <a:gd name="connsiteX2-61" fmla="*/ 2651760 w 2651760"/>
                  <a:gd name="connsiteY2-62" fmla="*/ 346575 h 1153654"/>
                  <a:gd name="connsiteX3-63" fmla="*/ 0 w 2651760"/>
                  <a:gd name="connsiteY3-64" fmla="*/ 1153654 h 1153654"/>
                  <a:gd name="connsiteX0-65" fmla="*/ 0 w 4617720"/>
                  <a:gd name="connsiteY0-66" fmla="*/ 1166332 h 1166332"/>
                  <a:gd name="connsiteX1-67" fmla="*/ 3105150 w 4617720"/>
                  <a:gd name="connsiteY1-68" fmla="*/ 0 h 1166332"/>
                  <a:gd name="connsiteX2-69" fmla="*/ 4617720 w 4617720"/>
                  <a:gd name="connsiteY2-70" fmla="*/ 346575 h 1166332"/>
                  <a:gd name="connsiteX3-71" fmla="*/ 0 w 4617720"/>
                  <a:gd name="connsiteY3-72" fmla="*/ 1166332 h 1166332"/>
                  <a:gd name="connsiteX0-73" fmla="*/ 0 w 4617720"/>
                  <a:gd name="connsiteY0-74" fmla="*/ 893765 h 893765"/>
                  <a:gd name="connsiteX1-75" fmla="*/ 3272790 w 4617720"/>
                  <a:gd name="connsiteY1-76" fmla="*/ 0 h 893765"/>
                  <a:gd name="connsiteX2-77" fmla="*/ 4617720 w 4617720"/>
                  <a:gd name="connsiteY2-78" fmla="*/ 74008 h 893765"/>
                  <a:gd name="connsiteX3-79" fmla="*/ 0 w 4617720"/>
                  <a:gd name="connsiteY3-80" fmla="*/ 893765 h 893765"/>
                  <a:gd name="connsiteX0-81" fmla="*/ 0 w 4617720"/>
                  <a:gd name="connsiteY0-82" fmla="*/ 1001524 h 1001524"/>
                  <a:gd name="connsiteX1-83" fmla="*/ 3257550 w 4617720"/>
                  <a:gd name="connsiteY1-84" fmla="*/ 0 h 1001524"/>
                  <a:gd name="connsiteX2-85" fmla="*/ 4617720 w 4617720"/>
                  <a:gd name="connsiteY2-86" fmla="*/ 181767 h 1001524"/>
                  <a:gd name="connsiteX3-87" fmla="*/ 0 w 4617720"/>
                  <a:gd name="connsiteY3-88" fmla="*/ 1001524 h 1001524"/>
                  <a:gd name="connsiteX0-89" fmla="*/ 0 w 4472940"/>
                  <a:gd name="connsiteY0-90" fmla="*/ 1001524 h 1001524"/>
                  <a:gd name="connsiteX1-91" fmla="*/ 3257550 w 4472940"/>
                  <a:gd name="connsiteY1-92" fmla="*/ 0 h 1001524"/>
                  <a:gd name="connsiteX2-93" fmla="*/ 4472940 w 4472940"/>
                  <a:gd name="connsiteY2-94" fmla="*/ 993128 h 1001524"/>
                  <a:gd name="connsiteX3-95" fmla="*/ 0 w 4472940"/>
                  <a:gd name="connsiteY3-96" fmla="*/ 1001524 h 1001524"/>
                  <a:gd name="connsiteX0-97" fmla="*/ 0 w 5025390"/>
                  <a:gd name="connsiteY0-98" fmla="*/ 668739 h 993128"/>
                  <a:gd name="connsiteX1-99" fmla="*/ 3810000 w 5025390"/>
                  <a:gd name="connsiteY1-100" fmla="*/ 0 h 993128"/>
                  <a:gd name="connsiteX2-101" fmla="*/ 5025390 w 5025390"/>
                  <a:gd name="connsiteY2-102" fmla="*/ 993128 h 993128"/>
                  <a:gd name="connsiteX3-103" fmla="*/ 0 w 5025390"/>
                  <a:gd name="connsiteY3-104" fmla="*/ 668739 h 993128"/>
                  <a:gd name="connsiteX0-105" fmla="*/ 0 w 3810000"/>
                  <a:gd name="connsiteY0-106" fmla="*/ 668739 h 1642851"/>
                  <a:gd name="connsiteX1-107" fmla="*/ 3810000 w 3810000"/>
                  <a:gd name="connsiteY1-108" fmla="*/ 0 h 1642851"/>
                  <a:gd name="connsiteX2-109" fmla="*/ 1215390 w 3810000"/>
                  <a:gd name="connsiteY2-110" fmla="*/ 1642851 h 1642851"/>
                  <a:gd name="connsiteX3-111" fmla="*/ 0 w 3810000"/>
                  <a:gd name="connsiteY3-112" fmla="*/ 668739 h 1642851"/>
                  <a:gd name="connsiteX0-113" fmla="*/ 0 w 2419350"/>
                  <a:gd name="connsiteY0-114" fmla="*/ 335954 h 1310066"/>
                  <a:gd name="connsiteX1-115" fmla="*/ 2419350 w 2419350"/>
                  <a:gd name="connsiteY1-116" fmla="*/ 0 h 1310066"/>
                  <a:gd name="connsiteX2-117" fmla="*/ 1215390 w 2419350"/>
                  <a:gd name="connsiteY2-118" fmla="*/ 1310066 h 1310066"/>
                  <a:gd name="connsiteX3-119" fmla="*/ 0 w 2419350"/>
                  <a:gd name="connsiteY3-120" fmla="*/ 335954 h 1310066"/>
                  <a:gd name="connsiteX0-121" fmla="*/ 0 w 3562350"/>
                  <a:gd name="connsiteY0-122" fmla="*/ 209179 h 1183291"/>
                  <a:gd name="connsiteX1-123" fmla="*/ 3562350 w 3562350"/>
                  <a:gd name="connsiteY1-124" fmla="*/ 0 h 1183291"/>
                  <a:gd name="connsiteX2-125" fmla="*/ 1215390 w 3562350"/>
                  <a:gd name="connsiteY2-126" fmla="*/ 1183291 h 1183291"/>
                  <a:gd name="connsiteX3-127" fmla="*/ 0 w 3562350"/>
                  <a:gd name="connsiteY3-128" fmla="*/ 209179 h 1183291"/>
                  <a:gd name="connsiteX0-129" fmla="*/ 0 w 3867150"/>
                  <a:gd name="connsiteY0-130" fmla="*/ 383495 h 1357607"/>
                  <a:gd name="connsiteX1-131" fmla="*/ 3867150 w 3867150"/>
                  <a:gd name="connsiteY1-132" fmla="*/ 0 h 1357607"/>
                  <a:gd name="connsiteX2-133" fmla="*/ 1215390 w 3867150"/>
                  <a:gd name="connsiteY2-134" fmla="*/ 1357607 h 1357607"/>
                  <a:gd name="connsiteX3-135" fmla="*/ 0 w 3867150"/>
                  <a:gd name="connsiteY3-136" fmla="*/ 383495 h 1357607"/>
                  <a:gd name="connsiteX0-137" fmla="*/ 0 w 3619500"/>
                  <a:gd name="connsiteY0-138" fmla="*/ 716280 h 1357607"/>
                  <a:gd name="connsiteX1-139" fmla="*/ 3619500 w 3619500"/>
                  <a:gd name="connsiteY1-140" fmla="*/ 0 h 1357607"/>
                  <a:gd name="connsiteX2-141" fmla="*/ 967740 w 3619500"/>
                  <a:gd name="connsiteY2-142" fmla="*/ 1357607 h 1357607"/>
                  <a:gd name="connsiteX3-143" fmla="*/ 0 w 3619500"/>
                  <a:gd name="connsiteY3-144" fmla="*/ 716280 h 1357607"/>
                  <a:gd name="connsiteX0-145" fmla="*/ 0 w 5886450"/>
                  <a:gd name="connsiteY0-146" fmla="*/ 747974 h 1389301"/>
                  <a:gd name="connsiteX1-147" fmla="*/ 5886450 w 5886450"/>
                  <a:gd name="connsiteY1-148" fmla="*/ 0 h 1389301"/>
                  <a:gd name="connsiteX2-149" fmla="*/ 967740 w 5886450"/>
                  <a:gd name="connsiteY2-150" fmla="*/ 1389301 h 1389301"/>
                  <a:gd name="connsiteX3-151" fmla="*/ 0 w 5886450"/>
                  <a:gd name="connsiteY3-152" fmla="*/ 747974 h 1389301"/>
                  <a:gd name="connsiteX0-153" fmla="*/ 0 w 5886450"/>
                  <a:gd name="connsiteY0-154" fmla="*/ 747974 h 771272"/>
                  <a:gd name="connsiteX1-155" fmla="*/ 5886450 w 5886450"/>
                  <a:gd name="connsiteY1-156" fmla="*/ 0 h 771272"/>
                  <a:gd name="connsiteX2-157" fmla="*/ 2586990 w 5886450"/>
                  <a:gd name="connsiteY2-158" fmla="*/ 771272 h 771272"/>
                  <a:gd name="connsiteX3-159" fmla="*/ 0 w 5886450"/>
                  <a:gd name="connsiteY3-160" fmla="*/ 747974 h 771272"/>
                  <a:gd name="connsiteX0-161" fmla="*/ 0 w 5486400"/>
                  <a:gd name="connsiteY0-162" fmla="*/ 0 h 783950"/>
                  <a:gd name="connsiteX1-163" fmla="*/ 5486400 w 5486400"/>
                  <a:gd name="connsiteY1-164" fmla="*/ 12678 h 783950"/>
                  <a:gd name="connsiteX2-165" fmla="*/ 2186940 w 5486400"/>
                  <a:gd name="connsiteY2-166" fmla="*/ 783950 h 783950"/>
                  <a:gd name="connsiteX3-167" fmla="*/ 0 w 5486400"/>
                  <a:gd name="connsiteY3-168" fmla="*/ 0 h 783950"/>
                  <a:gd name="connsiteX0-169" fmla="*/ 0 w 5486400"/>
                  <a:gd name="connsiteY0-170" fmla="*/ 0 h 720562"/>
                  <a:gd name="connsiteX1-171" fmla="*/ 5486400 w 5486400"/>
                  <a:gd name="connsiteY1-172" fmla="*/ 12678 h 720562"/>
                  <a:gd name="connsiteX2-173" fmla="*/ 1920240 w 5486400"/>
                  <a:gd name="connsiteY2-174" fmla="*/ 720562 h 720562"/>
                  <a:gd name="connsiteX3-175" fmla="*/ 0 w 5486400"/>
                  <a:gd name="connsiteY3-176" fmla="*/ 0 h 720562"/>
                  <a:gd name="connsiteX0-177" fmla="*/ 0 w 5276850"/>
                  <a:gd name="connsiteY0-178" fmla="*/ 320106 h 1040668"/>
                  <a:gd name="connsiteX1-179" fmla="*/ 5276850 w 5276850"/>
                  <a:gd name="connsiteY1-180" fmla="*/ 0 h 1040668"/>
                  <a:gd name="connsiteX2-181" fmla="*/ 1920240 w 5276850"/>
                  <a:gd name="connsiteY2-182" fmla="*/ 1040668 h 1040668"/>
                  <a:gd name="connsiteX3-183" fmla="*/ 0 w 5276850"/>
                  <a:gd name="connsiteY3-184" fmla="*/ 320106 h 1040668"/>
                  <a:gd name="connsiteX0-185" fmla="*/ 1356360 w 3356610"/>
                  <a:gd name="connsiteY0-186" fmla="*/ 0 h 1750611"/>
                  <a:gd name="connsiteX1-187" fmla="*/ 3356610 w 3356610"/>
                  <a:gd name="connsiteY1-188" fmla="*/ 709943 h 1750611"/>
                  <a:gd name="connsiteX2-189" fmla="*/ 0 w 3356610"/>
                  <a:gd name="connsiteY2-190" fmla="*/ 1750611 h 1750611"/>
                  <a:gd name="connsiteX3-191" fmla="*/ 1356360 w 3356610"/>
                  <a:gd name="connsiteY3-192" fmla="*/ 0 h 1750611"/>
                  <a:gd name="connsiteX0-193" fmla="*/ 1356360 w 3310890"/>
                  <a:gd name="connsiteY0-194" fmla="*/ 0 h 1750611"/>
                  <a:gd name="connsiteX1-195" fmla="*/ 3310890 w 3310890"/>
                  <a:gd name="connsiteY1-196" fmla="*/ 728959 h 1750611"/>
                  <a:gd name="connsiteX2-197" fmla="*/ 0 w 3310890"/>
                  <a:gd name="connsiteY2-198" fmla="*/ 1750611 h 1750611"/>
                  <a:gd name="connsiteX3-199" fmla="*/ 1356360 w 3310890"/>
                  <a:gd name="connsiteY3-200" fmla="*/ 0 h 1750611"/>
                  <a:gd name="connsiteX0-201" fmla="*/ 1356360 w 3257550"/>
                  <a:gd name="connsiteY0-202" fmla="*/ 0 h 1750611"/>
                  <a:gd name="connsiteX1-203" fmla="*/ 3257550 w 3257550"/>
                  <a:gd name="connsiteY1-204" fmla="*/ 703604 h 1750611"/>
                  <a:gd name="connsiteX2-205" fmla="*/ 0 w 3257550"/>
                  <a:gd name="connsiteY2-206" fmla="*/ 1750611 h 1750611"/>
                  <a:gd name="connsiteX3-207" fmla="*/ 1356360 w 3257550"/>
                  <a:gd name="connsiteY3-208" fmla="*/ 0 h 175061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257550" h="1750611">
                    <a:moveTo>
                      <a:pt x="1356360" y="0"/>
                    </a:moveTo>
                    <a:lnTo>
                      <a:pt x="3257550" y="703604"/>
                    </a:lnTo>
                    <a:lnTo>
                      <a:pt x="0" y="1750611"/>
                    </a:lnTo>
                    <a:lnTo>
                      <a:pt x="1356360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1" name="等腰三角形 2"/>
              <p:cNvSpPr/>
              <p:nvPr/>
            </p:nvSpPr>
            <p:spPr>
              <a:xfrm rot="10800000">
                <a:off x="9898539" y="4184317"/>
                <a:ext cx="2320433" cy="2663891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  <a:gd name="connsiteX0-25" fmla="*/ 0 w 2971800"/>
                  <a:gd name="connsiteY0-26" fmla="*/ 1790700 h 1790700"/>
                  <a:gd name="connsiteX1-27" fmla="*/ 1828800 w 2971800"/>
                  <a:gd name="connsiteY1-28" fmla="*/ 0 h 1790700"/>
                  <a:gd name="connsiteX2-29" fmla="*/ 2971800 w 2971800"/>
                  <a:gd name="connsiteY2-30" fmla="*/ 628650 h 1790700"/>
                  <a:gd name="connsiteX3-31" fmla="*/ 0 w 2971800"/>
                  <a:gd name="connsiteY3-32" fmla="*/ 1790700 h 1790700"/>
                  <a:gd name="connsiteX0-33" fmla="*/ 0 w 2971800"/>
                  <a:gd name="connsiteY0-34" fmla="*/ 1162050 h 1162050"/>
                  <a:gd name="connsiteX1-35" fmla="*/ 1162050 w 2971800"/>
                  <a:gd name="connsiteY1-36" fmla="*/ 52767 h 1162050"/>
                  <a:gd name="connsiteX2-37" fmla="*/ 2971800 w 2971800"/>
                  <a:gd name="connsiteY2-38" fmla="*/ 0 h 1162050"/>
                  <a:gd name="connsiteX3-39" fmla="*/ 0 w 2971800"/>
                  <a:gd name="connsiteY3-40" fmla="*/ 1162050 h 1162050"/>
                  <a:gd name="connsiteX0-41" fmla="*/ 0 w 2628900"/>
                  <a:gd name="connsiteY0-42" fmla="*/ 1109283 h 1109283"/>
                  <a:gd name="connsiteX1-43" fmla="*/ 1162050 w 2628900"/>
                  <a:gd name="connsiteY1-44" fmla="*/ 0 h 1109283"/>
                  <a:gd name="connsiteX2-45" fmla="*/ 2628900 w 2628900"/>
                  <a:gd name="connsiteY2-46" fmla="*/ 295865 h 1109283"/>
                  <a:gd name="connsiteX3-47" fmla="*/ 0 w 2628900"/>
                  <a:gd name="connsiteY3-48" fmla="*/ 1109283 h 1109283"/>
                  <a:gd name="connsiteX0-49" fmla="*/ 0 w 2628900"/>
                  <a:gd name="connsiteY0-50" fmla="*/ 1159993 h 1159993"/>
                  <a:gd name="connsiteX1-51" fmla="*/ 1116330 w 2628900"/>
                  <a:gd name="connsiteY1-52" fmla="*/ 0 h 1159993"/>
                  <a:gd name="connsiteX2-53" fmla="*/ 2628900 w 2628900"/>
                  <a:gd name="connsiteY2-54" fmla="*/ 346575 h 1159993"/>
                  <a:gd name="connsiteX3-55" fmla="*/ 0 w 2628900"/>
                  <a:gd name="connsiteY3-56" fmla="*/ 1159993 h 1159993"/>
                  <a:gd name="connsiteX0-57" fmla="*/ 0 w 2651760"/>
                  <a:gd name="connsiteY0-58" fmla="*/ 1153654 h 1153654"/>
                  <a:gd name="connsiteX1-59" fmla="*/ 1139190 w 2651760"/>
                  <a:gd name="connsiteY1-60" fmla="*/ 0 h 1153654"/>
                  <a:gd name="connsiteX2-61" fmla="*/ 2651760 w 2651760"/>
                  <a:gd name="connsiteY2-62" fmla="*/ 346575 h 1153654"/>
                  <a:gd name="connsiteX3-63" fmla="*/ 0 w 2651760"/>
                  <a:gd name="connsiteY3-64" fmla="*/ 1153654 h 1153654"/>
                  <a:gd name="connsiteX0-65" fmla="*/ 0 w 4617720"/>
                  <a:gd name="connsiteY0-66" fmla="*/ 1166332 h 1166332"/>
                  <a:gd name="connsiteX1-67" fmla="*/ 3105150 w 4617720"/>
                  <a:gd name="connsiteY1-68" fmla="*/ 0 h 1166332"/>
                  <a:gd name="connsiteX2-69" fmla="*/ 4617720 w 4617720"/>
                  <a:gd name="connsiteY2-70" fmla="*/ 346575 h 1166332"/>
                  <a:gd name="connsiteX3-71" fmla="*/ 0 w 4617720"/>
                  <a:gd name="connsiteY3-72" fmla="*/ 1166332 h 1166332"/>
                  <a:gd name="connsiteX0-73" fmla="*/ 0 w 4617720"/>
                  <a:gd name="connsiteY0-74" fmla="*/ 893765 h 893765"/>
                  <a:gd name="connsiteX1-75" fmla="*/ 3272790 w 4617720"/>
                  <a:gd name="connsiteY1-76" fmla="*/ 0 h 893765"/>
                  <a:gd name="connsiteX2-77" fmla="*/ 4617720 w 4617720"/>
                  <a:gd name="connsiteY2-78" fmla="*/ 74008 h 893765"/>
                  <a:gd name="connsiteX3-79" fmla="*/ 0 w 4617720"/>
                  <a:gd name="connsiteY3-80" fmla="*/ 893765 h 893765"/>
                  <a:gd name="connsiteX0-81" fmla="*/ 0 w 4617720"/>
                  <a:gd name="connsiteY0-82" fmla="*/ 1001524 h 1001524"/>
                  <a:gd name="connsiteX1-83" fmla="*/ 3257550 w 4617720"/>
                  <a:gd name="connsiteY1-84" fmla="*/ 0 h 1001524"/>
                  <a:gd name="connsiteX2-85" fmla="*/ 4617720 w 4617720"/>
                  <a:gd name="connsiteY2-86" fmla="*/ 181767 h 1001524"/>
                  <a:gd name="connsiteX3-87" fmla="*/ 0 w 4617720"/>
                  <a:gd name="connsiteY3-88" fmla="*/ 1001524 h 1001524"/>
                  <a:gd name="connsiteX0-89" fmla="*/ 0 w 4472940"/>
                  <a:gd name="connsiteY0-90" fmla="*/ 1001524 h 1001524"/>
                  <a:gd name="connsiteX1-91" fmla="*/ 3257550 w 4472940"/>
                  <a:gd name="connsiteY1-92" fmla="*/ 0 h 1001524"/>
                  <a:gd name="connsiteX2-93" fmla="*/ 4472940 w 4472940"/>
                  <a:gd name="connsiteY2-94" fmla="*/ 993128 h 1001524"/>
                  <a:gd name="connsiteX3-95" fmla="*/ 0 w 4472940"/>
                  <a:gd name="connsiteY3-96" fmla="*/ 1001524 h 1001524"/>
                  <a:gd name="connsiteX0-97" fmla="*/ 0 w 5025390"/>
                  <a:gd name="connsiteY0-98" fmla="*/ 668739 h 993128"/>
                  <a:gd name="connsiteX1-99" fmla="*/ 3810000 w 5025390"/>
                  <a:gd name="connsiteY1-100" fmla="*/ 0 h 993128"/>
                  <a:gd name="connsiteX2-101" fmla="*/ 5025390 w 5025390"/>
                  <a:gd name="connsiteY2-102" fmla="*/ 993128 h 993128"/>
                  <a:gd name="connsiteX3-103" fmla="*/ 0 w 5025390"/>
                  <a:gd name="connsiteY3-104" fmla="*/ 668739 h 993128"/>
                  <a:gd name="connsiteX0-105" fmla="*/ 0 w 3810000"/>
                  <a:gd name="connsiteY0-106" fmla="*/ 668739 h 1642851"/>
                  <a:gd name="connsiteX1-107" fmla="*/ 3810000 w 3810000"/>
                  <a:gd name="connsiteY1-108" fmla="*/ 0 h 1642851"/>
                  <a:gd name="connsiteX2-109" fmla="*/ 1215390 w 3810000"/>
                  <a:gd name="connsiteY2-110" fmla="*/ 1642851 h 1642851"/>
                  <a:gd name="connsiteX3-111" fmla="*/ 0 w 3810000"/>
                  <a:gd name="connsiteY3-112" fmla="*/ 668739 h 1642851"/>
                  <a:gd name="connsiteX0-113" fmla="*/ 0 w 2419350"/>
                  <a:gd name="connsiteY0-114" fmla="*/ 335954 h 1310066"/>
                  <a:gd name="connsiteX1-115" fmla="*/ 2419350 w 2419350"/>
                  <a:gd name="connsiteY1-116" fmla="*/ 0 h 1310066"/>
                  <a:gd name="connsiteX2-117" fmla="*/ 1215390 w 2419350"/>
                  <a:gd name="connsiteY2-118" fmla="*/ 1310066 h 1310066"/>
                  <a:gd name="connsiteX3-119" fmla="*/ 0 w 2419350"/>
                  <a:gd name="connsiteY3-120" fmla="*/ 335954 h 1310066"/>
                  <a:gd name="connsiteX0-121" fmla="*/ 0 w 3562350"/>
                  <a:gd name="connsiteY0-122" fmla="*/ 209179 h 1183291"/>
                  <a:gd name="connsiteX1-123" fmla="*/ 3562350 w 3562350"/>
                  <a:gd name="connsiteY1-124" fmla="*/ 0 h 1183291"/>
                  <a:gd name="connsiteX2-125" fmla="*/ 1215390 w 3562350"/>
                  <a:gd name="connsiteY2-126" fmla="*/ 1183291 h 1183291"/>
                  <a:gd name="connsiteX3-127" fmla="*/ 0 w 3562350"/>
                  <a:gd name="connsiteY3-128" fmla="*/ 209179 h 1183291"/>
                  <a:gd name="connsiteX0-129" fmla="*/ 0 w 3867150"/>
                  <a:gd name="connsiteY0-130" fmla="*/ 383495 h 1357607"/>
                  <a:gd name="connsiteX1-131" fmla="*/ 3867150 w 3867150"/>
                  <a:gd name="connsiteY1-132" fmla="*/ 0 h 1357607"/>
                  <a:gd name="connsiteX2-133" fmla="*/ 1215390 w 3867150"/>
                  <a:gd name="connsiteY2-134" fmla="*/ 1357607 h 1357607"/>
                  <a:gd name="connsiteX3-135" fmla="*/ 0 w 3867150"/>
                  <a:gd name="connsiteY3-136" fmla="*/ 383495 h 1357607"/>
                  <a:gd name="connsiteX0-137" fmla="*/ 0 w 3619500"/>
                  <a:gd name="connsiteY0-138" fmla="*/ 716280 h 1357607"/>
                  <a:gd name="connsiteX1-139" fmla="*/ 3619500 w 3619500"/>
                  <a:gd name="connsiteY1-140" fmla="*/ 0 h 1357607"/>
                  <a:gd name="connsiteX2-141" fmla="*/ 967740 w 3619500"/>
                  <a:gd name="connsiteY2-142" fmla="*/ 1357607 h 1357607"/>
                  <a:gd name="connsiteX3-143" fmla="*/ 0 w 3619500"/>
                  <a:gd name="connsiteY3-144" fmla="*/ 716280 h 1357607"/>
                  <a:gd name="connsiteX0-145" fmla="*/ 0 w 5886450"/>
                  <a:gd name="connsiteY0-146" fmla="*/ 747974 h 1389301"/>
                  <a:gd name="connsiteX1-147" fmla="*/ 5886450 w 5886450"/>
                  <a:gd name="connsiteY1-148" fmla="*/ 0 h 1389301"/>
                  <a:gd name="connsiteX2-149" fmla="*/ 967740 w 5886450"/>
                  <a:gd name="connsiteY2-150" fmla="*/ 1389301 h 1389301"/>
                  <a:gd name="connsiteX3-151" fmla="*/ 0 w 5886450"/>
                  <a:gd name="connsiteY3-152" fmla="*/ 747974 h 1389301"/>
                  <a:gd name="connsiteX0-153" fmla="*/ 0 w 5886450"/>
                  <a:gd name="connsiteY0-154" fmla="*/ 747974 h 771272"/>
                  <a:gd name="connsiteX1-155" fmla="*/ 5886450 w 5886450"/>
                  <a:gd name="connsiteY1-156" fmla="*/ 0 h 771272"/>
                  <a:gd name="connsiteX2-157" fmla="*/ 2586990 w 5886450"/>
                  <a:gd name="connsiteY2-158" fmla="*/ 771272 h 771272"/>
                  <a:gd name="connsiteX3-159" fmla="*/ 0 w 5886450"/>
                  <a:gd name="connsiteY3-160" fmla="*/ 747974 h 771272"/>
                  <a:gd name="connsiteX0-161" fmla="*/ 0 w 5486400"/>
                  <a:gd name="connsiteY0-162" fmla="*/ 0 h 783950"/>
                  <a:gd name="connsiteX1-163" fmla="*/ 5486400 w 5486400"/>
                  <a:gd name="connsiteY1-164" fmla="*/ 12678 h 783950"/>
                  <a:gd name="connsiteX2-165" fmla="*/ 2186940 w 5486400"/>
                  <a:gd name="connsiteY2-166" fmla="*/ 783950 h 783950"/>
                  <a:gd name="connsiteX3-167" fmla="*/ 0 w 5486400"/>
                  <a:gd name="connsiteY3-168" fmla="*/ 0 h 783950"/>
                  <a:gd name="connsiteX0-169" fmla="*/ 0 w 5486400"/>
                  <a:gd name="connsiteY0-170" fmla="*/ 0 h 720562"/>
                  <a:gd name="connsiteX1-171" fmla="*/ 5486400 w 5486400"/>
                  <a:gd name="connsiteY1-172" fmla="*/ 12678 h 720562"/>
                  <a:gd name="connsiteX2-173" fmla="*/ 1920240 w 5486400"/>
                  <a:gd name="connsiteY2-174" fmla="*/ 720562 h 720562"/>
                  <a:gd name="connsiteX3-175" fmla="*/ 0 w 5486400"/>
                  <a:gd name="connsiteY3-176" fmla="*/ 0 h 720562"/>
                  <a:gd name="connsiteX0-177" fmla="*/ 0 w 5276850"/>
                  <a:gd name="connsiteY0-178" fmla="*/ 320106 h 1040668"/>
                  <a:gd name="connsiteX1-179" fmla="*/ 5276850 w 5276850"/>
                  <a:gd name="connsiteY1-180" fmla="*/ 0 h 1040668"/>
                  <a:gd name="connsiteX2-181" fmla="*/ 1920240 w 5276850"/>
                  <a:gd name="connsiteY2-182" fmla="*/ 1040668 h 1040668"/>
                  <a:gd name="connsiteX3-183" fmla="*/ 0 w 5276850"/>
                  <a:gd name="connsiteY3-184" fmla="*/ 320106 h 1040668"/>
                  <a:gd name="connsiteX0-185" fmla="*/ 1356360 w 3356610"/>
                  <a:gd name="connsiteY0-186" fmla="*/ 0 h 1750611"/>
                  <a:gd name="connsiteX1-187" fmla="*/ 3356610 w 3356610"/>
                  <a:gd name="connsiteY1-188" fmla="*/ 709943 h 1750611"/>
                  <a:gd name="connsiteX2-189" fmla="*/ 0 w 3356610"/>
                  <a:gd name="connsiteY2-190" fmla="*/ 1750611 h 1750611"/>
                  <a:gd name="connsiteX3-191" fmla="*/ 1356360 w 3356610"/>
                  <a:gd name="connsiteY3-192" fmla="*/ 0 h 1750611"/>
                  <a:gd name="connsiteX0-193" fmla="*/ 1356360 w 3737610"/>
                  <a:gd name="connsiteY0-194" fmla="*/ 98249 h 1848860"/>
                  <a:gd name="connsiteX1-195" fmla="*/ 3737610 w 3737610"/>
                  <a:gd name="connsiteY1-196" fmla="*/ 0 h 1848860"/>
                  <a:gd name="connsiteX2-197" fmla="*/ 0 w 3737610"/>
                  <a:gd name="connsiteY2-198" fmla="*/ 1848860 h 1848860"/>
                  <a:gd name="connsiteX3-199" fmla="*/ 1356360 w 3737610"/>
                  <a:gd name="connsiteY3-200" fmla="*/ 98249 h 1848860"/>
                  <a:gd name="connsiteX0-201" fmla="*/ 0 w 2381250"/>
                  <a:gd name="connsiteY0-202" fmla="*/ 98249 h 2213339"/>
                  <a:gd name="connsiteX1-203" fmla="*/ 2381250 w 2381250"/>
                  <a:gd name="connsiteY1-204" fmla="*/ 0 h 2213339"/>
                  <a:gd name="connsiteX2-205" fmla="*/ 624840 w 2381250"/>
                  <a:gd name="connsiteY2-206" fmla="*/ 2213339 h 2213339"/>
                  <a:gd name="connsiteX3-207" fmla="*/ 0 w 2381250"/>
                  <a:gd name="connsiteY3-208" fmla="*/ 98249 h 2213339"/>
                  <a:gd name="connsiteX0-209" fmla="*/ 0 w 1962150"/>
                  <a:gd name="connsiteY0-210" fmla="*/ 0 h 2226018"/>
                  <a:gd name="connsiteX1-211" fmla="*/ 1962150 w 1962150"/>
                  <a:gd name="connsiteY1-212" fmla="*/ 12679 h 2226018"/>
                  <a:gd name="connsiteX2-213" fmla="*/ 205740 w 1962150"/>
                  <a:gd name="connsiteY2-214" fmla="*/ 2226018 h 2226018"/>
                  <a:gd name="connsiteX3-215" fmla="*/ 0 w 1962150"/>
                  <a:gd name="connsiteY3-216" fmla="*/ 0 h 2226018"/>
                  <a:gd name="connsiteX0-217" fmla="*/ 0 w 2247900"/>
                  <a:gd name="connsiteY0-218" fmla="*/ 3168 h 2213339"/>
                  <a:gd name="connsiteX1-219" fmla="*/ 2247900 w 2247900"/>
                  <a:gd name="connsiteY1-220" fmla="*/ 0 h 2213339"/>
                  <a:gd name="connsiteX2-221" fmla="*/ 491490 w 2247900"/>
                  <a:gd name="connsiteY2-222" fmla="*/ 2213339 h 2213339"/>
                  <a:gd name="connsiteX3-223" fmla="*/ 0 w 2247900"/>
                  <a:gd name="connsiteY3-224" fmla="*/ 3168 h 2213339"/>
                  <a:gd name="connsiteX0-225" fmla="*/ 0 w 2324100"/>
                  <a:gd name="connsiteY0-226" fmla="*/ 3168 h 2213339"/>
                  <a:gd name="connsiteX1-227" fmla="*/ 2324100 w 2324100"/>
                  <a:gd name="connsiteY1-228" fmla="*/ 0 h 2213339"/>
                  <a:gd name="connsiteX2-229" fmla="*/ 567690 w 2324100"/>
                  <a:gd name="connsiteY2-230" fmla="*/ 2213339 h 2213339"/>
                  <a:gd name="connsiteX3-231" fmla="*/ 0 w 2324100"/>
                  <a:gd name="connsiteY3-232" fmla="*/ 3168 h 221333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2324100" h="2213339">
                    <a:moveTo>
                      <a:pt x="0" y="3168"/>
                    </a:moveTo>
                    <a:lnTo>
                      <a:pt x="2324100" y="0"/>
                    </a:lnTo>
                    <a:lnTo>
                      <a:pt x="567690" y="2213339"/>
                    </a:lnTo>
                    <a:lnTo>
                      <a:pt x="0" y="3168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2" name="等腰三角形 2"/>
              <p:cNvSpPr/>
              <p:nvPr/>
            </p:nvSpPr>
            <p:spPr>
              <a:xfrm rot="10800000">
                <a:off x="11653917" y="4178745"/>
                <a:ext cx="606738" cy="2736339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  <a:gd name="connsiteX0-25" fmla="*/ 0 w 2971800"/>
                  <a:gd name="connsiteY0-26" fmla="*/ 1790700 h 1790700"/>
                  <a:gd name="connsiteX1-27" fmla="*/ 1828800 w 2971800"/>
                  <a:gd name="connsiteY1-28" fmla="*/ 0 h 1790700"/>
                  <a:gd name="connsiteX2-29" fmla="*/ 2971800 w 2971800"/>
                  <a:gd name="connsiteY2-30" fmla="*/ 628650 h 1790700"/>
                  <a:gd name="connsiteX3-31" fmla="*/ 0 w 2971800"/>
                  <a:gd name="connsiteY3-32" fmla="*/ 1790700 h 1790700"/>
                  <a:gd name="connsiteX0-33" fmla="*/ 0 w 2971800"/>
                  <a:gd name="connsiteY0-34" fmla="*/ 1162050 h 1162050"/>
                  <a:gd name="connsiteX1-35" fmla="*/ 1162050 w 2971800"/>
                  <a:gd name="connsiteY1-36" fmla="*/ 52767 h 1162050"/>
                  <a:gd name="connsiteX2-37" fmla="*/ 2971800 w 2971800"/>
                  <a:gd name="connsiteY2-38" fmla="*/ 0 h 1162050"/>
                  <a:gd name="connsiteX3-39" fmla="*/ 0 w 2971800"/>
                  <a:gd name="connsiteY3-40" fmla="*/ 1162050 h 1162050"/>
                  <a:gd name="connsiteX0-41" fmla="*/ 0 w 2628900"/>
                  <a:gd name="connsiteY0-42" fmla="*/ 1109283 h 1109283"/>
                  <a:gd name="connsiteX1-43" fmla="*/ 1162050 w 2628900"/>
                  <a:gd name="connsiteY1-44" fmla="*/ 0 h 1109283"/>
                  <a:gd name="connsiteX2-45" fmla="*/ 2628900 w 2628900"/>
                  <a:gd name="connsiteY2-46" fmla="*/ 295865 h 1109283"/>
                  <a:gd name="connsiteX3-47" fmla="*/ 0 w 2628900"/>
                  <a:gd name="connsiteY3-48" fmla="*/ 1109283 h 1109283"/>
                  <a:gd name="connsiteX0-49" fmla="*/ 0 w 2628900"/>
                  <a:gd name="connsiteY0-50" fmla="*/ 1159993 h 1159993"/>
                  <a:gd name="connsiteX1-51" fmla="*/ 1116330 w 2628900"/>
                  <a:gd name="connsiteY1-52" fmla="*/ 0 h 1159993"/>
                  <a:gd name="connsiteX2-53" fmla="*/ 2628900 w 2628900"/>
                  <a:gd name="connsiteY2-54" fmla="*/ 346575 h 1159993"/>
                  <a:gd name="connsiteX3-55" fmla="*/ 0 w 2628900"/>
                  <a:gd name="connsiteY3-56" fmla="*/ 1159993 h 1159993"/>
                  <a:gd name="connsiteX0-57" fmla="*/ 0 w 2651760"/>
                  <a:gd name="connsiteY0-58" fmla="*/ 1153654 h 1153654"/>
                  <a:gd name="connsiteX1-59" fmla="*/ 1139190 w 2651760"/>
                  <a:gd name="connsiteY1-60" fmla="*/ 0 h 1153654"/>
                  <a:gd name="connsiteX2-61" fmla="*/ 2651760 w 2651760"/>
                  <a:gd name="connsiteY2-62" fmla="*/ 346575 h 1153654"/>
                  <a:gd name="connsiteX3-63" fmla="*/ 0 w 2651760"/>
                  <a:gd name="connsiteY3-64" fmla="*/ 1153654 h 1153654"/>
                  <a:gd name="connsiteX0-65" fmla="*/ 0 w 4617720"/>
                  <a:gd name="connsiteY0-66" fmla="*/ 1166332 h 1166332"/>
                  <a:gd name="connsiteX1-67" fmla="*/ 3105150 w 4617720"/>
                  <a:gd name="connsiteY1-68" fmla="*/ 0 h 1166332"/>
                  <a:gd name="connsiteX2-69" fmla="*/ 4617720 w 4617720"/>
                  <a:gd name="connsiteY2-70" fmla="*/ 346575 h 1166332"/>
                  <a:gd name="connsiteX3-71" fmla="*/ 0 w 4617720"/>
                  <a:gd name="connsiteY3-72" fmla="*/ 1166332 h 1166332"/>
                  <a:gd name="connsiteX0-73" fmla="*/ 0 w 4617720"/>
                  <a:gd name="connsiteY0-74" fmla="*/ 893765 h 893765"/>
                  <a:gd name="connsiteX1-75" fmla="*/ 3272790 w 4617720"/>
                  <a:gd name="connsiteY1-76" fmla="*/ 0 h 893765"/>
                  <a:gd name="connsiteX2-77" fmla="*/ 4617720 w 4617720"/>
                  <a:gd name="connsiteY2-78" fmla="*/ 74008 h 893765"/>
                  <a:gd name="connsiteX3-79" fmla="*/ 0 w 4617720"/>
                  <a:gd name="connsiteY3-80" fmla="*/ 893765 h 893765"/>
                  <a:gd name="connsiteX0-81" fmla="*/ 0 w 4617720"/>
                  <a:gd name="connsiteY0-82" fmla="*/ 1001524 h 1001524"/>
                  <a:gd name="connsiteX1-83" fmla="*/ 3257550 w 4617720"/>
                  <a:gd name="connsiteY1-84" fmla="*/ 0 h 1001524"/>
                  <a:gd name="connsiteX2-85" fmla="*/ 4617720 w 4617720"/>
                  <a:gd name="connsiteY2-86" fmla="*/ 181767 h 1001524"/>
                  <a:gd name="connsiteX3-87" fmla="*/ 0 w 4617720"/>
                  <a:gd name="connsiteY3-88" fmla="*/ 1001524 h 1001524"/>
                  <a:gd name="connsiteX0-89" fmla="*/ 0 w 4472940"/>
                  <a:gd name="connsiteY0-90" fmla="*/ 1001524 h 1001524"/>
                  <a:gd name="connsiteX1-91" fmla="*/ 3257550 w 4472940"/>
                  <a:gd name="connsiteY1-92" fmla="*/ 0 h 1001524"/>
                  <a:gd name="connsiteX2-93" fmla="*/ 4472940 w 4472940"/>
                  <a:gd name="connsiteY2-94" fmla="*/ 993128 h 1001524"/>
                  <a:gd name="connsiteX3-95" fmla="*/ 0 w 4472940"/>
                  <a:gd name="connsiteY3-96" fmla="*/ 1001524 h 1001524"/>
                  <a:gd name="connsiteX0-97" fmla="*/ 0 w 5025390"/>
                  <a:gd name="connsiteY0-98" fmla="*/ 668739 h 993128"/>
                  <a:gd name="connsiteX1-99" fmla="*/ 3810000 w 5025390"/>
                  <a:gd name="connsiteY1-100" fmla="*/ 0 h 993128"/>
                  <a:gd name="connsiteX2-101" fmla="*/ 5025390 w 5025390"/>
                  <a:gd name="connsiteY2-102" fmla="*/ 993128 h 993128"/>
                  <a:gd name="connsiteX3-103" fmla="*/ 0 w 5025390"/>
                  <a:gd name="connsiteY3-104" fmla="*/ 668739 h 993128"/>
                  <a:gd name="connsiteX0-105" fmla="*/ 0 w 3810000"/>
                  <a:gd name="connsiteY0-106" fmla="*/ 668739 h 1642851"/>
                  <a:gd name="connsiteX1-107" fmla="*/ 3810000 w 3810000"/>
                  <a:gd name="connsiteY1-108" fmla="*/ 0 h 1642851"/>
                  <a:gd name="connsiteX2-109" fmla="*/ 1215390 w 3810000"/>
                  <a:gd name="connsiteY2-110" fmla="*/ 1642851 h 1642851"/>
                  <a:gd name="connsiteX3-111" fmla="*/ 0 w 3810000"/>
                  <a:gd name="connsiteY3-112" fmla="*/ 668739 h 1642851"/>
                  <a:gd name="connsiteX0-113" fmla="*/ 0 w 2419350"/>
                  <a:gd name="connsiteY0-114" fmla="*/ 335954 h 1310066"/>
                  <a:gd name="connsiteX1-115" fmla="*/ 2419350 w 2419350"/>
                  <a:gd name="connsiteY1-116" fmla="*/ 0 h 1310066"/>
                  <a:gd name="connsiteX2-117" fmla="*/ 1215390 w 2419350"/>
                  <a:gd name="connsiteY2-118" fmla="*/ 1310066 h 1310066"/>
                  <a:gd name="connsiteX3-119" fmla="*/ 0 w 2419350"/>
                  <a:gd name="connsiteY3-120" fmla="*/ 335954 h 1310066"/>
                  <a:gd name="connsiteX0-121" fmla="*/ 0 w 3562350"/>
                  <a:gd name="connsiteY0-122" fmla="*/ 209179 h 1183291"/>
                  <a:gd name="connsiteX1-123" fmla="*/ 3562350 w 3562350"/>
                  <a:gd name="connsiteY1-124" fmla="*/ 0 h 1183291"/>
                  <a:gd name="connsiteX2-125" fmla="*/ 1215390 w 3562350"/>
                  <a:gd name="connsiteY2-126" fmla="*/ 1183291 h 1183291"/>
                  <a:gd name="connsiteX3-127" fmla="*/ 0 w 3562350"/>
                  <a:gd name="connsiteY3-128" fmla="*/ 209179 h 1183291"/>
                  <a:gd name="connsiteX0-129" fmla="*/ 0 w 3867150"/>
                  <a:gd name="connsiteY0-130" fmla="*/ 383495 h 1357607"/>
                  <a:gd name="connsiteX1-131" fmla="*/ 3867150 w 3867150"/>
                  <a:gd name="connsiteY1-132" fmla="*/ 0 h 1357607"/>
                  <a:gd name="connsiteX2-133" fmla="*/ 1215390 w 3867150"/>
                  <a:gd name="connsiteY2-134" fmla="*/ 1357607 h 1357607"/>
                  <a:gd name="connsiteX3-135" fmla="*/ 0 w 3867150"/>
                  <a:gd name="connsiteY3-136" fmla="*/ 383495 h 1357607"/>
                  <a:gd name="connsiteX0-137" fmla="*/ 0 w 3619500"/>
                  <a:gd name="connsiteY0-138" fmla="*/ 716280 h 1357607"/>
                  <a:gd name="connsiteX1-139" fmla="*/ 3619500 w 3619500"/>
                  <a:gd name="connsiteY1-140" fmla="*/ 0 h 1357607"/>
                  <a:gd name="connsiteX2-141" fmla="*/ 967740 w 3619500"/>
                  <a:gd name="connsiteY2-142" fmla="*/ 1357607 h 1357607"/>
                  <a:gd name="connsiteX3-143" fmla="*/ 0 w 3619500"/>
                  <a:gd name="connsiteY3-144" fmla="*/ 716280 h 1357607"/>
                  <a:gd name="connsiteX0-145" fmla="*/ 0 w 5886450"/>
                  <a:gd name="connsiteY0-146" fmla="*/ 747974 h 1389301"/>
                  <a:gd name="connsiteX1-147" fmla="*/ 5886450 w 5886450"/>
                  <a:gd name="connsiteY1-148" fmla="*/ 0 h 1389301"/>
                  <a:gd name="connsiteX2-149" fmla="*/ 967740 w 5886450"/>
                  <a:gd name="connsiteY2-150" fmla="*/ 1389301 h 1389301"/>
                  <a:gd name="connsiteX3-151" fmla="*/ 0 w 5886450"/>
                  <a:gd name="connsiteY3-152" fmla="*/ 747974 h 1389301"/>
                  <a:gd name="connsiteX0-153" fmla="*/ 0 w 5886450"/>
                  <a:gd name="connsiteY0-154" fmla="*/ 747974 h 771272"/>
                  <a:gd name="connsiteX1-155" fmla="*/ 5886450 w 5886450"/>
                  <a:gd name="connsiteY1-156" fmla="*/ 0 h 771272"/>
                  <a:gd name="connsiteX2-157" fmla="*/ 2586990 w 5886450"/>
                  <a:gd name="connsiteY2-158" fmla="*/ 771272 h 771272"/>
                  <a:gd name="connsiteX3-159" fmla="*/ 0 w 5886450"/>
                  <a:gd name="connsiteY3-160" fmla="*/ 747974 h 771272"/>
                  <a:gd name="connsiteX0-161" fmla="*/ 0 w 5486400"/>
                  <a:gd name="connsiteY0-162" fmla="*/ 0 h 783950"/>
                  <a:gd name="connsiteX1-163" fmla="*/ 5486400 w 5486400"/>
                  <a:gd name="connsiteY1-164" fmla="*/ 12678 h 783950"/>
                  <a:gd name="connsiteX2-165" fmla="*/ 2186940 w 5486400"/>
                  <a:gd name="connsiteY2-166" fmla="*/ 783950 h 783950"/>
                  <a:gd name="connsiteX3-167" fmla="*/ 0 w 5486400"/>
                  <a:gd name="connsiteY3-168" fmla="*/ 0 h 783950"/>
                  <a:gd name="connsiteX0-169" fmla="*/ 0 w 5486400"/>
                  <a:gd name="connsiteY0-170" fmla="*/ 0 h 720562"/>
                  <a:gd name="connsiteX1-171" fmla="*/ 5486400 w 5486400"/>
                  <a:gd name="connsiteY1-172" fmla="*/ 12678 h 720562"/>
                  <a:gd name="connsiteX2-173" fmla="*/ 1920240 w 5486400"/>
                  <a:gd name="connsiteY2-174" fmla="*/ 720562 h 720562"/>
                  <a:gd name="connsiteX3-175" fmla="*/ 0 w 5486400"/>
                  <a:gd name="connsiteY3-176" fmla="*/ 0 h 720562"/>
                  <a:gd name="connsiteX0-177" fmla="*/ 0 w 5276850"/>
                  <a:gd name="connsiteY0-178" fmla="*/ 320106 h 1040668"/>
                  <a:gd name="connsiteX1-179" fmla="*/ 5276850 w 5276850"/>
                  <a:gd name="connsiteY1-180" fmla="*/ 0 h 1040668"/>
                  <a:gd name="connsiteX2-181" fmla="*/ 1920240 w 5276850"/>
                  <a:gd name="connsiteY2-182" fmla="*/ 1040668 h 1040668"/>
                  <a:gd name="connsiteX3-183" fmla="*/ 0 w 5276850"/>
                  <a:gd name="connsiteY3-184" fmla="*/ 320106 h 1040668"/>
                  <a:gd name="connsiteX0-185" fmla="*/ 1356360 w 3356610"/>
                  <a:gd name="connsiteY0-186" fmla="*/ 0 h 1750611"/>
                  <a:gd name="connsiteX1-187" fmla="*/ 3356610 w 3356610"/>
                  <a:gd name="connsiteY1-188" fmla="*/ 709943 h 1750611"/>
                  <a:gd name="connsiteX2-189" fmla="*/ 0 w 3356610"/>
                  <a:gd name="connsiteY2-190" fmla="*/ 1750611 h 1750611"/>
                  <a:gd name="connsiteX3-191" fmla="*/ 1356360 w 3356610"/>
                  <a:gd name="connsiteY3-192" fmla="*/ 0 h 1750611"/>
                  <a:gd name="connsiteX0-193" fmla="*/ 1356360 w 3737610"/>
                  <a:gd name="connsiteY0-194" fmla="*/ 98249 h 1848860"/>
                  <a:gd name="connsiteX1-195" fmla="*/ 3737610 w 3737610"/>
                  <a:gd name="connsiteY1-196" fmla="*/ 0 h 1848860"/>
                  <a:gd name="connsiteX2-197" fmla="*/ 0 w 3737610"/>
                  <a:gd name="connsiteY2-198" fmla="*/ 1848860 h 1848860"/>
                  <a:gd name="connsiteX3-199" fmla="*/ 1356360 w 3737610"/>
                  <a:gd name="connsiteY3-200" fmla="*/ 98249 h 1848860"/>
                  <a:gd name="connsiteX0-201" fmla="*/ 0 w 2381250"/>
                  <a:gd name="connsiteY0-202" fmla="*/ 98249 h 2213339"/>
                  <a:gd name="connsiteX1-203" fmla="*/ 2381250 w 2381250"/>
                  <a:gd name="connsiteY1-204" fmla="*/ 0 h 2213339"/>
                  <a:gd name="connsiteX2-205" fmla="*/ 624840 w 2381250"/>
                  <a:gd name="connsiteY2-206" fmla="*/ 2213339 h 2213339"/>
                  <a:gd name="connsiteX3-207" fmla="*/ 0 w 2381250"/>
                  <a:gd name="connsiteY3-208" fmla="*/ 98249 h 2213339"/>
                  <a:gd name="connsiteX0-209" fmla="*/ 0 w 1962150"/>
                  <a:gd name="connsiteY0-210" fmla="*/ 0 h 2226018"/>
                  <a:gd name="connsiteX1-211" fmla="*/ 1962150 w 1962150"/>
                  <a:gd name="connsiteY1-212" fmla="*/ 12679 h 2226018"/>
                  <a:gd name="connsiteX2-213" fmla="*/ 205740 w 1962150"/>
                  <a:gd name="connsiteY2-214" fmla="*/ 2226018 h 2226018"/>
                  <a:gd name="connsiteX3-215" fmla="*/ 0 w 1962150"/>
                  <a:gd name="connsiteY3-216" fmla="*/ 0 h 2226018"/>
                  <a:gd name="connsiteX0-217" fmla="*/ 0 w 2247900"/>
                  <a:gd name="connsiteY0-218" fmla="*/ 3168 h 2213339"/>
                  <a:gd name="connsiteX1-219" fmla="*/ 2247900 w 2247900"/>
                  <a:gd name="connsiteY1-220" fmla="*/ 0 h 2213339"/>
                  <a:gd name="connsiteX2-221" fmla="*/ 491490 w 2247900"/>
                  <a:gd name="connsiteY2-222" fmla="*/ 2213339 h 2213339"/>
                  <a:gd name="connsiteX3-223" fmla="*/ 0 w 2247900"/>
                  <a:gd name="connsiteY3-224" fmla="*/ 3168 h 2213339"/>
                  <a:gd name="connsiteX0-225" fmla="*/ 0 w 2324100"/>
                  <a:gd name="connsiteY0-226" fmla="*/ 3168 h 2213339"/>
                  <a:gd name="connsiteX1-227" fmla="*/ 2324100 w 2324100"/>
                  <a:gd name="connsiteY1-228" fmla="*/ 0 h 2213339"/>
                  <a:gd name="connsiteX2-229" fmla="*/ 567690 w 2324100"/>
                  <a:gd name="connsiteY2-230" fmla="*/ 2213339 h 2213339"/>
                  <a:gd name="connsiteX3-231" fmla="*/ 0 w 2324100"/>
                  <a:gd name="connsiteY3-232" fmla="*/ 3168 h 2213339"/>
                  <a:gd name="connsiteX0-233" fmla="*/ 0 w 1619250"/>
                  <a:gd name="connsiteY0-234" fmla="*/ 779666 h 2989837"/>
                  <a:gd name="connsiteX1-235" fmla="*/ 1619250 w 1619250"/>
                  <a:gd name="connsiteY1-236" fmla="*/ 0 h 2989837"/>
                  <a:gd name="connsiteX2-237" fmla="*/ 567690 w 1619250"/>
                  <a:gd name="connsiteY2-238" fmla="*/ 2989837 h 2989837"/>
                  <a:gd name="connsiteX3-239" fmla="*/ 0 w 1619250"/>
                  <a:gd name="connsiteY3-240" fmla="*/ 779666 h 2989837"/>
                  <a:gd name="connsiteX0-241" fmla="*/ 0 w 2110740"/>
                  <a:gd name="connsiteY0-242" fmla="*/ 779666 h 2181645"/>
                  <a:gd name="connsiteX1-243" fmla="*/ 1619250 w 2110740"/>
                  <a:gd name="connsiteY1-244" fmla="*/ 0 h 2181645"/>
                  <a:gd name="connsiteX2-245" fmla="*/ 2110740 w 2110740"/>
                  <a:gd name="connsiteY2-246" fmla="*/ 2181645 h 2181645"/>
                  <a:gd name="connsiteX3-247" fmla="*/ 0 w 2110740"/>
                  <a:gd name="connsiteY3-248" fmla="*/ 779666 h 2181645"/>
                  <a:gd name="connsiteX0-249" fmla="*/ 0 w 2110740"/>
                  <a:gd name="connsiteY0-250" fmla="*/ 858901 h 2260880"/>
                  <a:gd name="connsiteX1-251" fmla="*/ 1600200 w 2110740"/>
                  <a:gd name="connsiteY1-252" fmla="*/ 0 h 2260880"/>
                  <a:gd name="connsiteX2-253" fmla="*/ 2110740 w 2110740"/>
                  <a:gd name="connsiteY2-254" fmla="*/ 2260880 h 2260880"/>
                  <a:gd name="connsiteX3-255" fmla="*/ 0 w 2110740"/>
                  <a:gd name="connsiteY3-256" fmla="*/ 858901 h 2260880"/>
                  <a:gd name="connsiteX0-257" fmla="*/ 0 w 529590"/>
                  <a:gd name="connsiteY0-258" fmla="*/ 1841409 h 2260880"/>
                  <a:gd name="connsiteX1-259" fmla="*/ 19050 w 529590"/>
                  <a:gd name="connsiteY1-260" fmla="*/ 0 h 2260880"/>
                  <a:gd name="connsiteX2-261" fmla="*/ 529590 w 529590"/>
                  <a:gd name="connsiteY2-262" fmla="*/ 2260880 h 2260880"/>
                  <a:gd name="connsiteX3-263" fmla="*/ 0 w 529590"/>
                  <a:gd name="connsiteY3-264" fmla="*/ 1841409 h 2260880"/>
                  <a:gd name="connsiteX0-265" fmla="*/ 0 w 553402"/>
                  <a:gd name="connsiteY0-266" fmla="*/ 1841409 h 2201455"/>
                  <a:gd name="connsiteX1-267" fmla="*/ 19050 w 553402"/>
                  <a:gd name="connsiteY1-268" fmla="*/ 0 h 2201455"/>
                  <a:gd name="connsiteX2-269" fmla="*/ 553402 w 553402"/>
                  <a:gd name="connsiteY2-270" fmla="*/ 2201455 h 2201455"/>
                  <a:gd name="connsiteX3-271" fmla="*/ 0 w 553402"/>
                  <a:gd name="connsiteY3-272" fmla="*/ 1841409 h 2201455"/>
                  <a:gd name="connsiteX0-273" fmla="*/ 0 w 608985"/>
                  <a:gd name="connsiteY0-274" fmla="*/ 1887782 h 2201455"/>
                  <a:gd name="connsiteX1-275" fmla="*/ 74633 w 608985"/>
                  <a:gd name="connsiteY1-276" fmla="*/ 0 h 2201455"/>
                  <a:gd name="connsiteX2-277" fmla="*/ 608985 w 608985"/>
                  <a:gd name="connsiteY2-278" fmla="*/ 2201455 h 2201455"/>
                  <a:gd name="connsiteX3-279" fmla="*/ 0 w 608985"/>
                  <a:gd name="connsiteY3-280" fmla="*/ 1887782 h 2201455"/>
                  <a:gd name="connsiteX0-281" fmla="*/ 0 w 608985"/>
                  <a:gd name="connsiteY0-282" fmla="*/ 1934156 h 2247829"/>
                  <a:gd name="connsiteX1-283" fmla="*/ 19050 w 608985"/>
                  <a:gd name="connsiteY1-284" fmla="*/ 0 h 2247829"/>
                  <a:gd name="connsiteX2-285" fmla="*/ 608985 w 608985"/>
                  <a:gd name="connsiteY2-286" fmla="*/ 2247829 h 2247829"/>
                  <a:gd name="connsiteX3-287" fmla="*/ 0 w 608985"/>
                  <a:gd name="connsiteY3-288" fmla="*/ 1934156 h 2247829"/>
                  <a:gd name="connsiteX0-289" fmla="*/ 0 w 608985"/>
                  <a:gd name="connsiteY0-290" fmla="*/ 1961980 h 2275653"/>
                  <a:gd name="connsiteX1-291" fmla="*/ 19050 w 608985"/>
                  <a:gd name="connsiteY1-292" fmla="*/ 0 h 2275653"/>
                  <a:gd name="connsiteX2-293" fmla="*/ 608985 w 608985"/>
                  <a:gd name="connsiteY2-294" fmla="*/ 2275653 h 2275653"/>
                  <a:gd name="connsiteX3-295" fmla="*/ 0 w 608985"/>
                  <a:gd name="connsiteY3-296" fmla="*/ 1961980 h 227565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608985" h="2275653">
                    <a:moveTo>
                      <a:pt x="0" y="1961980"/>
                    </a:moveTo>
                    <a:lnTo>
                      <a:pt x="19050" y="0"/>
                    </a:lnTo>
                    <a:lnTo>
                      <a:pt x="608985" y="2275653"/>
                    </a:lnTo>
                    <a:lnTo>
                      <a:pt x="0" y="196198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19469" name="组合 7"/>
            <p:cNvGrpSpPr/>
            <p:nvPr/>
          </p:nvGrpSpPr>
          <p:grpSpPr>
            <a:xfrm>
              <a:off x="4574381" y="5864350"/>
              <a:ext cx="4645466" cy="1043827"/>
              <a:chOff x="-54770" y="4178801"/>
              <a:chExt cx="12326860" cy="2769823"/>
            </a:xfrm>
          </p:grpSpPr>
          <p:sp>
            <p:nvSpPr>
              <p:cNvPr id="15" name="等腰三角形 2"/>
              <p:cNvSpPr/>
              <p:nvPr/>
            </p:nvSpPr>
            <p:spPr>
              <a:xfrm>
                <a:off x="-36804" y="4723120"/>
                <a:ext cx="1139374" cy="2153548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1143000" h="1790700">
                    <a:moveTo>
                      <a:pt x="0" y="1790700"/>
                    </a:moveTo>
                    <a:lnTo>
                      <a:pt x="0" y="0"/>
                    </a:lnTo>
                    <a:lnTo>
                      <a:pt x="1143000" y="628650"/>
                    </a:lnTo>
                    <a:lnTo>
                      <a:pt x="0" y="179070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6" name="等腰三角形 2"/>
              <p:cNvSpPr/>
              <p:nvPr/>
            </p:nvSpPr>
            <p:spPr>
              <a:xfrm>
                <a:off x="-55330" y="5483800"/>
                <a:ext cx="2667802" cy="1398006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  <a:gd name="connsiteX0-25" fmla="*/ 0 w 2971800"/>
                  <a:gd name="connsiteY0-26" fmla="*/ 1790700 h 1790700"/>
                  <a:gd name="connsiteX1-27" fmla="*/ 1828800 w 2971800"/>
                  <a:gd name="connsiteY1-28" fmla="*/ 0 h 1790700"/>
                  <a:gd name="connsiteX2-29" fmla="*/ 2971800 w 2971800"/>
                  <a:gd name="connsiteY2-30" fmla="*/ 628650 h 1790700"/>
                  <a:gd name="connsiteX3-31" fmla="*/ 0 w 2971800"/>
                  <a:gd name="connsiteY3-32" fmla="*/ 1790700 h 1790700"/>
                  <a:gd name="connsiteX0-33" fmla="*/ 0 w 2971800"/>
                  <a:gd name="connsiteY0-34" fmla="*/ 1162050 h 1162050"/>
                  <a:gd name="connsiteX1-35" fmla="*/ 1162050 w 2971800"/>
                  <a:gd name="connsiteY1-36" fmla="*/ 52767 h 1162050"/>
                  <a:gd name="connsiteX2-37" fmla="*/ 2971800 w 2971800"/>
                  <a:gd name="connsiteY2-38" fmla="*/ 0 h 1162050"/>
                  <a:gd name="connsiteX3-39" fmla="*/ 0 w 2971800"/>
                  <a:gd name="connsiteY3-40" fmla="*/ 1162050 h 1162050"/>
                  <a:gd name="connsiteX0-41" fmla="*/ 0 w 2628900"/>
                  <a:gd name="connsiteY0-42" fmla="*/ 1109283 h 1109283"/>
                  <a:gd name="connsiteX1-43" fmla="*/ 1162050 w 2628900"/>
                  <a:gd name="connsiteY1-44" fmla="*/ 0 h 1109283"/>
                  <a:gd name="connsiteX2-45" fmla="*/ 2628900 w 2628900"/>
                  <a:gd name="connsiteY2-46" fmla="*/ 295865 h 1109283"/>
                  <a:gd name="connsiteX3-47" fmla="*/ 0 w 2628900"/>
                  <a:gd name="connsiteY3-48" fmla="*/ 1109283 h 1109283"/>
                  <a:gd name="connsiteX0-49" fmla="*/ 0 w 2628900"/>
                  <a:gd name="connsiteY0-50" fmla="*/ 1159993 h 1159993"/>
                  <a:gd name="connsiteX1-51" fmla="*/ 1116330 w 2628900"/>
                  <a:gd name="connsiteY1-52" fmla="*/ 0 h 1159993"/>
                  <a:gd name="connsiteX2-53" fmla="*/ 2628900 w 2628900"/>
                  <a:gd name="connsiteY2-54" fmla="*/ 346575 h 1159993"/>
                  <a:gd name="connsiteX3-55" fmla="*/ 0 w 2628900"/>
                  <a:gd name="connsiteY3-56" fmla="*/ 1159993 h 1159993"/>
                  <a:gd name="connsiteX0-57" fmla="*/ 0 w 2651760"/>
                  <a:gd name="connsiteY0-58" fmla="*/ 1153654 h 1153654"/>
                  <a:gd name="connsiteX1-59" fmla="*/ 1139190 w 2651760"/>
                  <a:gd name="connsiteY1-60" fmla="*/ 0 h 1153654"/>
                  <a:gd name="connsiteX2-61" fmla="*/ 2651760 w 2651760"/>
                  <a:gd name="connsiteY2-62" fmla="*/ 346575 h 1153654"/>
                  <a:gd name="connsiteX3-63" fmla="*/ 0 w 2651760"/>
                  <a:gd name="connsiteY3-64" fmla="*/ 1153654 h 1153654"/>
                  <a:gd name="connsiteX0-65" fmla="*/ 0 w 2668429"/>
                  <a:gd name="connsiteY0-66" fmla="*/ 1165539 h 1165539"/>
                  <a:gd name="connsiteX1-67" fmla="*/ 1155859 w 2668429"/>
                  <a:gd name="connsiteY1-68" fmla="*/ 0 h 1165539"/>
                  <a:gd name="connsiteX2-69" fmla="*/ 2668429 w 2668429"/>
                  <a:gd name="connsiteY2-70" fmla="*/ 346575 h 1165539"/>
                  <a:gd name="connsiteX3-71" fmla="*/ 0 w 2668429"/>
                  <a:gd name="connsiteY3-72" fmla="*/ 1165539 h 116553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2668429" h="1165539">
                    <a:moveTo>
                      <a:pt x="0" y="1165539"/>
                    </a:moveTo>
                    <a:lnTo>
                      <a:pt x="1155859" y="0"/>
                    </a:lnTo>
                    <a:lnTo>
                      <a:pt x="2668429" y="346575"/>
                    </a:lnTo>
                    <a:lnTo>
                      <a:pt x="0" y="1165539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7" name="等腰三角形 2"/>
              <p:cNvSpPr/>
              <p:nvPr/>
            </p:nvSpPr>
            <p:spPr>
              <a:xfrm>
                <a:off x="-32174" y="5668830"/>
                <a:ext cx="4474126" cy="1202696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  <a:gd name="connsiteX0-25" fmla="*/ 0 w 2971800"/>
                  <a:gd name="connsiteY0-26" fmla="*/ 1790700 h 1790700"/>
                  <a:gd name="connsiteX1-27" fmla="*/ 1828800 w 2971800"/>
                  <a:gd name="connsiteY1-28" fmla="*/ 0 h 1790700"/>
                  <a:gd name="connsiteX2-29" fmla="*/ 2971800 w 2971800"/>
                  <a:gd name="connsiteY2-30" fmla="*/ 628650 h 1790700"/>
                  <a:gd name="connsiteX3-31" fmla="*/ 0 w 2971800"/>
                  <a:gd name="connsiteY3-32" fmla="*/ 1790700 h 1790700"/>
                  <a:gd name="connsiteX0-33" fmla="*/ 0 w 2971800"/>
                  <a:gd name="connsiteY0-34" fmla="*/ 1162050 h 1162050"/>
                  <a:gd name="connsiteX1-35" fmla="*/ 1162050 w 2971800"/>
                  <a:gd name="connsiteY1-36" fmla="*/ 52767 h 1162050"/>
                  <a:gd name="connsiteX2-37" fmla="*/ 2971800 w 2971800"/>
                  <a:gd name="connsiteY2-38" fmla="*/ 0 h 1162050"/>
                  <a:gd name="connsiteX3-39" fmla="*/ 0 w 2971800"/>
                  <a:gd name="connsiteY3-40" fmla="*/ 1162050 h 1162050"/>
                  <a:gd name="connsiteX0-41" fmla="*/ 0 w 2628900"/>
                  <a:gd name="connsiteY0-42" fmla="*/ 1109283 h 1109283"/>
                  <a:gd name="connsiteX1-43" fmla="*/ 1162050 w 2628900"/>
                  <a:gd name="connsiteY1-44" fmla="*/ 0 h 1109283"/>
                  <a:gd name="connsiteX2-45" fmla="*/ 2628900 w 2628900"/>
                  <a:gd name="connsiteY2-46" fmla="*/ 295865 h 1109283"/>
                  <a:gd name="connsiteX3-47" fmla="*/ 0 w 2628900"/>
                  <a:gd name="connsiteY3-48" fmla="*/ 1109283 h 1109283"/>
                  <a:gd name="connsiteX0-49" fmla="*/ 0 w 2628900"/>
                  <a:gd name="connsiteY0-50" fmla="*/ 1159993 h 1159993"/>
                  <a:gd name="connsiteX1-51" fmla="*/ 1116330 w 2628900"/>
                  <a:gd name="connsiteY1-52" fmla="*/ 0 h 1159993"/>
                  <a:gd name="connsiteX2-53" fmla="*/ 2628900 w 2628900"/>
                  <a:gd name="connsiteY2-54" fmla="*/ 346575 h 1159993"/>
                  <a:gd name="connsiteX3-55" fmla="*/ 0 w 2628900"/>
                  <a:gd name="connsiteY3-56" fmla="*/ 1159993 h 1159993"/>
                  <a:gd name="connsiteX0-57" fmla="*/ 0 w 2651760"/>
                  <a:gd name="connsiteY0-58" fmla="*/ 1153654 h 1153654"/>
                  <a:gd name="connsiteX1-59" fmla="*/ 1139190 w 2651760"/>
                  <a:gd name="connsiteY1-60" fmla="*/ 0 h 1153654"/>
                  <a:gd name="connsiteX2-61" fmla="*/ 2651760 w 2651760"/>
                  <a:gd name="connsiteY2-62" fmla="*/ 346575 h 1153654"/>
                  <a:gd name="connsiteX3-63" fmla="*/ 0 w 2651760"/>
                  <a:gd name="connsiteY3-64" fmla="*/ 1153654 h 1153654"/>
                  <a:gd name="connsiteX0-65" fmla="*/ 0 w 4617720"/>
                  <a:gd name="connsiteY0-66" fmla="*/ 1166332 h 1166332"/>
                  <a:gd name="connsiteX1-67" fmla="*/ 3105150 w 4617720"/>
                  <a:gd name="connsiteY1-68" fmla="*/ 0 h 1166332"/>
                  <a:gd name="connsiteX2-69" fmla="*/ 4617720 w 4617720"/>
                  <a:gd name="connsiteY2-70" fmla="*/ 346575 h 1166332"/>
                  <a:gd name="connsiteX3-71" fmla="*/ 0 w 4617720"/>
                  <a:gd name="connsiteY3-72" fmla="*/ 1166332 h 1166332"/>
                  <a:gd name="connsiteX0-73" fmla="*/ 0 w 4617720"/>
                  <a:gd name="connsiteY0-74" fmla="*/ 893765 h 893765"/>
                  <a:gd name="connsiteX1-75" fmla="*/ 3272790 w 4617720"/>
                  <a:gd name="connsiteY1-76" fmla="*/ 0 h 893765"/>
                  <a:gd name="connsiteX2-77" fmla="*/ 4617720 w 4617720"/>
                  <a:gd name="connsiteY2-78" fmla="*/ 74008 h 893765"/>
                  <a:gd name="connsiteX3-79" fmla="*/ 0 w 4617720"/>
                  <a:gd name="connsiteY3-80" fmla="*/ 893765 h 893765"/>
                  <a:gd name="connsiteX0-81" fmla="*/ 0 w 4617720"/>
                  <a:gd name="connsiteY0-82" fmla="*/ 1001524 h 1001524"/>
                  <a:gd name="connsiteX1-83" fmla="*/ 3257550 w 4617720"/>
                  <a:gd name="connsiteY1-84" fmla="*/ 0 h 1001524"/>
                  <a:gd name="connsiteX2-85" fmla="*/ 4617720 w 4617720"/>
                  <a:gd name="connsiteY2-86" fmla="*/ 181767 h 1001524"/>
                  <a:gd name="connsiteX3-87" fmla="*/ 0 w 4617720"/>
                  <a:gd name="connsiteY3-88" fmla="*/ 1001524 h 1001524"/>
                  <a:gd name="connsiteX0-89" fmla="*/ 0 w 4472940"/>
                  <a:gd name="connsiteY0-90" fmla="*/ 1001524 h 1001524"/>
                  <a:gd name="connsiteX1-91" fmla="*/ 3257550 w 4472940"/>
                  <a:gd name="connsiteY1-92" fmla="*/ 0 h 1001524"/>
                  <a:gd name="connsiteX2-93" fmla="*/ 4472940 w 4472940"/>
                  <a:gd name="connsiteY2-94" fmla="*/ 993128 h 1001524"/>
                  <a:gd name="connsiteX3-95" fmla="*/ 0 w 4472940"/>
                  <a:gd name="connsiteY3-96" fmla="*/ 1001524 h 100152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4472940" h="1001524">
                    <a:moveTo>
                      <a:pt x="0" y="1001524"/>
                    </a:moveTo>
                    <a:lnTo>
                      <a:pt x="3257550" y="0"/>
                    </a:lnTo>
                    <a:lnTo>
                      <a:pt x="4472940" y="993128"/>
                    </a:lnTo>
                    <a:lnTo>
                      <a:pt x="0" y="1001524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8" name="等腰三角形 2"/>
              <p:cNvSpPr/>
              <p:nvPr/>
            </p:nvSpPr>
            <p:spPr>
              <a:xfrm>
                <a:off x="3186790" y="5432403"/>
                <a:ext cx="3566332" cy="1423706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  <a:gd name="connsiteX0-25" fmla="*/ 0 w 2971800"/>
                  <a:gd name="connsiteY0-26" fmla="*/ 1790700 h 1790700"/>
                  <a:gd name="connsiteX1-27" fmla="*/ 1828800 w 2971800"/>
                  <a:gd name="connsiteY1-28" fmla="*/ 0 h 1790700"/>
                  <a:gd name="connsiteX2-29" fmla="*/ 2971800 w 2971800"/>
                  <a:gd name="connsiteY2-30" fmla="*/ 628650 h 1790700"/>
                  <a:gd name="connsiteX3-31" fmla="*/ 0 w 2971800"/>
                  <a:gd name="connsiteY3-32" fmla="*/ 1790700 h 1790700"/>
                  <a:gd name="connsiteX0-33" fmla="*/ 0 w 2971800"/>
                  <a:gd name="connsiteY0-34" fmla="*/ 1162050 h 1162050"/>
                  <a:gd name="connsiteX1-35" fmla="*/ 1162050 w 2971800"/>
                  <a:gd name="connsiteY1-36" fmla="*/ 52767 h 1162050"/>
                  <a:gd name="connsiteX2-37" fmla="*/ 2971800 w 2971800"/>
                  <a:gd name="connsiteY2-38" fmla="*/ 0 h 1162050"/>
                  <a:gd name="connsiteX3-39" fmla="*/ 0 w 2971800"/>
                  <a:gd name="connsiteY3-40" fmla="*/ 1162050 h 1162050"/>
                  <a:gd name="connsiteX0-41" fmla="*/ 0 w 2628900"/>
                  <a:gd name="connsiteY0-42" fmla="*/ 1109283 h 1109283"/>
                  <a:gd name="connsiteX1-43" fmla="*/ 1162050 w 2628900"/>
                  <a:gd name="connsiteY1-44" fmla="*/ 0 h 1109283"/>
                  <a:gd name="connsiteX2-45" fmla="*/ 2628900 w 2628900"/>
                  <a:gd name="connsiteY2-46" fmla="*/ 295865 h 1109283"/>
                  <a:gd name="connsiteX3-47" fmla="*/ 0 w 2628900"/>
                  <a:gd name="connsiteY3-48" fmla="*/ 1109283 h 1109283"/>
                  <a:gd name="connsiteX0-49" fmla="*/ 0 w 2628900"/>
                  <a:gd name="connsiteY0-50" fmla="*/ 1159993 h 1159993"/>
                  <a:gd name="connsiteX1-51" fmla="*/ 1116330 w 2628900"/>
                  <a:gd name="connsiteY1-52" fmla="*/ 0 h 1159993"/>
                  <a:gd name="connsiteX2-53" fmla="*/ 2628900 w 2628900"/>
                  <a:gd name="connsiteY2-54" fmla="*/ 346575 h 1159993"/>
                  <a:gd name="connsiteX3-55" fmla="*/ 0 w 2628900"/>
                  <a:gd name="connsiteY3-56" fmla="*/ 1159993 h 1159993"/>
                  <a:gd name="connsiteX0-57" fmla="*/ 0 w 2651760"/>
                  <a:gd name="connsiteY0-58" fmla="*/ 1153654 h 1153654"/>
                  <a:gd name="connsiteX1-59" fmla="*/ 1139190 w 2651760"/>
                  <a:gd name="connsiteY1-60" fmla="*/ 0 h 1153654"/>
                  <a:gd name="connsiteX2-61" fmla="*/ 2651760 w 2651760"/>
                  <a:gd name="connsiteY2-62" fmla="*/ 346575 h 1153654"/>
                  <a:gd name="connsiteX3-63" fmla="*/ 0 w 2651760"/>
                  <a:gd name="connsiteY3-64" fmla="*/ 1153654 h 1153654"/>
                  <a:gd name="connsiteX0-65" fmla="*/ 0 w 4617720"/>
                  <a:gd name="connsiteY0-66" fmla="*/ 1166332 h 1166332"/>
                  <a:gd name="connsiteX1-67" fmla="*/ 3105150 w 4617720"/>
                  <a:gd name="connsiteY1-68" fmla="*/ 0 h 1166332"/>
                  <a:gd name="connsiteX2-69" fmla="*/ 4617720 w 4617720"/>
                  <a:gd name="connsiteY2-70" fmla="*/ 346575 h 1166332"/>
                  <a:gd name="connsiteX3-71" fmla="*/ 0 w 4617720"/>
                  <a:gd name="connsiteY3-72" fmla="*/ 1166332 h 1166332"/>
                  <a:gd name="connsiteX0-73" fmla="*/ 0 w 4617720"/>
                  <a:gd name="connsiteY0-74" fmla="*/ 893765 h 893765"/>
                  <a:gd name="connsiteX1-75" fmla="*/ 3272790 w 4617720"/>
                  <a:gd name="connsiteY1-76" fmla="*/ 0 h 893765"/>
                  <a:gd name="connsiteX2-77" fmla="*/ 4617720 w 4617720"/>
                  <a:gd name="connsiteY2-78" fmla="*/ 74008 h 893765"/>
                  <a:gd name="connsiteX3-79" fmla="*/ 0 w 4617720"/>
                  <a:gd name="connsiteY3-80" fmla="*/ 893765 h 893765"/>
                  <a:gd name="connsiteX0-81" fmla="*/ 0 w 4617720"/>
                  <a:gd name="connsiteY0-82" fmla="*/ 1001524 h 1001524"/>
                  <a:gd name="connsiteX1-83" fmla="*/ 3257550 w 4617720"/>
                  <a:gd name="connsiteY1-84" fmla="*/ 0 h 1001524"/>
                  <a:gd name="connsiteX2-85" fmla="*/ 4617720 w 4617720"/>
                  <a:gd name="connsiteY2-86" fmla="*/ 181767 h 1001524"/>
                  <a:gd name="connsiteX3-87" fmla="*/ 0 w 4617720"/>
                  <a:gd name="connsiteY3-88" fmla="*/ 1001524 h 1001524"/>
                  <a:gd name="connsiteX0-89" fmla="*/ 0 w 4472940"/>
                  <a:gd name="connsiteY0-90" fmla="*/ 1001524 h 1001524"/>
                  <a:gd name="connsiteX1-91" fmla="*/ 3257550 w 4472940"/>
                  <a:gd name="connsiteY1-92" fmla="*/ 0 h 1001524"/>
                  <a:gd name="connsiteX2-93" fmla="*/ 4472940 w 4472940"/>
                  <a:gd name="connsiteY2-94" fmla="*/ 993128 h 1001524"/>
                  <a:gd name="connsiteX3-95" fmla="*/ 0 w 4472940"/>
                  <a:gd name="connsiteY3-96" fmla="*/ 1001524 h 1001524"/>
                  <a:gd name="connsiteX0-97" fmla="*/ 0 w 5025390"/>
                  <a:gd name="connsiteY0-98" fmla="*/ 668739 h 993128"/>
                  <a:gd name="connsiteX1-99" fmla="*/ 3810000 w 5025390"/>
                  <a:gd name="connsiteY1-100" fmla="*/ 0 h 993128"/>
                  <a:gd name="connsiteX2-101" fmla="*/ 5025390 w 5025390"/>
                  <a:gd name="connsiteY2-102" fmla="*/ 993128 h 993128"/>
                  <a:gd name="connsiteX3-103" fmla="*/ 0 w 5025390"/>
                  <a:gd name="connsiteY3-104" fmla="*/ 668739 h 993128"/>
                  <a:gd name="connsiteX0-105" fmla="*/ 0 w 3810000"/>
                  <a:gd name="connsiteY0-106" fmla="*/ 668739 h 1642851"/>
                  <a:gd name="connsiteX1-107" fmla="*/ 3810000 w 3810000"/>
                  <a:gd name="connsiteY1-108" fmla="*/ 0 h 1642851"/>
                  <a:gd name="connsiteX2-109" fmla="*/ 1215390 w 3810000"/>
                  <a:gd name="connsiteY2-110" fmla="*/ 1642851 h 1642851"/>
                  <a:gd name="connsiteX3-111" fmla="*/ 0 w 3810000"/>
                  <a:gd name="connsiteY3-112" fmla="*/ 668739 h 1642851"/>
                  <a:gd name="connsiteX0-113" fmla="*/ 0 w 2419350"/>
                  <a:gd name="connsiteY0-114" fmla="*/ 335954 h 1310066"/>
                  <a:gd name="connsiteX1-115" fmla="*/ 2419350 w 2419350"/>
                  <a:gd name="connsiteY1-116" fmla="*/ 0 h 1310066"/>
                  <a:gd name="connsiteX2-117" fmla="*/ 1215390 w 2419350"/>
                  <a:gd name="connsiteY2-118" fmla="*/ 1310066 h 1310066"/>
                  <a:gd name="connsiteX3-119" fmla="*/ 0 w 2419350"/>
                  <a:gd name="connsiteY3-120" fmla="*/ 335954 h 1310066"/>
                  <a:gd name="connsiteX0-121" fmla="*/ 0 w 3562350"/>
                  <a:gd name="connsiteY0-122" fmla="*/ 209179 h 1183291"/>
                  <a:gd name="connsiteX1-123" fmla="*/ 3562350 w 3562350"/>
                  <a:gd name="connsiteY1-124" fmla="*/ 0 h 1183291"/>
                  <a:gd name="connsiteX2-125" fmla="*/ 1215390 w 3562350"/>
                  <a:gd name="connsiteY2-126" fmla="*/ 1183291 h 1183291"/>
                  <a:gd name="connsiteX3-127" fmla="*/ 0 w 3562350"/>
                  <a:gd name="connsiteY3-128" fmla="*/ 209179 h 118329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2350" h="1183291">
                    <a:moveTo>
                      <a:pt x="0" y="209179"/>
                    </a:moveTo>
                    <a:lnTo>
                      <a:pt x="3562350" y="0"/>
                    </a:lnTo>
                    <a:lnTo>
                      <a:pt x="1215390" y="1183291"/>
                    </a:lnTo>
                    <a:lnTo>
                      <a:pt x="0" y="20917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9" name="等腰三角形 2"/>
              <p:cNvSpPr/>
              <p:nvPr/>
            </p:nvSpPr>
            <p:spPr>
              <a:xfrm rot="10800000">
                <a:off x="4391006" y="5231955"/>
                <a:ext cx="3635805" cy="1634434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  <a:gd name="connsiteX0-25" fmla="*/ 0 w 2971800"/>
                  <a:gd name="connsiteY0-26" fmla="*/ 1790700 h 1790700"/>
                  <a:gd name="connsiteX1-27" fmla="*/ 1828800 w 2971800"/>
                  <a:gd name="connsiteY1-28" fmla="*/ 0 h 1790700"/>
                  <a:gd name="connsiteX2-29" fmla="*/ 2971800 w 2971800"/>
                  <a:gd name="connsiteY2-30" fmla="*/ 628650 h 1790700"/>
                  <a:gd name="connsiteX3-31" fmla="*/ 0 w 2971800"/>
                  <a:gd name="connsiteY3-32" fmla="*/ 1790700 h 1790700"/>
                  <a:gd name="connsiteX0-33" fmla="*/ 0 w 2971800"/>
                  <a:gd name="connsiteY0-34" fmla="*/ 1162050 h 1162050"/>
                  <a:gd name="connsiteX1-35" fmla="*/ 1162050 w 2971800"/>
                  <a:gd name="connsiteY1-36" fmla="*/ 52767 h 1162050"/>
                  <a:gd name="connsiteX2-37" fmla="*/ 2971800 w 2971800"/>
                  <a:gd name="connsiteY2-38" fmla="*/ 0 h 1162050"/>
                  <a:gd name="connsiteX3-39" fmla="*/ 0 w 2971800"/>
                  <a:gd name="connsiteY3-40" fmla="*/ 1162050 h 1162050"/>
                  <a:gd name="connsiteX0-41" fmla="*/ 0 w 2628900"/>
                  <a:gd name="connsiteY0-42" fmla="*/ 1109283 h 1109283"/>
                  <a:gd name="connsiteX1-43" fmla="*/ 1162050 w 2628900"/>
                  <a:gd name="connsiteY1-44" fmla="*/ 0 h 1109283"/>
                  <a:gd name="connsiteX2-45" fmla="*/ 2628900 w 2628900"/>
                  <a:gd name="connsiteY2-46" fmla="*/ 295865 h 1109283"/>
                  <a:gd name="connsiteX3-47" fmla="*/ 0 w 2628900"/>
                  <a:gd name="connsiteY3-48" fmla="*/ 1109283 h 1109283"/>
                  <a:gd name="connsiteX0-49" fmla="*/ 0 w 2628900"/>
                  <a:gd name="connsiteY0-50" fmla="*/ 1159993 h 1159993"/>
                  <a:gd name="connsiteX1-51" fmla="*/ 1116330 w 2628900"/>
                  <a:gd name="connsiteY1-52" fmla="*/ 0 h 1159993"/>
                  <a:gd name="connsiteX2-53" fmla="*/ 2628900 w 2628900"/>
                  <a:gd name="connsiteY2-54" fmla="*/ 346575 h 1159993"/>
                  <a:gd name="connsiteX3-55" fmla="*/ 0 w 2628900"/>
                  <a:gd name="connsiteY3-56" fmla="*/ 1159993 h 1159993"/>
                  <a:gd name="connsiteX0-57" fmla="*/ 0 w 2651760"/>
                  <a:gd name="connsiteY0-58" fmla="*/ 1153654 h 1153654"/>
                  <a:gd name="connsiteX1-59" fmla="*/ 1139190 w 2651760"/>
                  <a:gd name="connsiteY1-60" fmla="*/ 0 h 1153654"/>
                  <a:gd name="connsiteX2-61" fmla="*/ 2651760 w 2651760"/>
                  <a:gd name="connsiteY2-62" fmla="*/ 346575 h 1153654"/>
                  <a:gd name="connsiteX3-63" fmla="*/ 0 w 2651760"/>
                  <a:gd name="connsiteY3-64" fmla="*/ 1153654 h 1153654"/>
                  <a:gd name="connsiteX0-65" fmla="*/ 0 w 4617720"/>
                  <a:gd name="connsiteY0-66" fmla="*/ 1166332 h 1166332"/>
                  <a:gd name="connsiteX1-67" fmla="*/ 3105150 w 4617720"/>
                  <a:gd name="connsiteY1-68" fmla="*/ 0 h 1166332"/>
                  <a:gd name="connsiteX2-69" fmla="*/ 4617720 w 4617720"/>
                  <a:gd name="connsiteY2-70" fmla="*/ 346575 h 1166332"/>
                  <a:gd name="connsiteX3-71" fmla="*/ 0 w 4617720"/>
                  <a:gd name="connsiteY3-72" fmla="*/ 1166332 h 1166332"/>
                  <a:gd name="connsiteX0-73" fmla="*/ 0 w 4617720"/>
                  <a:gd name="connsiteY0-74" fmla="*/ 893765 h 893765"/>
                  <a:gd name="connsiteX1-75" fmla="*/ 3272790 w 4617720"/>
                  <a:gd name="connsiteY1-76" fmla="*/ 0 h 893765"/>
                  <a:gd name="connsiteX2-77" fmla="*/ 4617720 w 4617720"/>
                  <a:gd name="connsiteY2-78" fmla="*/ 74008 h 893765"/>
                  <a:gd name="connsiteX3-79" fmla="*/ 0 w 4617720"/>
                  <a:gd name="connsiteY3-80" fmla="*/ 893765 h 893765"/>
                  <a:gd name="connsiteX0-81" fmla="*/ 0 w 4617720"/>
                  <a:gd name="connsiteY0-82" fmla="*/ 1001524 h 1001524"/>
                  <a:gd name="connsiteX1-83" fmla="*/ 3257550 w 4617720"/>
                  <a:gd name="connsiteY1-84" fmla="*/ 0 h 1001524"/>
                  <a:gd name="connsiteX2-85" fmla="*/ 4617720 w 4617720"/>
                  <a:gd name="connsiteY2-86" fmla="*/ 181767 h 1001524"/>
                  <a:gd name="connsiteX3-87" fmla="*/ 0 w 4617720"/>
                  <a:gd name="connsiteY3-88" fmla="*/ 1001524 h 1001524"/>
                  <a:gd name="connsiteX0-89" fmla="*/ 0 w 4472940"/>
                  <a:gd name="connsiteY0-90" fmla="*/ 1001524 h 1001524"/>
                  <a:gd name="connsiteX1-91" fmla="*/ 3257550 w 4472940"/>
                  <a:gd name="connsiteY1-92" fmla="*/ 0 h 1001524"/>
                  <a:gd name="connsiteX2-93" fmla="*/ 4472940 w 4472940"/>
                  <a:gd name="connsiteY2-94" fmla="*/ 993128 h 1001524"/>
                  <a:gd name="connsiteX3-95" fmla="*/ 0 w 4472940"/>
                  <a:gd name="connsiteY3-96" fmla="*/ 1001524 h 1001524"/>
                  <a:gd name="connsiteX0-97" fmla="*/ 0 w 5025390"/>
                  <a:gd name="connsiteY0-98" fmla="*/ 668739 h 993128"/>
                  <a:gd name="connsiteX1-99" fmla="*/ 3810000 w 5025390"/>
                  <a:gd name="connsiteY1-100" fmla="*/ 0 h 993128"/>
                  <a:gd name="connsiteX2-101" fmla="*/ 5025390 w 5025390"/>
                  <a:gd name="connsiteY2-102" fmla="*/ 993128 h 993128"/>
                  <a:gd name="connsiteX3-103" fmla="*/ 0 w 5025390"/>
                  <a:gd name="connsiteY3-104" fmla="*/ 668739 h 993128"/>
                  <a:gd name="connsiteX0-105" fmla="*/ 0 w 3810000"/>
                  <a:gd name="connsiteY0-106" fmla="*/ 668739 h 1642851"/>
                  <a:gd name="connsiteX1-107" fmla="*/ 3810000 w 3810000"/>
                  <a:gd name="connsiteY1-108" fmla="*/ 0 h 1642851"/>
                  <a:gd name="connsiteX2-109" fmla="*/ 1215390 w 3810000"/>
                  <a:gd name="connsiteY2-110" fmla="*/ 1642851 h 1642851"/>
                  <a:gd name="connsiteX3-111" fmla="*/ 0 w 3810000"/>
                  <a:gd name="connsiteY3-112" fmla="*/ 668739 h 1642851"/>
                  <a:gd name="connsiteX0-113" fmla="*/ 0 w 2419350"/>
                  <a:gd name="connsiteY0-114" fmla="*/ 335954 h 1310066"/>
                  <a:gd name="connsiteX1-115" fmla="*/ 2419350 w 2419350"/>
                  <a:gd name="connsiteY1-116" fmla="*/ 0 h 1310066"/>
                  <a:gd name="connsiteX2-117" fmla="*/ 1215390 w 2419350"/>
                  <a:gd name="connsiteY2-118" fmla="*/ 1310066 h 1310066"/>
                  <a:gd name="connsiteX3-119" fmla="*/ 0 w 2419350"/>
                  <a:gd name="connsiteY3-120" fmla="*/ 335954 h 1310066"/>
                  <a:gd name="connsiteX0-121" fmla="*/ 0 w 3562350"/>
                  <a:gd name="connsiteY0-122" fmla="*/ 209179 h 1183291"/>
                  <a:gd name="connsiteX1-123" fmla="*/ 3562350 w 3562350"/>
                  <a:gd name="connsiteY1-124" fmla="*/ 0 h 1183291"/>
                  <a:gd name="connsiteX2-125" fmla="*/ 1215390 w 3562350"/>
                  <a:gd name="connsiteY2-126" fmla="*/ 1183291 h 1183291"/>
                  <a:gd name="connsiteX3-127" fmla="*/ 0 w 3562350"/>
                  <a:gd name="connsiteY3-128" fmla="*/ 209179 h 1183291"/>
                  <a:gd name="connsiteX0-129" fmla="*/ 0 w 3867150"/>
                  <a:gd name="connsiteY0-130" fmla="*/ 383495 h 1357607"/>
                  <a:gd name="connsiteX1-131" fmla="*/ 3867150 w 3867150"/>
                  <a:gd name="connsiteY1-132" fmla="*/ 0 h 1357607"/>
                  <a:gd name="connsiteX2-133" fmla="*/ 1215390 w 3867150"/>
                  <a:gd name="connsiteY2-134" fmla="*/ 1357607 h 1357607"/>
                  <a:gd name="connsiteX3-135" fmla="*/ 0 w 3867150"/>
                  <a:gd name="connsiteY3-136" fmla="*/ 383495 h 1357607"/>
                  <a:gd name="connsiteX0-137" fmla="*/ 0 w 3619500"/>
                  <a:gd name="connsiteY0-138" fmla="*/ 716280 h 1357607"/>
                  <a:gd name="connsiteX1-139" fmla="*/ 3619500 w 3619500"/>
                  <a:gd name="connsiteY1-140" fmla="*/ 0 h 1357607"/>
                  <a:gd name="connsiteX2-141" fmla="*/ 967740 w 3619500"/>
                  <a:gd name="connsiteY2-142" fmla="*/ 1357607 h 1357607"/>
                  <a:gd name="connsiteX3-143" fmla="*/ 0 w 3619500"/>
                  <a:gd name="connsiteY3-144" fmla="*/ 716280 h 1357607"/>
                  <a:gd name="connsiteX0-145" fmla="*/ 0 w 3633787"/>
                  <a:gd name="connsiteY0-146" fmla="*/ 716280 h 1357607"/>
                  <a:gd name="connsiteX1-147" fmla="*/ 3633787 w 3633787"/>
                  <a:gd name="connsiteY1-148" fmla="*/ 0 h 1357607"/>
                  <a:gd name="connsiteX2-149" fmla="*/ 967740 w 3633787"/>
                  <a:gd name="connsiteY2-150" fmla="*/ 1357607 h 1357607"/>
                  <a:gd name="connsiteX3-151" fmla="*/ 0 w 3633787"/>
                  <a:gd name="connsiteY3-152" fmla="*/ 716280 h 1357607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633787" h="1357607">
                    <a:moveTo>
                      <a:pt x="0" y="716280"/>
                    </a:moveTo>
                    <a:lnTo>
                      <a:pt x="3633787" y="0"/>
                    </a:lnTo>
                    <a:lnTo>
                      <a:pt x="967740" y="1357607"/>
                    </a:lnTo>
                    <a:lnTo>
                      <a:pt x="0" y="71628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0" name="等腰三角形 2"/>
              <p:cNvSpPr/>
              <p:nvPr/>
            </p:nvSpPr>
            <p:spPr>
              <a:xfrm rot="10800000">
                <a:off x="4441952" y="5997773"/>
                <a:ext cx="5530131" cy="863474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  <a:gd name="connsiteX0-25" fmla="*/ 0 w 2971800"/>
                  <a:gd name="connsiteY0-26" fmla="*/ 1790700 h 1790700"/>
                  <a:gd name="connsiteX1-27" fmla="*/ 1828800 w 2971800"/>
                  <a:gd name="connsiteY1-28" fmla="*/ 0 h 1790700"/>
                  <a:gd name="connsiteX2-29" fmla="*/ 2971800 w 2971800"/>
                  <a:gd name="connsiteY2-30" fmla="*/ 628650 h 1790700"/>
                  <a:gd name="connsiteX3-31" fmla="*/ 0 w 2971800"/>
                  <a:gd name="connsiteY3-32" fmla="*/ 1790700 h 1790700"/>
                  <a:gd name="connsiteX0-33" fmla="*/ 0 w 2971800"/>
                  <a:gd name="connsiteY0-34" fmla="*/ 1162050 h 1162050"/>
                  <a:gd name="connsiteX1-35" fmla="*/ 1162050 w 2971800"/>
                  <a:gd name="connsiteY1-36" fmla="*/ 52767 h 1162050"/>
                  <a:gd name="connsiteX2-37" fmla="*/ 2971800 w 2971800"/>
                  <a:gd name="connsiteY2-38" fmla="*/ 0 h 1162050"/>
                  <a:gd name="connsiteX3-39" fmla="*/ 0 w 2971800"/>
                  <a:gd name="connsiteY3-40" fmla="*/ 1162050 h 1162050"/>
                  <a:gd name="connsiteX0-41" fmla="*/ 0 w 2628900"/>
                  <a:gd name="connsiteY0-42" fmla="*/ 1109283 h 1109283"/>
                  <a:gd name="connsiteX1-43" fmla="*/ 1162050 w 2628900"/>
                  <a:gd name="connsiteY1-44" fmla="*/ 0 h 1109283"/>
                  <a:gd name="connsiteX2-45" fmla="*/ 2628900 w 2628900"/>
                  <a:gd name="connsiteY2-46" fmla="*/ 295865 h 1109283"/>
                  <a:gd name="connsiteX3-47" fmla="*/ 0 w 2628900"/>
                  <a:gd name="connsiteY3-48" fmla="*/ 1109283 h 1109283"/>
                  <a:gd name="connsiteX0-49" fmla="*/ 0 w 2628900"/>
                  <a:gd name="connsiteY0-50" fmla="*/ 1159993 h 1159993"/>
                  <a:gd name="connsiteX1-51" fmla="*/ 1116330 w 2628900"/>
                  <a:gd name="connsiteY1-52" fmla="*/ 0 h 1159993"/>
                  <a:gd name="connsiteX2-53" fmla="*/ 2628900 w 2628900"/>
                  <a:gd name="connsiteY2-54" fmla="*/ 346575 h 1159993"/>
                  <a:gd name="connsiteX3-55" fmla="*/ 0 w 2628900"/>
                  <a:gd name="connsiteY3-56" fmla="*/ 1159993 h 1159993"/>
                  <a:gd name="connsiteX0-57" fmla="*/ 0 w 2651760"/>
                  <a:gd name="connsiteY0-58" fmla="*/ 1153654 h 1153654"/>
                  <a:gd name="connsiteX1-59" fmla="*/ 1139190 w 2651760"/>
                  <a:gd name="connsiteY1-60" fmla="*/ 0 h 1153654"/>
                  <a:gd name="connsiteX2-61" fmla="*/ 2651760 w 2651760"/>
                  <a:gd name="connsiteY2-62" fmla="*/ 346575 h 1153654"/>
                  <a:gd name="connsiteX3-63" fmla="*/ 0 w 2651760"/>
                  <a:gd name="connsiteY3-64" fmla="*/ 1153654 h 1153654"/>
                  <a:gd name="connsiteX0-65" fmla="*/ 0 w 4617720"/>
                  <a:gd name="connsiteY0-66" fmla="*/ 1166332 h 1166332"/>
                  <a:gd name="connsiteX1-67" fmla="*/ 3105150 w 4617720"/>
                  <a:gd name="connsiteY1-68" fmla="*/ 0 h 1166332"/>
                  <a:gd name="connsiteX2-69" fmla="*/ 4617720 w 4617720"/>
                  <a:gd name="connsiteY2-70" fmla="*/ 346575 h 1166332"/>
                  <a:gd name="connsiteX3-71" fmla="*/ 0 w 4617720"/>
                  <a:gd name="connsiteY3-72" fmla="*/ 1166332 h 1166332"/>
                  <a:gd name="connsiteX0-73" fmla="*/ 0 w 4617720"/>
                  <a:gd name="connsiteY0-74" fmla="*/ 893765 h 893765"/>
                  <a:gd name="connsiteX1-75" fmla="*/ 3272790 w 4617720"/>
                  <a:gd name="connsiteY1-76" fmla="*/ 0 h 893765"/>
                  <a:gd name="connsiteX2-77" fmla="*/ 4617720 w 4617720"/>
                  <a:gd name="connsiteY2-78" fmla="*/ 74008 h 893765"/>
                  <a:gd name="connsiteX3-79" fmla="*/ 0 w 4617720"/>
                  <a:gd name="connsiteY3-80" fmla="*/ 893765 h 893765"/>
                  <a:gd name="connsiteX0-81" fmla="*/ 0 w 4617720"/>
                  <a:gd name="connsiteY0-82" fmla="*/ 1001524 h 1001524"/>
                  <a:gd name="connsiteX1-83" fmla="*/ 3257550 w 4617720"/>
                  <a:gd name="connsiteY1-84" fmla="*/ 0 h 1001524"/>
                  <a:gd name="connsiteX2-85" fmla="*/ 4617720 w 4617720"/>
                  <a:gd name="connsiteY2-86" fmla="*/ 181767 h 1001524"/>
                  <a:gd name="connsiteX3-87" fmla="*/ 0 w 4617720"/>
                  <a:gd name="connsiteY3-88" fmla="*/ 1001524 h 1001524"/>
                  <a:gd name="connsiteX0-89" fmla="*/ 0 w 4472940"/>
                  <a:gd name="connsiteY0-90" fmla="*/ 1001524 h 1001524"/>
                  <a:gd name="connsiteX1-91" fmla="*/ 3257550 w 4472940"/>
                  <a:gd name="connsiteY1-92" fmla="*/ 0 h 1001524"/>
                  <a:gd name="connsiteX2-93" fmla="*/ 4472940 w 4472940"/>
                  <a:gd name="connsiteY2-94" fmla="*/ 993128 h 1001524"/>
                  <a:gd name="connsiteX3-95" fmla="*/ 0 w 4472940"/>
                  <a:gd name="connsiteY3-96" fmla="*/ 1001524 h 1001524"/>
                  <a:gd name="connsiteX0-97" fmla="*/ 0 w 5025390"/>
                  <a:gd name="connsiteY0-98" fmla="*/ 668739 h 993128"/>
                  <a:gd name="connsiteX1-99" fmla="*/ 3810000 w 5025390"/>
                  <a:gd name="connsiteY1-100" fmla="*/ 0 h 993128"/>
                  <a:gd name="connsiteX2-101" fmla="*/ 5025390 w 5025390"/>
                  <a:gd name="connsiteY2-102" fmla="*/ 993128 h 993128"/>
                  <a:gd name="connsiteX3-103" fmla="*/ 0 w 5025390"/>
                  <a:gd name="connsiteY3-104" fmla="*/ 668739 h 993128"/>
                  <a:gd name="connsiteX0-105" fmla="*/ 0 w 3810000"/>
                  <a:gd name="connsiteY0-106" fmla="*/ 668739 h 1642851"/>
                  <a:gd name="connsiteX1-107" fmla="*/ 3810000 w 3810000"/>
                  <a:gd name="connsiteY1-108" fmla="*/ 0 h 1642851"/>
                  <a:gd name="connsiteX2-109" fmla="*/ 1215390 w 3810000"/>
                  <a:gd name="connsiteY2-110" fmla="*/ 1642851 h 1642851"/>
                  <a:gd name="connsiteX3-111" fmla="*/ 0 w 3810000"/>
                  <a:gd name="connsiteY3-112" fmla="*/ 668739 h 1642851"/>
                  <a:gd name="connsiteX0-113" fmla="*/ 0 w 2419350"/>
                  <a:gd name="connsiteY0-114" fmla="*/ 335954 h 1310066"/>
                  <a:gd name="connsiteX1-115" fmla="*/ 2419350 w 2419350"/>
                  <a:gd name="connsiteY1-116" fmla="*/ 0 h 1310066"/>
                  <a:gd name="connsiteX2-117" fmla="*/ 1215390 w 2419350"/>
                  <a:gd name="connsiteY2-118" fmla="*/ 1310066 h 1310066"/>
                  <a:gd name="connsiteX3-119" fmla="*/ 0 w 2419350"/>
                  <a:gd name="connsiteY3-120" fmla="*/ 335954 h 1310066"/>
                  <a:gd name="connsiteX0-121" fmla="*/ 0 w 3562350"/>
                  <a:gd name="connsiteY0-122" fmla="*/ 209179 h 1183291"/>
                  <a:gd name="connsiteX1-123" fmla="*/ 3562350 w 3562350"/>
                  <a:gd name="connsiteY1-124" fmla="*/ 0 h 1183291"/>
                  <a:gd name="connsiteX2-125" fmla="*/ 1215390 w 3562350"/>
                  <a:gd name="connsiteY2-126" fmla="*/ 1183291 h 1183291"/>
                  <a:gd name="connsiteX3-127" fmla="*/ 0 w 3562350"/>
                  <a:gd name="connsiteY3-128" fmla="*/ 209179 h 1183291"/>
                  <a:gd name="connsiteX0-129" fmla="*/ 0 w 3867150"/>
                  <a:gd name="connsiteY0-130" fmla="*/ 383495 h 1357607"/>
                  <a:gd name="connsiteX1-131" fmla="*/ 3867150 w 3867150"/>
                  <a:gd name="connsiteY1-132" fmla="*/ 0 h 1357607"/>
                  <a:gd name="connsiteX2-133" fmla="*/ 1215390 w 3867150"/>
                  <a:gd name="connsiteY2-134" fmla="*/ 1357607 h 1357607"/>
                  <a:gd name="connsiteX3-135" fmla="*/ 0 w 3867150"/>
                  <a:gd name="connsiteY3-136" fmla="*/ 383495 h 1357607"/>
                  <a:gd name="connsiteX0-137" fmla="*/ 0 w 3619500"/>
                  <a:gd name="connsiteY0-138" fmla="*/ 716280 h 1357607"/>
                  <a:gd name="connsiteX1-139" fmla="*/ 3619500 w 3619500"/>
                  <a:gd name="connsiteY1-140" fmla="*/ 0 h 1357607"/>
                  <a:gd name="connsiteX2-141" fmla="*/ 967740 w 3619500"/>
                  <a:gd name="connsiteY2-142" fmla="*/ 1357607 h 1357607"/>
                  <a:gd name="connsiteX3-143" fmla="*/ 0 w 3619500"/>
                  <a:gd name="connsiteY3-144" fmla="*/ 716280 h 1357607"/>
                  <a:gd name="connsiteX0-145" fmla="*/ 0 w 5886450"/>
                  <a:gd name="connsiteY0-146" fmla="*/ 747974 h 1389301"/>
                  <a:gd name="connsiteX1-147" fmla="*/ 5886450 w 5886450"/>
                  <a:gd name="connsiteY1-148" fmla="*/ 0 h 1389301"/>
                  <a:gd name="connsiteX2-149" fmla="*/ 967740 w 5886450"/>
                  <a:gd name="connsiteY2-150" fmla="*/ 1389301 h 1389301"/>
                  <a:gd name="connsiteX3-151" fmla="*/ 0 w 5886450"/>
                  <a:gd name="connsiteY3-152" fmla="*/ 747974 h 1389301"/>
                  <a:gd name="connsiteX0-153" fmla="*/ 0 w 5886450"/>
                  <a:gd name="connsiteY0-154" fmla="*/ 747974 h 771272"/>
                  <a:gd name="connsiteX1-155" fmla="*/ 5886450 w 5886450"/>
                  <a:gd name="connsiteY1-156" fmla="*/ 0 h 771272"/>
                  <a:gd name="connsiteX2-157" fmla="*/ 2586990 w 5886450"/>
                  <a:gd name="connsiteY2-158" fmla="*/ 771272 h 771272"/>
                  <a:gd name="connsiteX3-159" fmla="*/ 0 w 5886450"/>
                  <a:gd name="connsiteY3-160" fmla="*/ 747974 h 771272"/>
                  <a:gd name="connsiteX0-161" fmla="*/ 0 w 5486400"/>
                  <a:gd name="connsiteY0-162" fmla="*/ 0 h 783950"/>
                  <a:gd name="connsiteX1-163" fmla="*/ 5486400 w 5486400"/>
                  <a:gd name="connsiteY1-164" fmla="*/ 12678 h 783950"/>
                  <a:gd name="connsiteX2-165" fmla="*/ 2186940 w 5486400"/>
                  <a:gd name="connsiteY2-166" fmla="*/ 783950 h 783950"/>
                  <a:gd name="connsiteX3-167" fmla="*/ 0 w 5486400"/>
                  <a:gd name="connsiteY3-168" fmla="*/ 0 h 783950"/>
                  <a:gd name="connsiteX0-169" fmla="*/ 0 w 5486400"/>
                  <a:gd name="connsiteY0-170" fmla="*/ 0 h 720562"/>
                  <a:gd name="connsiteX1-171" fmla="*/ 5486400 w 5486400"/>
                  <a:gd name="connsiteY1-172" fmla="*/ 12678 h 720562"/>
                  <a:gd name="connsiteX2-173" fmla="*/ 1920240 w 5486400"/>
                  <a:gd name="connsiteY2-174" fmla="*/ 720562 h 720562"/>
                  <a:gd name="connsiteX3-175" fmla="*/ 0 w 5486400"/>
                  <a:gd name="connsiteY3-176" fmla="*/ 0 h 720562"/>
                  <a:gd name="connsiteX0-177" fmla="*/ 0 w 5529262"/>
                  <a:gd name="connsiteY0-178" fmla="*/ 0 h 720562"/>
                  <a:gd name="connsiteX1-179" fmla="*/ 5529262 w 5529262"/>
                  <a:gd name="connsiteY1-180" fmla="*/ 12678 h 720562"/>
                  <a:gd name="connsiteX2-181" fmla="*/ 1920240 w 5529262"/>
                  <a:gd name="connsiteY2-182" fmla="*/ 720562 h 720562"/>
                  <a:gd name="connsiteX3-183" fmla="*/ 0 w 5529262"/>
                  <a:gd name="connsiteY3-184" fmla="*/ 0 h 720562"/>
                  <a:gd name="connsiteX0-185" fmla="*/ 0 w 5524500"/>
                  <a:gd name="connsiteY0-186" fmla="*/ 0 h 720562"/>
                  <a:gd name="connsiteX1-187" fmla="*/ 5524500 w 5524500"/>
                  <a:gd name="connsiteY1-188" fmla="*/ 8716 h 720562"/>
                  <a:gd name="connsiteX2-189" fmla="*/ 1920240 w 5524500"/>
                  <a:gd name="connsiteY2-190" fmla="*/ 720562 h 720562"/>
                  <a:gd name="connsiteX3-191" fmla="*/ 0 w 5524500"/>
                  <a:gd name="connsiteY3-192" fmla="*/ 0 h 720562"/>
                  <a:gd name="connsiteX0-193" fmla="*/ 0 w 5529263"/>
                  <a:gd name="connsiteY0-194" fmla="*/ 0 h 720562"/>
                  <a:gd name="connsiteX1-195" fmla="*/ 5529263 w 5529263"/>
                  <a:gd name="connsiteY1-196" fmla="*/ 8716 h 720562"/>
                  <a:gd name="connsiteX2-197" fmla="*/ 1920240 w 5529263"/>
                  <a:gd name="connsiteY2-198" fmla="*/ 720562 h 720562"/>
                  <a:gd name="connsiteX3-199" fmla="*/ 0 w 5529263"/>
                  <a:gd name="connsiteY3-200" fmla="*/ 0 h 72056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5529263" h="720562">
                    <a:moveTo>
                      <a:pt x="0" y="0"/>
                    </a:moveTo>
                    <a:lnTo>
                      <a:pt x="5529263" y="8716"/>
                    </a:lnTo>
                    <a:lnTo>
                      <a:pt x="1920240" y="72056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1" name="等腰三角形 2"/>
              <p:cNvSpPr/>
              <p:nvPr/>
            </p:nvSpPr>
            <p:spPr>
              <a:xfrm rot="10800000">
                <a:off x="8022180" y="4743679"/>
                <a:ext cx="3256013" cy="2107289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  <a:gd name="connsiteX0-25" fmla="*/ 0 w 2971800"/>
                  <a:gd name="connsiteY0-26" fmla="*/ 1790700 h 1790700"/>
                  <a:gd name="connsiteX1-27" fmla="*/ 1828800 w 2971800"/>
                  <a:gd name="connsiteY1-28" fmla="*/ 0 h 1790700"/>
                  <a:gd name="connsiteX2-29" fmla="*/ 2971800 w 2971800"/>
                  <a:gd name="connsiteY2-30" fmla="*/ 628650 h 1790700"/>
                  <a:gd name="connsiteX3-31" fmla="*/ 0 w 2971800"/>
                  <a:gd name="connsiteY3-32" fmla="*/ 1790700 h 1790700"/>
                  <a:gd name="connsiteX0-33" fmla="*/ 0 w 2971800"/>
                  <a:gd name="connsiteY0-34" fmla="*/ 1162050 h 1162050"/>
                  <a:gd name="connsiteX1-35" fmla="*/ 1162050 w 2971800"/>
                  <a:gd name="connsiteY1-36" fmla="*/ 52767 h 1162050"/>
                  <a:gd name="connsiteX2-37" fmla="*/ 2971800 w 2971800"/>
                  <a:gd name="connsiteY2-38" fmla="*/ 0 h 1162050"/>
                  <a:gd name="connsiteX3-39" fmla="*/ 0 w 2971800"/>
                  <a:gd name="connsiteY3-40" fmla="*/ 1162050 h 1162050"/>
                  <a:gd name="connsiteX0-41" fmla="*/ 0 w 2628900"/>
                  <a:gd name="connsiteY0-42" fmla="*/ 1109283 h 1109283"/>
                  <a:gd name="connsiteX1-43" fmla="*/ 1162050 w 2628900"/>
                  <a:gd name="connsiteY1-44" fmla="*/ 0 h 1109283"/>
                  <a:gd name="connsiteX2-45" fmla="*/ 2628900 w 2628900"/>
                  <a:gd name="connsiteY2-46" fmla="*/ 295865 h 1109283"/>
                  <a:gd name="connsiteX3-47" fmla="*/ 0 w 2628900"/>
                  <a:gd name="connsiteY3-48" fmla="*/ 1109283 h 1109283"/>
                  <a:gd name="connsiteX0-49" fmla="*/ 0 w 2628900"/>
                  <a:gd name="connsiteY0-50" fmla="*/ 1159993 h 1159993"/>
                  <a:gd name="connsiteX1-51" fmla="*/ 1116330 w 2628900"/>
                  <a:gd name="connsiteY1-52" fmla="*/ 0 h 1159993"/>
                  <a:gd name="connsiteX2-53" fmla="*/ 2628900 w 2628900"/>
                  <a:gd name="connsiteY2-54" fmla="*/ 346575 h 1159993"/>
                  <a:gd name="connsiteX3-55" fmla="*/ 0 w 2628900"/>
                  <a:gd name="connsiteY3-56" fmla="*/ 1159993 h 1159993"/>
                  <a:gd name="connsiteX0-57" fmla="*/ 0 w 2651760"/>
                  <a:gd name="connsiteY0-58" fmla="*/ 1153654 h 1153654"/>
                  <a:gd name="connsiteX1-59" fmla="*/ 1139190 w 2651760"/>
                  <a:gd name="connsiteY1-60" fmla="*/ 0 h 1153654"/>
                  <a:gd name="connsiteX2-61" fmla="*/ 2651760 w 2651760"/>
                  <a:gd name="connsiteY2-62" fmla="*/ 346575 h 1153654"/>
                  <a:gd name="connsiteX3-63" fmla="*/ 0 w 2651760"/>
                  <a:gd name="connsiteY3-64" fmla="*/ 1153654 h 1153654"/>
                  <a:gd name="connsiteX0-65" fmla="*/ 0 w 4617720"/>
                  <a:gd name="connsiteY0-66" fmla="*/ 1166332 h 1166332"/>
                  <a:gd name="connsiteX1-67" fmla="*/ 3105150 w 4617720"/>
                  <a:gd name="connsiteY1-68" fmla="*/ 0 h 1166332"/>
                  <a:gd name="connsiteX2-69" fmla="*/ 4617720 w 4617720"/>
                  <a:gd name="connsiteY2-70" fmla="*/ 346575 h 1166332"/>
                  <a:gd name="connsiteX3-71" fmla="*/ 0 w 4617720"/>
                  <a:gd name="connsiteY3-72" fmla="*/ 1166332 h 1166332"/>
                  <a:gd name="connsiteX0-73" fmla="*/ 0 w 4617720"/>
                  <a:gd name="connsiteY0-74" fmla="*/ 893765 h 893765"/>
                  <a:gd name="connsiteX1-75" fmla="*/ 3272790 w 4617720"/>
                  <a:gd name="connsiteY1-76" fmla="*/ 0 h 893765"/>
                  <a:gd name="connsiteX2-77" fmla="*/ 4617720 w 4617720"/>
                  <a:gd name="connsiteY2-78" fmla="*/ 74008 h 893765"/>
                  <a:gd name="connsiteX3-79" fmla="*/ 0 w 4617720"/>
                  <a:gd name="connsiteY3-80" fmla="*/ 893765 h 893765"/>
                  <a:gd name="connsiteX0-81" fmla="*/ 0 w 4617720"/>
                  <a:gd name="connsiteY0-82" fmla="*/ 1001524 h 1001524"/>
                  <a:gd name="connsiteX1-83" fmla="*/ 3257550 w 4617720"/>
                  <a:gd name="connsiteY1-84" fmla="*/ 0 h 1001524"/>
                  <a:gd name="connsiteX2-85" fmla="*/ 4617720 w 4617720"/>
                  <a:gd name="connsiteY2-86" fmla="*/ 181767 h 1001524"/>
                  <a:gd name="connsiteX3-87" fmla="*/ 0 w 4617720"/>
                  <a:gd name="connsiteY3-88" fmla="*/ 1001524 h 1001524"/>
                  <a:gd name="connsiteX0-89" fmla="*/ 0 w 4472940"/>
                  <a:gd name="connsiteY0-90" fmla="*/ 1001524 h 1001524"/>
                  <a:gd name="connsiteX1-91" fmla="*/ 3257550 w 4472940"/>
                  <a:gd name="connsiteY1-92" fmla="*/ 0 h 1001524"/>
                  <a:gd name="connsiteX2-93" fmla="*/ 4472940 w 4472940"/>
                  <a:gd name="connsiteY2-94" fmla="*/ 993128 h 1001524"/>
                  <a:gd name="connsiteX3-95" fmla="*/ 0 w 4472940"/>
                  <a:gd name="connsiteY3-96" fmla="*/ 1001524 h 1001524"/>
                  <a:gd name="connsiteX0-97" fmla="*/ 0 w 5025390"/>
                  <a:gd name="connsiteY0-98" fmla="*/ 668739 h 993128"/>
                  <a:gd name="connsiteX1-99" fmla="*/ 3810000 w 5025390"/>
                  <a:gd name="connsiteY1-100" fmla="*/ 0 h 993128"/>
                  <a:gd name="connsiteX2-101" fmla="*/ 5025390 w 5025390"/>
                  <a:gd name="connsiteY2-102" fmla="*/ 993128 h 993128"/>
                  <a:gd name="connsiteX3-103" fmla="*/ 0 w 5025390"/>
                  <a:gd name="connsiteY3-104" fmla="*/ 668739 h 993128"/>
                  <a:gd name="connsiteX0-105" fmla="*/ 0 w 3810000"/>
                  <a:gd name="connsiteY0-106" fmla="*/ 668739 h 1642851"/>
                  <a:gd name="connsiteX1-107" fmla="*/ 3810000 w 3810000"/>
                  <a:gd name="connsiteY1-108" fmla="*/ 0 h 1642851"/>
                  <a:gd name="connsiteX2-109" fmla="*/ 1215390 w 3810000"/>
                  <a:gd name="connsiteY2-110" fmla="*/ 1642851 h 1642851"/>
                  <a:gd name="connsiteX3-111" fmla="*/ 0 w 3810000"/>
                  <a:gd name="connsiteY3-112" fmla="*/ 668739 h 1642851"/>
                  <a:gd name="connsiteX0-113" fmla="*/ 0 w 2419350"/>
                  <a:gd name="connsiteY0-114" fmla="*/ 335954 h 1310066"/>
                  <a:gd name="connsiteX1-115" fmla="*/ 2419350 w 2419350"/>
                  <a:gd name="connsiteY1-116" fmla="*/ 0 h 1310066"/>
                  <a:gd name="connsiteX2-117" fmla="*/ 1215390 w 2419350"/>
                  <a:gd name="connsiteY2-118" fmla="*/ 1310066 h 1310066"/>
                  <a:gd name="connsiteX3-119" fmla="*/ 0 w 2419350"/>
                  <a:gd name="connsiteY3-120" fmla="*/ 335954 h 1310066"/>
                  <a:gd name="connsiteX0-121" fmla="*/ 0 w 3562350"/>
                  <a:gd name="connsiteY0-122" fmla="*/ 209179 h 1183291"/>
                  <a:gd name="connsiteX1-123" fmla="*/ 3562350 w 3562350"/>
                  <a:gd name="connsiteY1-124" fmla="*/ 0 h 1183291"/>
                  <a:gd name="connsiteX2-125" fmla="*/ 1215390 w 3562350"/>
                  <a:gd name="connsiteY2-126" fmla="*/ 1183291 h 1183291"/>
                  <a:gd name="connsiteX3-127" fmla="*/ 0 w 3562350"/>
                  <a:gd name="connsiteY3-128" fmla="*/ 209179 h 1183291"/>
                  <a:gd name="connsiteX0-129" fmla="*/ 0 w 3867150"/>
                  <a:gd name="connsiteY0-130" fmla="*/ 383495 h 1357607"/>
                  <a:gd name="connsiteX1-131" fmla="*/ 3867150 w 3867150"/>
                  <a:gd name="connsiteY1-132" fmla="*/ 0 h 1357607"/>
                  <a:gd name="connsiteX2-133" fmla="*/ 1215390 w 3867150"/>
                  <a:gd name="connsiteY2-134" fmla="*/ 1357607 h 1357607"/>
                  <a:gd name="connsiteX3-135" fmla="*/ 0 w 3867150"/>
                  <a:gd name="connsiteY3-136" fmla="*/ 383495 h 1357607"/>
                  <a:gd name="connsiteX0-137" fmla="*/ 0 w 3619500"/>
                  <a:gd name="connsiteY0-138" fmla="*/ 716280 h 1357607"/>
                  <a:gd name="connsiteX1-139" fmla="*/ 3619500 w 3619500"/>
                  <a:gd name="connsiteY1-140" fmla="*/ 0 h 1357607"/>
                  <a:gd name="connsiteX2-141" fmla="*/ 967740 w 3619500"/>
                  <a:gd name="connsiteY2-142" fmla="*/ 1357607 h 1357607"/>
                  <a:gd name="connsiteX3-143" fmla="*/ 0 w 3619500"/>
                  <a:gd name="connsiteY3-144" fmla="*/ 716280 h 1357607"/>
                  <a:gd name="connsiteX0-145" fmla="*/ 0 w 5886450"/>
                  <a:gd name="connsiteY0-146" fmla="*/ 747974 h 1389301"/>
                  <a:gd name="connsiteX1-147" fmla="*/ 5886450 w 5886450"/>
                  <a:gd name="connsiteY1-148" fmla="*/ 0 h 1389301"/>
                  <a:gd name="connsiteX2-149" fmla="*/ 967740 w 5886450"/>
                  <a:gd name="connsiteY2-150" fmla="*/ 1389301 h 1389301"/>
                  <a:gd name="connsiteX3-151" fmla="*/ 0 w 5886450"/>
                  <a:gd name="connsiteY3-152" fmla="*/ 747974 h 1389301"/>
                  <a:gd name="connsiteX0-153" fmla="*/ 0 w 5886450"/>
                  <a:gd name="connsiteY0-154" fmla="*/ 747974 h 771272"/>
                  <a:gd name="connsiteX1-155" fmla="*/ 5886450 w 5886450"/>
                  <a:gd name="connsiteY1-156" fmla="*/ 0 h 771272"/>
                  <a:gd name="connsiteX2-157" fmla="*/ 2586990 w 5886450"/>
                  <a:gd name="connsiteY2-158" fmla="*/ 771272 h 771272"/>
                  <a:gd name="connsiteX3-159" fmla="*/ 0 w 5886450"/>
                  <a:gd name="connsiteY3-160" fmla="*/ 747974 h 771272"/>
                  <a:gd name="connsiteX0-161" fmla="*/ 0 w 5486400"/>
                  <a:gd name="connsiteY0-162" fmla="*/ 0 h 783950"/>
                  <a:gd name="connsiteX1-163" fmla="*/ 5486400 w 5486400"/>
                  <a:gd name="connsiteY1-164" fmla="*/ 12678 h 783950"/>
                  <a:gd name="connsiteX2-165" fmla="*/ 2186940 w 5486400"/>
                  <a:gd name="connsiteY2-166" fmla="*/ 783950 h 783950"/>
                  <a:gd name="connsiteX3-167" fmla="*/ 0 w 5486400"/>
                  <a:gd name="connsiteY3-168" fmla="*/ 0 h 783950"/>
                  <a:gd name="connsiteX0-169" fmla="*/ 0 w 5486400"/>
                  <a:gd name="connsiteY0-170" fmla="*/ 0 h 720562"/>
                  <a:gd name="connsiteX1-171" fmla="*/ 5486400 w 5486400"/>
                  <a:gd name="connsiteY1-172" fmla="*/ 12678 h 720562"/>
                  <a:gd name="connsiteX2-173" fmla="*/ 1920240 w 5486400"/>
                  <a:gd name="connsiteY2-174" fmla="*/ 720562 h 720562"/>
                  <a:gd name="connsiteX3-175" fmla="*/ 0 w 5486400"/>
                  <a:gd name="connsiteY3-176" fmla="*/ 0 h 720562"/>
                  <a:gd name="connsiteX0-177" fmla="*/ 0 w 5276850"/>
                  <a:gd name="connsiteY0-178" fmla="*/ 320106 h 1040668"/>
                  <a:gd name="connsiteX1-179" fmla="*/ 5276850 w 5276850"/>
                  <a:gd name="connsiteY1-180" fmla="*/ 0 h 1040668"/>
                  <a:gd name="connsiteX2-181" fmla="*/ 1920240 w 5276850"/>
                  <a:gd name="connsiteY2-182" fmla="*/ 1040668 h 1040668"/>
                  <a:gd name="connsiteX3-183" fmla="*/ 0 w 5276850"/>
                  <a:gd name="connsiteY3-184" fmla="*/ 320106 h 1040668"/>
                  <a:gd name="connsiteX0-185" fmla="*/ 1356360 w 3356610"/>
                  <a:gd name="connsiteY0-186" fmla="*/ 0 h 1750611"/>
                  <a:gd name="connsiteX1-187" fmla="*/ 3356610 w 3356610"/>
                  <a:gd name="connsiteY1-188" fmla="*/ 709943 h 1750611"/>
                  <a:gd name="connsiteX2-189" fmla="*/ 0 w 3356610"/>
                  <a:gd name="connsiteY2-190" fmla="*/ 1750611 h 1750611"/>
                  <a:gd name="connsiteX3-191" fmla="*/ 1356360 w 3356610"/>
                  <a:gd name="connsiteY3-192" fmla="*/ 0 h 1750611"/>
                  <a:gd name="connsiteX0-193" fmla="*/ 1356360 w 3310890"/>
                  <a:gd name="connsiteY0-194" fmla="*/ 0 h 1750611"/>
                  <a:gd name="connsiteX1-195" fmla="*/ 3310890 w 3310890"/>
                  <a:gd name="connsiteY1-196" fmla="*/ 728959 h 1750611"/>
                  <a:gd name="connsiteX2-197" fmla="*/ 0 w 3310890"/>
                  <a:gd name="connsiteY2-198" fmla="*/ 1750611 h 1750611"/>
                  <a:gd name="connsiteX3-199" fmla="*/ 1356360 w 3310890"/>
                  <a:gd name="connsiteY3-200" fmla="*/ 0 h 1750611"/>
                  <a:gd name="connsiteX0-201" fmla="*/ 1356360 w 3257550"/>
                  <a:gd name="connsiteY0-202" fmla="*/ 0 h 1750611"/>
                  <a:gd name="connsiteX1-203" fmla="*/ 3257550 w 3257550"/>
                  <a:gd name="connsiteY1-204" fmla="*/ 703604 h 1750611"/>
                  <a:gd name="connsiteX2-205" fmla="*/ 0 w 3257550"/>
                  <a:gd name="connsiteY2-206" fmla="*/ 1750611 h 1750611"/>
                  <a:gd name="connsiteX3-207" fmla="*/ 1356360 w 3257550"/>
                  <a:gd name="connsiteY3-208" fmla="*/ 0 h 175061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257550" h="1750611">
                    <a:moveTo>
                      <a:pt x="1356360" y="0"/>
                    </a:moveTo>
                    <a:lnTo>
                      <a:pt x="3257550" y="703604"/>
                    </a:lnTo>
                    <a:lnTo>
                      <a:pt x="0" y="1750611"/>
                    </a:lnTo>
                    <a:lnTo>
                      <a:pt x="1356360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2" name="等腰三角形 2"/>
              <p:cNvSpPr/>
              <p:nvPr/>
            </p:nvSpPr>
            <p:spPr>
              <a:xfrm rot="10800000">
                <a:off x="9897977" y="4188588"/>
                <a:ext cx="2325063" cy="2657241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  <a:gd name="connsiteX0-25" fmla="*/ 0 w 2971800"/>
                  <a:gd name="connsiteY0-26" fmla="*/ 1790700 h 1790700"/>
                  <a:gd name="connsiteX1-27" fmla="*/ 1828800 w 2971800"/>
                  <a:gd name="connsiteY1-28" fmla="*/ 0 h 1790700"/>
                  <a:gd name="connsiteX2-29" fmla="*/ 2971800 w 2971800"/>
                  <a:gd name="connsiteY2-30" fmla="*/ 628650 h 1790700"/>
                  <a:gd name="connsiteX3-31" fmla="*/ 0 w 2971800"/>
                  <a:gd name="connsiteY3-32" fmla="*/ 1790700 h 1790700"/>
                  <a:gd name="connsiteX0-33" fmla="*/ 0 w 2971800"/>
                  <a:gd name="connsiteY0-34" fmla="*/ 1162050 h 1162050"/>
                  <a:gd name="connsiteX1-35" fmla="*/ 1162050 w 2971800"/>
                  <a:gd name="connsiteY1-36" fmla="*/ 52767 h 1162050"/>
                  <a:gd name="connsiteX2-37" fmla="*/ 2971800 w 2971800"/>
                  <a:gd name="connsiteY2-38" fmla="*/ 0 h 1162050"/>
                  <a:gd name="connsiteX3-39" fmla="*/ 0 w 2971800"/>
                  <a:gd name="connsiteY3-40" fmla="*/ 1162050 h 1162050"/>
                  <a:gd name="connsiteX0-41" fmla="*/ 0 w 2628900"/>
                  <a:gd name="connsiteY0-42" fmla="*/ 1109283 h 1109283"/>
                  <a:gd name="connsiteX1-43" fmla="*/ 1162050 w 2628900"/>
                  <a:gd name="connsiteY1-44" fmla="*/ 0 h 1109283"/>
                  <a:gd name="connsiteX2-45" fmla="*/ 2628900 w 2628900"/>
                  <a:gd name="connsiteY2-46" fmla="*/ 295865 h 1109283"/>
                  <a:gd name="connsiteX3-47" fmla="*/ 0 w 2628900"/>
                  <a:gd name="connsiteY3-48" fmla="*/ 1109283 h 1109283"/>
                  <a:gd name="connsiteX0-49" fmla="*/ 0 w 2628900"/>
                  <a:gd name="connsiteY0-50" fmla="*/ 1159993 h 1159993"/>
                  <a:gd name="connsiteX1-51" fmla="*/ 1116330 w 2628900"/>
                  <a:gd name="connsiteY1-52" fmla="*/ 0 h 1159993"/>
                  <a:gd name="connsiteX2-53" fmla="*/ 2628900 w 2628900"/>
                  <a:gd name="connsiteY2-54" fmla="*/ 346575 h 1159993"/>
                  <a:gd name="connsiteX3-55" fmla="*/ 0 w 2628900"/>
                  <a:gd name="connsiteY3-56" fmla="*/ 1159993 h 1159993"/>
                  <a:gd name="connsiteX0-57" fmla="*/ 0 w 2651760"/>
                  <a:gd name="connsiteY0-58" fmla="*/ 1153654 h 1153654"/>
                  <a:gd name="connsiteX1-59" fmla="*/ 1139190 w 2651760"/>
                  <a:gd name="connsiteY1-60" fmla="*/ 0 h 1153654"/>
                  <a:gd name="connsiteX2-61" fmla="*/ 2651760 w 2651760"/>
                  <a:gd name="connsiteY2-62" fmla="*/ 346575 h 1153654"/>
                  <a:gd name="connsiteX3-63" fmla="*/ 0 w 2651760"/>
                  <a:gd name="connsiteY3-64" fmla="*/ 1153654 h 1153654"/>
                  <a:gd name="connsiteX0-65" fmla="*/ 0 w 4617720"/>
                  <a:gd name="connsiteY0-66" fmla="*/ 1166332 h 1166332"/>
                  <a:gd name="connsiteX1-67" fmla="*/ 3105150 w 4617720"/>
                  <a:gd name="connsiteY1-68" fmla="*/ 0 h 1166332"/>
                  <a:gd name="connsiteX2-69" fmla="*/ 4617720 w 4617720"/>
                  <a:gd name="connsiteY2-70" fmla="*/ 346575 h 1166332"/>
                  <a:gd name="connsiteX3-71" fmla="*/ 0 w 4617720"/>
                  <a:gd name="connsiteY3-72" fmla="*/ 1166332 h 1166332"/>
                  <a:gd name="connsiteX0-73" fmla="*/ 0 w 4617720"/>
                  <a:gd name="connsiteY0-74" fmla="*/ 893765 h 893765"/>
                  <a:gd name="connsiteX1-75" fmla="*/ 3272790 w 4617720"/>
                  <a:gd name="connsiteY1-76" fmla="*/ 0 h 893765"/>
                  <a:gd name="connsiteX2-77" fmla="*/ 4617720 w 4617720"/>
                  <a:gd name="connsiteY2-78" fmla="*/ 74008 h 893765"/>
                  <a:gd name="connsiteX3-79" fmla="*/ 0 w 4617720"/>
                  <a:gd name="connsiteY3-80" fmla="*/ 893765 h 893765"/>
                  <a:gd name="connsiteX0-81" fmla="*/ 0 w 4617720"/>
                  <a:gd name="connsiteY0-82" fmla="*/ 1001524 h 1001524"/>
                  <a:gd name="connsiteX1-83" fmla="*/ 3257550 w 4617720"/>
                  <a:gd name="connsiteY1-84" fmla="*/ 0 h 1001524"/>
                  <a:gd name="connsiteX2-85" fmla="*/ 4617720 w 4617720"/>
                  <a:gd name="connsiteY2-86" fmla="*/ 181767 h 1001524"/>
                  <a:gd name="connsiteX3-87" fmla="*/ 0 w 4617720"/>
                  <a:gd name="connsiteY3-88" fmla="*/ 1001524 h 1001524"/>
                  <a:gd name="connsiteX0-89" fmla="*/ 0 w 4472940"/>
                  <a:gd name="connsiteY0-90" fmla="*/ 1001524 h 1001524"/>
                  <a:gd name="connsiteX1-91" fmla="*/ 3257550 w 4472940"/>
                  <a:gd name="connsiteY1-92" fmla="*/ 0 h 1001524"/>
                  <a:gd name="connsiteX2-93" fmla="*/ 4472940 w 4472940"/>
                  <a:gd name="connsiteY2-94" fmla="*/ 993128 h 1001524"/>
                  <a:gd name="connsiteX3-95" fmla="*/ 0 w 4472940"/>
                  <a:gd name="connsiteY3-96" fmla="*/ 1001524 h 1001524"/>
                  <a:gd name="connsiteX0-97" fmla="*/ 0 w 5025390"/>
                  <a:gd name="connsiteY0-98" fmla="*/ 668739 h 993128"/>
                  <a:gd name="connsiteX1-99" fmla="*/ 3810000 w 5025390"/>
                  <a:gd name="connsiteY1-100" fmla="*/ 0 h 993128"/>
                  <a:gd name="connsiteX2-101" fmla="*/ 5025390 w 5025390"/>
                  <a:gd name="connsiteY2-102" fmla="*/ 993128 h 993128"/>
                  <a:gd name="connsiteX3-103" fmla="*/ 0 w 5025390"/>
                  <a:gd name="connsiteY3-104" fmla="*/ 668739 h 993128"/>
                  <a:gd name="connsiteX0-105" fmla="*/ 0 w 3810000"/>
                  <a:gd name="connsiteY0-106" fmla="*/ 668739 h 1642851"/>
                  <a:gd name="connsiteX1-107" fmla="*/ 3810000 w 3810000"/>
                  <a:gd name="connsiteY1-108" fmla="*/ 0 h 1642851"/>
                  <a:gd name="connsiteX2-109" fmla="*/ 1215390 w 3810000"/>
                  <a:gd name="connsiteY2-110" fmla="*/ 1642851 h 1642851"/>
                  <a:gd name="connsiteX3-111" fmla="*/ 0 w 3810000"/>
                  <a:gd name="connsiteY3-112" fmla="*/ 668739 h 1642851"/>
                  <a:gd name="connsiteX0-113" fmla="*/ 0 w 2419350"/>
                  <a:gd name="connsiteY0-114" fmla="*/ 335954 h 1310066"/>
                  <a:gd name="connsiteX1-115" fmla="*/ 2419350 w 2419350"/>
                  <a:gd name="connsiteY1-116" fmla="*/ 0 h 1310066"/>
                  <a:gd name="connsiteX2-117" fmla="*/ 1215390 w 2419350"/>
                  <a:gd name="connsiteY2-118" fmla="*/ 1310066 h 1310066"/>
                  <a:gd name="connsiteX3-119" fmla="*/ 0 w 2419350"/>
                  <a:gd name="connsiteY3-120" fmla="*/ 335954 h 1310066"/>
                  <a:gd name="connsiteX0-121" fmla="*/ 0 w 3562350"/>
                  <a:gd name="connsiteY0-122" fmla="*/ 209179 h 1183291"/>
                  <a:gd name="connsiteX1-123" fmla="*/ 3562350 w 3562350"/>
                  <a:gd name="connsiteY1-124" fmla="*/ 0 h 1183291"/>
                  <a:gd name="connsiteX2-125" fmla="*/ 1215390 w 3562350"/>
                  <a:gd name="connsiteY2-126" fmla="*/ 1183291 h 1183291"/>
                  <a:gd name="connsiteX3-127" fmla="*/ 0 w 3562350"/>
                  <a:gd name="connsiteY3-128" fmla="*/ 209179 h 1183291"/>
                  <a:gd name="connsiteX0-129" fmla="*/ 0 w 3867150"/>
                  <a:gd name="connsiteY0-130" fmla="*/ 383495 h 1357607"/>
                  <a:gd name="connsiteX1-131" fmla="*/ 3867150 w 3867150"/>
                  <a:gd name="connsiteY1-132" fmla="*/ 0 h 1357607"/>
                  <a:gd name="connsiteX2-133" fmla="*/ 1215390 w 3867150"/>
                  <a:gd name="connsiteY2-134" fmla="*/ 1357607 h 1357607"/>
                  <a:gd name="connsiteX3-135" fmla="*/ 0 w 3867150"/>
                  <a:gd name="connsiteY3-136" fmla="*/ 383495 h 1357607"/>
                  <a:gd name="connsiteX0-137" fmla="*/ 0 w 3619500"/>
                  <a:gd name="connsiteY0-138" fmla="*/ 716280 h 1357607"/>
                  <a:gd name="connsiteX1-139" fmla="*/ 3619500 w 3619500"/>
                  <a:gd name="connsiteY1-140" fmla="*/ 0 h 1357607"/>
                  <a:gd name="connsiteX2-141" fmla="*/ 967740 w 3619500"/>
                  <a:gd name="connsiteY2-142" fmla="*/ 1357607 h 1357607"/>
                  <a:gd name="connsiteX3-143" fmla="*/ 0 w 3619500"/>
                  <a:gd name="connsiteY3-144" fmla="*/ 716280 h 1357607"/>
                  <a:gd name="connsiteX0-145" fmla="*/ 0 w 5886450"/>
                  <a:gd name="connsiteY0-146" fmla="*/ 747974 h 1389301"/>
                  <a:gd name="connsiteX1-147" fmla="*/ 5886450 w 5886450"/>
                  <a:gd name="connsiteY1-148" fmla="*/ 0 h 1389301"/>
                  <a:gd name="connsiteX2-149" fmla="*/ 967740 w 5886450"/>
                  <a:gd name="connsiteY2-150" fmla="*/ 1389301 h 1389301"/>
                  <a:gd name="connsiteX3-151" fmla="*/ 0 w 5886450"/>
                  <a:gd name="connsiteY3-152" fmla="*/ 747974 h 1389301"/>
                  <a:gd name="connsiteX0-153" fmla="*/ 0 w 5886450"/>
                  <a:gd name="connsiteY0-154" fmla="*/ 747974 h 771272"/>
                  <a:gd name="connsiteX1-155" fmla="*/ 5886450 w 5886450"/>
                  <a:gd name="connsiteY1-156" fmla="*/ 0 h 771272"/>
                  <a:gd name="connsiteX2-157" fmla="*/ 2586990 w 5886450"/>
                  <a:gd name="connsiteY2-158" fmla="*/ 771272 h 771272"/>
                  <a:gd name="connsiteX3-159" fmla="*/ 0 w 5886450"/>
                  <a:gd name="connsiteY3-160" fmla="*/ 747974 h 771272"/>
                  <a:gd name="connsiteX0-161" fmla="*/ 0 w 5486400"/>
                  <a:gd name="connsiteY0-162" fmla="*/ 0 h 783950"/>
                  <a:gd name="connsiteX1-163" fmla="*/ 5486400 w 5486400"/>
                  <a:gd name="connsiteY1-164" fmla="*/ 12678 h 783950"/>
                  <a:gd name="connsiteX2-165" fmla="*/ 2186940 w 5486400"/>
                  <a:gd name="connsiteY2-166" fmla="*/ 783950 h 783950"/>
                  <a:gd name="connsiteX3-167" fmla="*/ 0 w 5486400"/>
                  <a:gd name="connsiteY3-168" fmla="*/ 0 h 783950"/>
                  <a:gd name="connsiteX0-169" fmla="*/ 0 w 5486400"/>
                  <a:gd name="connsiteY0-170" fmla="*/ 0 h 720562"/>
                  <a:gd name="connsiteX1-171" fmla="*/ 5486400 w 5486400"/>
                  <a:gd name="connsiteY1-172" fmla="*/ 12678 h 720562"/>
                  <a:gd name="connsiteX2-173" fmla="*/ 1920240 w 5486400"/>
                  <a:gd name="connsiteY2-174" fmla="*/ 720562 h 720562"/>
                  <a:gd name="connsiteX3-175" fmla="*/ 0 w 5486400"/>
                  <a:gd name="connsiteY3-176" fmla="*/ 0 h 720562"/>
                  <a:gd name="connsiteX0-177" fmla="*/ 0 w 5276850"/>
                  <a:gd name="connsiteY0-178" fmla="*/ 320106 h 1040668"/>
                  <a:gd name="connsiteX1-179" fmla="*/ 5276850 w 5276850"/>
                  <a:gd name="connsiteY1-180" fmla="*/ 0 h 1040668"/>
                  <a:gd name="connsiteX2-181" fmla="*/ 1920240 w 5276850"/>
                  <a:gd name="connsiteY2-182" fmla="*/ 1040668 h 1040668"/>
                  <a:gd name="connsiteX3-183" fmla="*/ 0 w 5276850"/>
                  <a:gd name="connsiteY3-184" fmla="*/ 320106 h 1040668"/>
                  <a:gd name="connsiteX0-185" fmla="*/ 1356360 w 3356610"/>
                  <a:gd name="connsiteY0-186" fmla="*/ 0 h 1750611"/>
                  <a:gd name="connsiteX1-187" fmla="*/ 3356610 w 3356610"/>
                  <a:gd name="connsiteY1-188" fmla="*/ 709943 h 1750611"/>
                  <a:gd name="connsiteX2-189" fmla="*/ 0 w 3356610"/>
                  <a:gd name="connsiteY2-190" fmla="*/ 1750611 h 1750611"/>
                  <a:gd name="connsiteX3-191" fmla="*/ 1356360 w 3356610"/>
                  <a:gd name="connsiteY3-192" fmla="*/ 0 h 1750611"/>
                  <a:gd name="connsiteX0-193" fmla="*/ 1356360 w 3737610"/>
                  <a:gd name="connsiteY0-194" fmla="*/ 98249 h 1848860"/>
                  <a:gd name="connsiteX1-195" fmla="*/ 3737610 w 3737610"/>
                  <a:gd name="connsiteY1-196" fmla="*/ 0 h 1848860"/>
                  <a:gd name="connsiteX2-197" fmla="*/ 0 w 3737610"/>
                  <a:gd name="connsiteY2-198" fmla="*/ 1848860 h 1848860"/>
                  <a:gd name="connsiteX3-199" fmla="*/ 1356360 w 3737610"/>
                  <a:gd name="connsiteY3-200" fmla="*/ 98249 h 1848860"/>
                  <a:gd name="connsiteX0-201" fmla="*/ 0 w 2381250"/>
                  <a:gd name="connsiteY0-202" fmla="*/ 98249 h 2213339"/>
                  <a:gd name="connsiteX1-203" fmla="*/ 2381250 w 2381250"/>
                  <a:gd name="connsiteY1-204" fmla="*/ 0 h 2213339"/>
                  <a:gd name="connsiteX2-205" fmla="*/ 624840 w 2381250"/>
                  <a:gd name="connsiteY2-206" fmla="*/ 2213339 h 2213339"/>
                  <a:gd name="connsiteX3-207" fmla="*/ 0 w 2381250"/>
                  <a:gd name="connsiteY3-208" fmla="*/ 98249 h 2213339"/>
                  <a:gd name="connsiteX0-209" fmla="*/ 0 w 1962150"/>
                  <a:gd name="connsiteY0-210" fmla="*/ 0 h 2226018"/>
                  <a:gd name="connsiteX1-211" fmla="*/ 1962150 w 1962150"/>
                  <a:gd name="connsiteY1-212" fmla="*/ 12679 h 2226018"/>
                  <a:gd name="connsiteX2-213" fmla="*/ 205740 w 1962150"/>
                  <a:gd name="connsiteY2-214" fmla="*/ 2226018 h 2226018"/>
                  <a:gd name="connsiteX3-215" fmla="*/ 0 w 1962150"/>
                  <a:gd name="connsiteY3-216" fmla="*/ 0 h 2226018"/>
                  <a:gd name="connsiteX0-217" fmla="*/ 0 w 2247900"/>
                  <a:gd name="connsiteY0-218" fmla="*/ 3168 h 2213339"/>
                  <a:gd name="connsiteX1-219" fmla="*/ 2247900 w 2247900"/>
                  <a:gd name="connsiteY1-220" fmla="*/ 0 h 2213339"/>
                  <a:gd name="connsiteX2-221" fmla="*/ 491490 w 2247900"/>
                  <a:gd name="connsiteY2-222" fmla="*/ 2213339 h 2213339"/>
                  <a:gd name="connsiteX3-223" fmla="*/ 0 w 2247900"/>
                  <a:gd name="connsiteY3-224" fmla="*/ 3168 h 2213339"/>
                  <a:gd name="connsiteX0-225" fmla="*/ 0 w 2324100"/>
                  <a:gd name="connsiteY0-226" fmla="*/ 3168 h 2213339"/>
                  <a:gd name="connsiteX1-227" fmla="*/ 2324100 w 2324100"/>
                  <a:gd name="connsiteY1-228" fmla="*/ 0 h 2213339"/>
                  <a:gd name="connsiteX2-229" fmla="*/ 567690 w 2324100"/>
                  <a:gd name="connsiteY2-230" fmla="*/ 2213339 h 2213339"/>
                  <a:gd name="connsiteX3-231" fmla="*/ 0 w 2324100"/>
                  <a:gd name="connsiteY3-232" fmla="*/ 3168 h 221333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2324100" h="2213339">
                    <a:moveTo>
                      <a:pt x="0" y="3168"/>
                    </a:moveTo>
                    <a:lnTo>
                      <a:pt x="2324100" y="0"/>
                    </a:lnTo>
                    <a:lnTo>
                      <a:pt x="567690" y="2213339"/>
                    </a:lnTo>
                    <a:lnTo>
                      <a:pt x="0" y="3168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3" name="等腰三角形 2"/>
              <p:cNvSpPr/>
              <p:nvPr/>
            </p:nvSpPr>
            <p:spPr>
              <a:xfrm rot="10800000">
                <a:off x="11653355" y="4178309"/>
                <a:ext cx="620634" cy="2770315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  <a:gd name="connsiteX0-25" fmla="*/ 0 w 2971800"/>
                  <a:gd name="connsiteY0-26" fmla="*/ 1790700 h 1790700"/>
                  <a:gd name="connsiteX1-27" fmla="*/ 1828800 w 2971800"/>
                  <a:gd name="connsiteY1-28" fmla="*/ 0 h 1790700"/>
                  <a:gd name="connsiteX2-29" fmla="*/ 2971800 w 2971800"/>
                  <a:gd name="connsiteY2-30" fmla="*/ 628650 h 1790700"/>
                  <a:gd name="connsiteX3-31" fmla="*/ 0 w 2971800"/>
                  <a:gd name="connsiteY3-32" fmla="*/ 1790700 h 1790700"/>
                  <a:gd name="connsiteX0-33" fmla="*/ 0 w 2971800"/>
                  <a:gd name="connsiteY0-34" fmla="*/ 1162050 h 1162050"/>
                  <a:gd name="connsiteX1-35" fmla="*/ 1162050 w 2971800"/>
                  <a:gd name="connsiteY1-36" fmla="*/ 52767 h 1162050"/>
                  <a:gd name="connsiteX2-37" fmla="*/ 2971800 w 2971800"/>
                  <a:gd name="connsiteY2-38" fmla="*/ 0 h 1162050"/>
                  <a:gd name="connsiteX3-39" fmla="*/ 0 w 2971800"/>
                  <a:gd name="connsiteY3-40" fmla="*/ 1162050 h 1162050"/>
                  <a:gd name="connsiteX0-41" fmla="*/ 0 w 2628900"/>
                  <a:gd name="connsiteY0-42" fmla="*/ 1109283 h 1109283"/>
                  <a:gd name="connsiteX1-43" fmla="*/ 1162050 w 2628900"/>
                  <a:gd name="connsiteY1-44" fmla="*/ 0 h 1109283"/>
                  <a:gd name="connsiteX2-45" fmla="*/ 2628900 w 2628900"/>
                  <a:gd name="connsiteY2-46" fmla="*/ 295865 h 1109283"/>
                  <a:gd name="connsiteX3-47" fmla="*/ 0 w 2628900"/>
                  <a:gd name="connsiteY3-48" fmla="*/ 1109283 h 1109283"/>
                  <a:gd name="connsiteX0-49" fmla="*/ 0 w 2628900"/>
                  <a:gd name="connsiteY0-50" fmla="*/ 1159993 h 1159993"/>
                  <a:gd name="connsiteX1-51" fmla="*/ 1116330 w 2628900"/>
                  <a:gd name="connsiteY1-52" fmla="*/ 0 h 1159993"/>
                  <a:gd name="connsiteX2-53" fmla="*/ 2628900 w 2628900"/>
                  <a:gd name="connsiteY2-54" fmla="*/ 346575 h 1159993"/>
                  <a:gd name="connsiteX3-55" fmla="*/ 0 w 2628900"/>
                  <a:gd name="connsiteY3-56" fmla="*/ 1159993 h 1159993"/>
                  <a:gd name="connsiteX0-57" fmla="*/ 0 w 2651760"/>
                  <a:gd name="connsiteY0-58" fmla="*/ 1153654 h 1153654"/>
                  <a:gd name="connsiteX1-59" fmla="*/ 1139190 w 2651760"/>
                  <a:gd name="connsiteY1-60" fmla="*/ 0 h 1153654"/>
                  <a:gd name="connsiteX2-61" fmla="*/ 2651760 w 2651760"/>
                  <a:gd name="connsiteY2-62" fmla="*/ 346575 h 1153654"/>
                  <a:gd name="connsiteX3-63" fmla="*/ 0 w 2651760"/>
                  <a:gd name="connsiteY3-64" fmla="*/ 1153654 h 1153654"/>
                  <a:gd name="connsiteX0-65" fmla="*/ 0 w 4617720"/>
                  <a:gd name="connsiteY0-66" fmla="*/ 1166332 h 1166332"/>
                  <a:gd name="connsiteX1-67" fmla="*/ 3105150 w 4617720"/>
                  <a:gd name="connsiteY1-68" fmla="*/ 0 h 1166332"/>
                  <a:gd name="connsiteX2-69" fmla="*/ 4617720 w 4617720"/>
                  <a:gd name="connsiteY2-70" fmla="*/ 346575 h 1166332"/>
                  <a:gd name="connsiteX3-71" fmla="*/ 0 w 4617720"/>
                  <a:gd name="connsiteY3-72" fmla="*/ 1166332 h 1166332"/>
                  <a:gd name="connsiteX0-73" fmla="*/ 0 w 4617720"/>
                  <a:gd name="connsiteY0-74" fmla="*/ 893765 h 893765"/>
                  <a:gd name="connsiteX1-75" fmla="*/ 3272790 w 4617720"/>
                  <a:gd name="connsiteY1-76" fmla="*/ 0 h 893765"/>
                  <a:gd name="connsiteX2-77" fmla="*/ 4617720 w 4617720"/>
                  <a:gd name="connsiteY2-78" fmla="*/ 74008 h 893765"/>
                  <a:gd name="connsiteX3-79" fmla="*/ 0 w 4617720"/>
                  <a:gd name="connsiteY3-80" fmla="*/ 893765 h 893765"/>
                  <a:gd name="connsiteX0-81" fmla="*/ 0 w 4617720"/>
                  <a:gd name="connsiteY0-82" fmla="*/ 1001524 h 1001524"/>
                  <a:gd name="connsiteX1-83" fmla="*/ 3257550 w 4617720"/>
                  <a:gd name="connsiteY1-84" fmla="*/ 0 h 1001524"/>
                  <a:gd name="connsiteX2-85" fmla="*/ 4617720 w 4617720"/>
                  <a:gd name="connsiteY2-86" fmla="*/ 181767 h 1001524"/>
                  <a:gd name="connsiteX3-87" fmla="*/ 0 w 4617720"/>
                  <a:gd name="connsiteY3-88" fmla="*/ 1001524 h 1001524"/>
                  <a:gd name="connsiteX0-89" fmla="*/ 0 w 4472940"/>
                  <a:gd name="connsiteY0-90" fmla="*/ 1001524 h 1001524"/>
                  <a:gd name="connsiteX1-91" fmla="*/ 3257550 w 4472940"/>
                  <a:gd name="connsiteY1-92" fmla="*/ 0 h 1001524"/>
                  <a:gd name="connsiteX2-93" fmla="*/ 4472940 w 4472940"/>
                  <a:gd name="connsiteY2-94" fmla="*/ 993128 h 1001524"/>
                  <a:gd name="connsiteX3-95" fmla="*/ 0 w 4472940"/>
                  <a:gd name="connsiteY3-96" fmla="*/ 1001524 h 1001524"/>
                  <a:gd name="connsiteX0-97" fmla="*/ 0 w 5025390"/>
                  <a:gd name="connsiteY0-98" fmla="*/ 668739 h 993128"/>
                  <a:gd name="connsiteX1-99" fmla="*/ 3810000 w 5025390"/>
                  <a:gd name="connsiteY1-100" fmla="*/ 0 h 993128"/>
                  <a:gd name="connsiteX2-101" fmla="*/ 5025390 w 5025390"/>
                  <a:gd name="connsiteY2-102" fmla="*/ 993128 h 993128"/>
                  <a:gd name="connsiteX3-103" fmla="*/ 0 w 5025390"/>
                  <a:gd name="connsiteY3-104" fmla="*/ 668739 h 993128"/>
                  <a:gd name="connsiteX0-105" fmla="*/ 0 w 3810000"/>
                  <a:gd name="connsiteY0-106" fmla="*/ 668739 h 1642851"/>
                  <a:gd name="connsiteX1-107" fmla="*/ 3810000 w 3810000"/>
                  <a:gd name="connsiteY1-108" fmla="*/ 0 h 1642851"/>
                  <a:gd name="connsiteX2-109" fmla="*/ 1215390 w 3810000"/>
                  <a:gd name="connsiteY2-110" fmla="*/ 1642851 h 1642851"/>
                  <a:gd name="connsiteX3-111" fmla="*/ 0 w 3810000"/>
                  <a:gd name="connsiteY3-112" fmla="*/ 668739 h 1642851"/>
                  <a:gd name="connsiteX0-113" fmla="*/ 0 w 2419350"/>
                  <a:gd name="connsiteY0-114" fmla="*/ 335954 h 1310066"/>
                  <a:gd name="connsiteX1-115" fmla="*/ 2419350 w 2419350"/>
                  <a:gd name="connsiteY1-116" fmla="*/ 0 h 1310066"/>
                  <a:gd name="connsiteX2-117" fmla="*/ 1215390 w 2419350"/>
                  <a:gd name="connsiteY2-118" fmla="*/ 1310066 h 1310066"/>
                  <a:gd name="connsiteX3-119" fmla="*/ 0 w 2419350"/>
                  <a:gd name="connsiteY3-120" fmla="*/ 335954 h 1310066"/>
                  <a:gd name="connsiteX0-121" fmla="*/ 0 w 3562350"/>
                  <a:gd name="connsiteY0-122" fmla="*/ 209179 h 1183291"/>
                  <a:gd name="connsiteX1-123" fmla="*/ 3562350 w 3562350"/>
                  <a:gd name="connsiteY1-124" fmla="*/ 0 h 1183291"/>
                  <a:gd name="connsiteX2-125" fmla="*/ 1215390 w 3562350"/>
                  <a:gd name="connsiteY2-126" fmla="*/ 1183291 h 1183291"/>
                  <a:gd name="connsiteX3-127" fmla="*/ 0 w 3562350"/>
                  <a:gd name="connsiteY3-128" fmla="*/ 209179 h 1183291"/>
                  <a:gd name="connsiteX0-129" fmla="*/ 0 w 3867150"/>
                  <a:gd name="connsiteY0-130" fmla="*/ 383495 h 1357607"/>
                  <a:gd name="connsiteX1-131" fmla="*/ 3867150 w 3867150"/>
                  <a:gd name="connsiteY1-132" fmla="*/ 0 h 1357607"/>
                  <a:gd name="connsiteX2-133" fmla="*/ 1215390 w 3867150"/>
                  <a:gd name="connsiteY2-134" fmla="*/ 1357607 h 1357607"/>
                  <a:gd name="connsiteX3-135" fmla="*/ 0 w 3867150"/>
                  <a:gd name="connsiteY3-136" fmla="*/ 383495 h 1357607"/>
                  <a:gd name="connsiteX0-137" fmla="*/ 0 w 3619500"/>
                  <a:gd name="connsiteY0-138" fmla="*/ 716280 h 1357607"/>
                  <a:gd name="connsiteX1-139" fmla="*/ 3619500 w 3619500"/>
                  <a:gd name="connsiteY1-140" fmla="*/ 0 h 1357607"/>
                  <a:gd name="connsiteX2-141" fmla="*/ 967740 w 3619500"/>
                  <a:gd name="connsiteY2-142" fmla="*/ 1357607 h 1357607"/>
                  <a:gd name="connsiteX3-143" fmla="*/ 0 w 3619500"/>
                  <a:gd name="connsiteY3-144" fmla="*/ 716280 h 1357607"/>
                  <a:gd name="connsiteX0-145" fmla="*/ 0 w 5886450"/>
                  <a:gd name="connsiteY0-146" fmla="*/ 747974 h 1389301"/>
                  <a:gd name="connsiteX1-147" fmla="*/ 5886450 w 5886450"/>
                  <a:gd name="connsiteY1-148" fmla="*/ 0 h 1389301"/>
                  <a:gd name="connsiteX2-149" fmla="*/ 967740 w 5886450"/>
                  <a:gd name="connsiteY2-150" fmla="*/ 1389301 h 1389301"/>
                  <a:gd name="connsiteX3-151" fmla="*/ 0 w 5886450"/>
                  <a:gd name="connsiteY3-152" fmla="*/ 747974 h 1389301"/>
                  <a:gd name="connsiteX0-153" fmla="*/ 0 w 5886450"/>
                  <a:gd name="connsiteY0-154" fmla="*/ 747974 h 771272"/>
                  <a:gd name="connsiteX1-155" fmla="*/ 5886450 w 5886450"/>
                  <a:gd name="connsiteY1-156" fmla="*/ 0 h 771272"/>
                  <a:gd name="connsiteX2-157" fmla="*/ 2586990 w 5886450"/>
                  <a:gd name="connsiteY2-158" fmla="*/ 771272 h 771272"/>
                  <a:gd name="connsiteX3-159" fmla="*/ 0 w 5886450"/>
                  <a:gd name="connsiteY3-160" fmla="*/ 747974 h 771272"/>
                  <a:gd name="connsiteX0-161" fmla="*/ 0 w 5486400"/>
                  <a:gd name="connsiteY0-162" fmla="*/ 0 h 783950"/>
                  <a:gd name="connsiteX1-163" fmla="*/ 5486400 w 5486400"/>
                  <a:gd name="connsiteY1-164" fmla="*/ 12678 h 783950"/>
                  <a:gd name="connsiteX2-165" fmla="*/ 2186940 w 5486400"/>
                  <a:gd name="connsiteY2-166" fmla="*/ 783950 h 783950"/>
                  <a:gd name="connsiteX3-167" fmla="*/ 0 w 5486400"/>
                  <a:gd name="connsiteY3-168" fmla="*/ 0 h 783950"/>
                  <a:gd name="connsiteX0-169" fmla="*/ 0 w 5486400"/>
                  <a:gd name="connsiteY0-170" fmla="*/ 0 h 720562"/>
                  <a:gd name="connsiteX1-171" fmla="*/ 5486400 w 5486400"/>
                  <a:gd name="connsiteY1-172" fmla="*/ 12678 h 720562"/>
                  <a:gd name="connsiteX2-173" fmla="*/ 1920240 w 5486400"/>
                  <a:gd name="connsiteY2-174" fmla="*/ 720562 h 720562"/>
                  <a:gd name="connsiteX3-175" fmla="*/ 0 w 5486400"/>
                  <a:gd name="connsiteY3-176" fmla="*/ 0 h 720562"/>
                  <a:gd name="connsiteX0-177" fmla="*/ 0 w 5276850"/>
                  <a:gd name="connsiteY0-178" fmla="*/ 320106 h 1040668"/>
                  <a:gd name="connsiteX1-179" fmla="*/ 5276850 w 5276850"/>
                  <a:gd name="connsiteY1-180" fmla="*/ 0 h 1040668"/>
                  <a:gd name="connsiteX2-181" fmla="*/ 1920240 w 5276850"/>
                  <a:gd name="connsiteY2-182" fmla="*/ 1040668 h 1040668"/>
                  <a:gd name="connsiteX3-183" fmla="*/ 0 w 5276850"/>
                  <a:gd name="connsiteY3-184" fmla="*/ 320106 h 1040668"/>
                  <a:gd name="connsiteX0-185" fmla="*/ 1356360 w 3356610"/>
                  <a:gd name="connsiteY0-186" fmla="*/ 0 h 1750611"/>
                  <a:gd name="connsiteX1-187" fmla="*/ 3356610 w 3356610"/>
                  <a:gd name="connsiteY1-188" fmla="*/ 709943 h 1750611"/>
                  <a:gd name="connsiteX2-189" fmla="*/ 0 w 3356610"/>
                  <a:gd name="connsiteY2-190" fmla="*/ 1750611 h 1750611"/>
                  <a:gd name="connsiteX3-191" fmla="*/ 1356360 w 3356610"/>
                  <a:gd name="connsiteY3-192" fmla="*/ 0 h 1750611"/>
                  <a:gd name="connsiteX0-193" fmla="*/ 1356360 w 3737610"/>
                  <a:gd name="connsiteY0-194" fmla="*/ 98249 h 1848860"/>
                  <a:gd name="connsiteX1-195" fmla="*/ 3737610 w 3737610"/>
                  <a:gd name="connsiteY1-196" fmla="*/ 0 h 1848860"/>
                  <a:gd name="connsiteX2-197" fmla="*/ 0 w 3737610"/>
                  <a:gd name="connsiteY2-198" fmla="*/ 1848860 h 1848860"/>
                  <a:gd name="connsiteX3-199" fmla="*/ 1356360 w 3737610"/>
                  <a:gd name="connsiteY3-200" fmla="*/ 98249 h 1848860"/>
                  <a:gd name="connsiteX0-201" fmla="*/ 0 w 2381250"/>
                  <a:gd name="connsiteY0-202" fmla="*/ 98249 h 2213339"/>
                  <a:gd name="connsiteX1-203" fmla="*/ 2381250 w 2381250"/>
                  <a:gd name="connsiteY1-204" fmla="*/ 0 h 2213339"/>
                  <a:gd name="connsiteX2-205" fmla="*/ 624840 w 2381250"/>
                  <a:gd name="connsiteY2-206" fmla="*/ 2213339 h 2213339"/>
                  <a:gd name="connsiteX3-207" fmla="*/ 0 w 2381250"/>
                  <a:gd name="connsiteY3-208" fmla="*/ 98249 h 2213339"/>
                  <a:gd name="connsiteX0-209" fmla="*/ 0 w 1962150"/>
                  <a:gd name="connsiteY0-210" fmla="*/ 0 h 2226018"/>
                  <a:gd name="connsiteX1-211" fmla="*/ 1962150 w 1962150"/>
                  <a:gd name="connsiteY1-212" fmla="*/ 12679 h 2226018"/>
                  <a:gd name="connsiteX2-213" fmla="*/ 205740 w 1962150"/>
                  <a:gd name="connsiteY2-214" fmla="*/ 2226018 h 2226018"/>
                  <a:gd name="connsiteX3-215" fmla="*/ 0 w 1962150"/>
                  <a:gd name="connsiteY3-216" fmla="*/ 0 h 2226018"/>
                  <a:gd name="connsiteX0-217" fmla="*/ 0 w 2247900"/>
                  <a:gd name="connsiteY0-218" fmla="*/ 3168 h 2213339"/>
                  <a:gd name="connsiteX1-219" fmla="*/ 2247900 w 2247900"/>
                  <a:gd name="connsiteY1-220" fmla="*/ 0 h 2213339"/>
                  <a:gd name="connsiteX2-221" fmla="*/ 491490 w 2247900"/>
                  <a:gd name="connsiteY2-222" fmla="*/ 2213339 h 2213339"/>
                  <a:gd name="connsiteX3-223" fmla="*/ 0 w 2247900"/>
                  <a:gd name="connsiteY3-224" fmla="*/ 3168 h 2213339"/>
                  <a:gd name="connsiteX0-225" fmla="*/ 0 w 2324100"/>
                  <a:gd name="connsiteY0-226" fmla="*/ 3168 h 2213339"/>
                  <a:gd name="connsiteX1-227" fmla="*/ 2324100 w 2324100"/>
                  <a:gd name="connsiteY1-228" fmla="*/ 0 h 2213339"/>
                  <a:gd name="connsiteX2-229" fmla="*/ 567690 w 2324100"/>
                  <a:gd name="connsiteY2-230" fmla="*/ 2213339 h 2213339"/>
                  <a:gd name="connsiteX3-231" fmla="*/ 0 w 2324100"/>
                  <a:gd name="connsiteY3-232" fmla="*/ 3168 h 2213339"/>
                  <a:gd name="connsiteX0-233" fmla="*/ 0 w 1619250"/>
                  <a:gd name="connsiteY0-234" fmla="*/ 779666 h 2989837"/>
                  <a:gd name="connsiteX1-235" fmla="*/ 1619250 w 1619250"/>
                  <a:gd name="connsiteY1-236" fmla="*/ 0 h 2989837"/>
                  <a:gd name="connsiteX2-237" fmla="*/ 567690 w 1619250"/>
                  <a:gd name="connsiteY2-238" fmla="*/ 2989837 h 2989837"/>
                  <a:gd name="connsiteX3-239" fmla="*/ 0 w 1619250"/>
                  <a:gd name="connsiteY3-240" fmla="*/ 779666 h 2989837"/>
                  <a:gd name="connsiteX0-241" fmla="*/ 0 w 2110740"/>
                  <a:gd name="connsiteY0-242" fmla="*/ 779666 h 2181645"/>
                  <a:gd name="connsiteX1-243" fmla="*/ 1619250 w 2110740"/>
                  <a:gd name="connsiteY1-244" fmla="*/ 0 h 2181645"/>
                  <a:gd name="connsiteX2-245" fmla="*/ 2110740 w 2110740"/>
                  <a:gd name="connsiteY2-246" fmla="*/ 2181645 h 2181645"/>
                  <a:gd name="connsiteX3-247" fmla="*/ 0 w 2110740"/>
                  <a:gd name="connsiteY3-248" fmla="*/ 779666 h 2181645"/>
                  <a:gd name="connsiteX0-249" fmla="*/ 0 w 2110740"/>
                  <a:gd name="connsiteY0-250" fmla="*/ 858901 h 2260880"/>
                  <a:gd name="connsiteX1-251" fmla="*/ 1600200 w 2110740"/>
                  <a:gd name="connsiteY1-252" fmla="*/ 0 h 2260880"/>
                  <a:gd name="connsiteX2-253" fmla="*/ 2110740 w 2110740"/>
                  <a:gd name="connsiteY2-254" fmla="*/ 2260880 h 2260880"/>
                  <a:gd name="connsiteX3-255" fmla="*/ 0 w 2110740"/>
                  <a:gd name="connsiteY3-256" fmla="*/ 858901 h 2260880"/>
                  <a:gd name="connsiteX0-257" fmla="*/ 0 w 529590"/>
                  <a:gd name="connsiteY0-258" fmla="*/ 1841409 h 2260880"/>
                  <a:gd name="connsiteX1-259" fmla="*/ 19050 w 529590"/>
                  <a:gd name="connsiteY1-260" fmla="*/ 0 h 2260880"/>
                  <a:gd name="connsiteX2-261" fmla="*/ 529590 w 529590"/>
                  <a:gd name="connsiteY2-262" fmla="*/ 2260880 h 2260880"/>
                  <a:gd name="connsiteX3-263" fmla="*/ 0 w 529590"/>
                  <a:gd name="connsiteY3-264" fmla="*/ 1841409 h 2260880"/>
                  <a:gd name="connsiteX0-265" fmla="*/ 0 w 553402"/>
                  <a:gd name="connsiteY0-266" fmla="*/ 1841409 h 2201455"/>
                  <a:gd name="connsiteX1-267" fmla="*/ 19050 w 553402"/>
                  <a:gd name="connsiteY1-268" fmla="*/ 0 h 2201455"/>
                  <a:gd name="connsiteX2-269" fmla="*/ 553402 w 553402"/>
                  <a:gd name="connsiteY2-270" fmla="*/ 2201455 h 2201455"/>
                  <a:gd name="connsiteX3-271" fmla="*/ 0 w 553402"/>
                  <a:gd name="connsiteY3-272" fmla="*/ 1841409 h 2201455"/>
                  <a:gd name="connsiteX0-273" fmla="*/ 0 w 618248"/>
                  <a:gd name="connsiteY0-274" fmla="*/ 1790086 h 2201455"/>
                  <a:gd name="connsiteX1-275" fmla="*/ 83896 w 618248"/>
                  <a:gd name="connsiteY1-276" fmla="*/ 0 h 2201455"/>
                  <a:gd name="connsiteX2-277" fmla="*/ 618248 w 618248"/>
                  <a:gd name="connsiteY2-278" fmla="*/ 2201455 h 2201455"/>
                  <a:gd name="connsiteX3-279" fmla="*/ 0 w 618248"/>
                  <a:gd name="connsiteY3-280" fmla="*/ 1790086 h 2201455"/>
                  <a:gd name="connsiteX0-281" fmla="*/ 0 w 618248"/>
                  <a:gd name="connsiteY0-282" fmla="*/ 1892731 h 2304100"/>
                  <a:gd name="connsiteX1-283" fmla="*/ 28314 w 618248"/>
                  <a:gd name="connsiteY1-284" fmla="*/ 0 h 2304100"/>
                  <a:gd name="connsiteX2-285" fmla="*/ 618248 w 618248"/>
                  <a:gd name="connsiteY2-286" fmla="*/ 2304100 h 2304100"/>
                  <a:gd name="connsiteX3-287" fmla="*/ 0 w 618248"/>
                  <a:gd name="connsiteY3-288" fmla="*/ 1892731 h 230410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618248" h="2304100">
                    <a:moveTo>
                      <a:pt x="0" y="1892731"/>
                    </a:moveTo>
                    <a:lnTo>
                      <a:pt x="28314" y="0"/>
                    </a:lnTo>
                    <a:lnTo>
                      <a:pt x="618248" y="2304100"/>
                    </a:lnTo>
                    <a:lnTo>
                      <a:pt x="0" y="1892731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19479" name="组合 8"/>
            <p:cNvGrpSpPr/>
            <p:nvPr/>
          </p:nvGrpSpPr>
          <p:grpSpPr>
            <a:xfrm>
              <a:off x="9203531" y="5829300"/>
              <a:ext cx="4626770" cy="1054417"/>
              <a:chOff x="-54770" y="4178801"/>
              <a:chExt cx="12277250" cy="2704917"/>
            </a:xfrm>
          </p:grpSpPr>
          <p:sp>
            <p:nvSpPr>
              <p:cNvPr id="6" name="等腰三角形 2"/>
              <p:cNvSpPr/>
              <p:nvPr/>
            </p:nvSpPr>
            <p:spPr>
              <a:xfrm>
                <a:off x="-37364" y="4725377"/>
                <a:ext cx="1139374" cy="2151524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1143000" h="1790700">
                    <a:moveTo>
                      <a:pt x="0" y="1790700"/>
                    </a:moveTo>
                    <a:lnTo>
                      <a:pt x="0" y="0"/>
                    </a:lnTo>
                    <a:lnTo>
                      <a:pt x="1143000" y="628650"/>
                    </a:lnTo>
                    <a:lnTo>
                      <a:pt x="0" y="179070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" name="等腰三角形 2"/>
              <p:cNvSpPr/>
              <p:nvPr/>
            </p:nvSpPr>
            <p:spPr>
              <a:xfrm>
                <a:off x="-55890" y="5480646"/>
                <a:ext cx="2667802" cy="1401222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  <a:gd name="connsiteX0-25" fmla="*/ 0 w 2971800"/>
                  <a:gd name="connsiteY0-26" fmla="*/ 1790700 h 1790700"/>
                  <a:gd name="connsiteX1-27" fmla="*/ 1828800 w 2971800"/>
                  <a:gd name="connsiteY1-28" fmla="*/ 0 h 1790700"/>
                  <a:gd name="connsiteX2-29" fmla="*/ 2971800 w 2971800"/>
                  <a:gd name="connsiteY2-30" fmla="*/ 628650 h 1790700"/>
                  <a:gd name="connsiteX3-31" fmla="*/ 0 w 2971800"/>
                  <a:gd name="connsiteY3-32" fmla="*/ 1790700 h 1790700"/>
                  <a:gd name="connsiteX0-33" fmla="*/ 0 w 2971800"/>
                  <a:gd name="connsiteY0-34" fmla="*/ 1162050 h 1162050"/>
                  <a:gd name="connsiteX1-35" fmla="*/ 1162050 w 2971800"/>
                  <a:gd name="connsiteY1-36" fmla="*/ 52767 h 1162050"/>
                  <a:gd name="connsiteX2-37" fmla="*/ 2971800 w 2971800"/>
                  <a:gd name="connsiteY2-38" fmla="*/ 0 h 1162050"/>
                  <a:gd name="connsiteX3-39" fmla="*/ 0 w 2971800"/>
                  <a:gd name="connsiteY3-40" fmla="*/ 1162050 h 1162050"/>
                  <a:gd name="connsiteX0-41" fmla="*/ 0 w 2628900"/>
                  <a:gd name="connsiteY0-42" fmla="*/ 1109283 h 1109283"/>
                  <a:gd name="connsiteX1-43" fmla="*/ 1162050 w 2628900"/>
                  <a:gd name="connsiteY1-44" fmla="*/ 0 h 1109283"/>
                  <a:gd name="connsiteX2-45" fmla="*/ 2628900 w 2628900"/>
                  <a:gd name="connsiteY2-46" fmla="*/ 295865 h 1109283"/>
                  <a:gd name="connsiteX3-47" fmla="*/ 0 w 2628900"/>
                  <a:gd name="connsiteY3-48" fmla="*/ 1109283 h 1109283"/>
                  <a:gd name="connsiteX0-49" fmla="*/ 0 w 2628900"/>
                  <a:gd name="connsiteY0-50" fmla="*/ 1159993 h 1159993"/>
                  <a:gd name="connsiteX1-51" fmla="*/ 1116330 w 2628900"/>
                  <a:gd name="connsiteY1-52" fmla="*/ 0 h 1159993"/>
                  <a:gd name="connsiteX2-53" fmla="*/ 2628900 w 2628900"/>
                  <a:gd name="connsiteY2-54" fmla="*/ 346575 h 1159993"/>
                  <a:gd name="connsiteX3-55" fmla="*/ 0 w 2628900"/>
                  <a:gd name="connsiteY3-56" fmla="*/ 1159993 h 1159993"/>
                  <a:gd name="connsiteX0-57" fmla="*/ 0 w 2651760"/>
                  <a:gd name="connsiteY0-58" fmla="*/ 1153654 h 1153654"/>
                  <a:gd name="connsiteX1-59" fmla="*/ 1139190 w 2651760"/>
                  <a:gd name="connsiteY1-60" fmla="*/ 0 h 1153654"/>
                  <a:gd name="connsiteX2-61" fmla="*/ 2651760 w 2651760"/>
                  <a:gd name="connsiteY2-62" fmla="*/ 346575 h 1153654"/>
                  <a:gd name="connsiteX3-63" fmla="*/ 0 w 2651760"/>
                  <a:gd name="connsiteY3-64" fmla="*/ 1153654 h 1153654"/>
                  <a:gd name="connsiteX0-65" fmla="*/ 0 w 2668429"/>
                  <a:gd name="connsiteY0-66" fmla="*/ 1165539 h 1165539"/>
                  <a:gd name="connsiteX1-67" fmla="*/ 1155859 w 2668429"/>
                  <a:gd name="connsiteY1-68" fmla="*/ 0 h 1165539"/>
                  <a:gd name="connsiteX2-69" fmla="*/ 2668429 w 2668429"/>
                  <a:gd name="connsiteY2-70" fmla="*/ 346575 h 1165539"/>
                  <a:gd name="connsiteX3-71" fmla="*/ 0 w 2668429"/>
                  <a:gd name="connsiteY3-72" fmla="*/ 1165539 h 116553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2668429" h="1165539">
                    <a:moveTo>
                      <a:pt x="0" y="1165539"/>
                    </a:moveTo>
                    <a:lnTo>
                      <a:pt x="1155859" y="0"/>
                    </a:lnTo>
                    <a:lnTo>
                      <a:pt x="2668429" y="346575"/>
                    </a:lnTo>
                    <a:lnTo>
                      <a:pt x="0" y="1165539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" name="等腰三角形 2"/>
              <p:cNvSpPr/>
              <p:nvPr/>
            </p:nvSpPr>
            <p:spPr>
              <a:xfrm>
                <a:off x="-32734" y="5669463"/>
                <a:ext cx="4474126" cy="1202467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  <a:gd name="connsiteX0-25" fmla="*/ 0 w 2971800"/>
                  <a:gd name="connsiteY0-26" fmla="*/ 1790700 h 1790700"/>
                  <a:gd name="connsiteX1-27" fmla="*/ 1828800 w 2971800"/>
                  <a:gd name="connsiteY1-28" fmla="*/ 0 h 1790700"/>
                  <a:gd name="connsiteX2-29" fmla="*/ 2971800 w 2971800"/>
                  <a:gd name="connsiteY2-30" fmla="*/ 628650 h 1790700"/>
                  <a:gd name="connsiteX3-31" fmla="*/ 0 w 2971800"/>
                  <a:gd name="connsiteY3-32" fmla="*/ 1790700 h 1790700"/>
                  <a:gd name="connsiteX0-33" fmla="*/ 0 w 2971800"/>
                  <a:gd name="connsiteY0-34" fmla="*/ 1162050 h 1162050"/>
                  <a:gd name="connsiteX1-35" fmla="*/ 1162050 w 2971800"/>
                  <a:gd name="connsiteY1-36" fmla="*/ 52767 h 1162050"/>
                  <a:gd name="connsiteX2-37" fmla="*/ 2971800 w 2971800"/>
                  <a:gd name="connsiteY2-38" fmla="*/ 0 h 1162050"/>
                  <a:gd name="connsiteX3-39" fmla="*/ 0 w 2971800"/>
                  <a:gd name="connsiteY3-40" fmla="*/ 1162050 h 1162050"/>
                  <a:gd name="connsiteX0-41" fmla="*/ 0 w 2628900"/>
                  <a:gd name="connsiteY0-42" fmla="*/ 1109283 h 1109283"/>
                  <a:gd name="connsiteX1-43" fmla="*/ 1162050 w 2628900"/>
                  <a:gd name="connsiteY1-44" fmla="*/ 0 h 1109283"/>
                  <a:gd name="connsiteX2-45" fmla="*/ 2628900 w 2628900"/>
                  <a:gd name="connsiteY2-46" fmla="*/ 295865 h 1109283"/>
                  <a:gd name="connsiteX3-47" fmla="*/ 0 w 2628900"/>
                  <a:gd name="connsiteY3-48" fmla="*/ 1109283 h 1109283"/>
                  <a:gd name="connsiteX0-49" fmla="*/ 0 w 2628900"/>
                  <a:gd name="connsiteY0-50" fmla="*/ 1159993 h 1159993"/>
                  <a:gd name="connsiteX1-51" fmla="*/ 1116330 w 2628900"/>
                  <a:gd name="connsiteY1-52" fmla="*/ 0 h 1159993"/>
                  <a:gd name="connsiteX2-53" fmla="*/ 2628900 w 2628900"/>
                  <a:gd name="connsiteY2-54" fmla="*/ 346575 h 1159993"/>
                  <a:gd name="connsiteX3-55" fmla="*/ 0 w 2628900"/>
                  <a:gd name="connsiteY3-56" fmla="*/ 1159993 h 1159993"/>
                  <a:gd name="connsiteX0-57" fmla="*/ 0 w 2651760"/>
                  <a:gd name="connsiteY0-58" fmla="*/ 1153654 h 1153654"/>
                  <a:gd name="connsiteX1-59" fmla="*/ 1139190 w 2651760"/>
                  <a:gd name="connsiteY1-60" fmla="*/ 0 h 1153654"/>
                  <a:gd name="connsiteX2-61" fmla="*/ 2651760 w 2651760"/>
                  <a:gd name="connsiteY2-62" fmla="*/ 346575 h 1153654"/>
                  <a:gd name="connsiteX3-63" fmla="*/ 0 w 2651760"/>
                  <a:gd name="connsiteY3-64" fmla="*/ 1153654 h 1153654"/>
                  <a:gd name="connsiteX0-65" fmla="*/ 0 w 4617720"/>
                  <a:gd name="connsiteY0-66" fmla="*/ 1166332 h 1166332"/>
                  <a:gd name="connsiteX1-67" fmla="*/ 3105150 w 4617720"/>
                  <a:gd name="connsiteY1-68" fmla="*/ 0 h 1166332"/>
                  <a:gd name="connsiteX2-69" fmla="*/ 4617720 w 4617720"/>
                  <a:gd name="connsiteY2-70" fmla="*/ 346575 h 1166332"/>
                  <a:gd name="connsiteX3-71" fmla="*/ 0 w 4617720"/>
                  <a:gd name="connsiteY3-72" fmla="*/ 1166332 h 1166332"/>
                  <a:gd name="connsiteX0-73" fmla="*/ 0 w 4617720"/>
                  <a:gd name="connsiteY0-74" fmla="*/ 893765 h 893765"/>
                  <a:gd name="connsiteX1-75" fmla="*/ 3272790 w 4617720"/>
                  <a:gd name="connsiteY1-76" fmla="*/ 0 h 893765"/>
                  <a:gd name="connsiteX2-77" fmla="*/ 4617720 w 4617720"/>
                  <a:gd name="connsiteY2-78" fmla="*/ 74008 h 893765"/>
                  <a:gd name="connsiteX3-79" fmla="*/ 0 w 4617720"/>
                  <a:gd name="connsiteY3-80" fmla="*/ 893765 h 893765"/>
                  <a:gd name="connsiteX0-81" fmla="*/ 0 w 4617720"/>
                  <a:gd name="connsiteY0-82" fmla="*/ 1001524 h 1001524"/>
                  <a:gd name="connsiteX1-83" fmla="*/ 3257550 w 4617720"/>
                  <a:gd name="connsiteY1-84" fmla="*/ 0 h 1001524"/>
                  <a:gd name="connsiteX2-85" fmla="*/ 4617720 w 4617720"/>
                  <a:gd name="connsiteY2-86" fmla="*/ 181767 h 1001524"/>
                  <a:gd name="connsiteX3-87" fmla="*/ 0 w 4617720"/>
                  <a:gd name="connsiteY3-88" fmla="*/ 1001524 h 1001524"/>
                  <a:gd name="connsiteX0-89" fmla="*/ 0 w 4472940"/>
                  <a:gd name="connsiteY0-90" fmla="*/ 1001524 h 1001524"/>
                  <a:gd name="connsiteX1-91" fmla="*/ 3257550 w 4472940"/>
                  <a:gd name="connsiteY1-92" fmla="*/ 0 h 1001524"/>
                  <a:gd name="connsiteX2-93" fmla="*/ 4472940 w 4472940"/>
                  <a:gd name="connsiteY2-94" fmla="*/ 993128 h 1001524"/>
                  <a:gd name="connsiteX3-95" fmla="*/ 0 w 4472940"/>
                  <a:gd name="connsiteY3-96" fmla="*/ 1001524 h 100152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4472940" h="1001524">
                    <a:moveTo>
                      <a:pt x="0" y="1001524"/>
                    </a:moveTo>
                    <a:lnTo>
                      <a:pt x="3257550" y="0"/>
                    </a:lnTo>
                    <a:lnTo>
                      <a:pt x="4472940" y="993128"/>
                    </a:lnTo>
                    <a:lnTo>
                      <a:pt x="0" y="1001524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9" name="等腰三角形 2"/>
              <p:cNvSpPr/>
              <p:nvPr/>
            </p:nvSpPr>
            <p:spPr>
              <a:xfrm>
                <a:off x="3186230" y="5430957"/>
                <a:ext cx="3566332" cy="1421098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  <a:gd name="connsiteX0-25" fmla="*/ 0 w 2971800"/>
                  <a:gd name="connsiteY0-26" fmla="*/ 1790700 h 1790700"/>
                  <a:gd name="connsiteX1-27" fmla="*/ 1828800 w 2971800"/>
                  <a:gd name="connsiteY1-28" fmla="*/ 0 h 1790700"/>
                  <a:gd name="connsiteX2-29" fmla="*/ 2971800 w 2971800"/>
                  <a:gd name="connsiteY2-30" fmla="*/ 628650 h 1790700"/>
                  <a:gd name="connsiteX3-31" fmla="*/ 0 w 2971800"/>
                  <a:gd name="connsiteY3-32" fmla="*/ 1790700 h 1790700"/>
                  <a:gd name="connsiteX0-33" fmla="*/ 0 w 2971800"/>
                  <a:gd name="connsiteY0-34" fmla="*/ 1162050 h 1162050"/>
                  <a:gd name="connsiteX1-35" fmla="*/ 1162050 w 2971800"/>
                  <a:gd name="connsiteY1-36" fmla="*/ 52767 h 1162050"/>
                  <a:gd name="connsiteX2-37" fmla="*/ 2971800 w 2971800"/>
                  <a:gd name="connsiteY2-38" fmla="*/ 0 h 1162050"/>
                  <a:gd name="connsiteX3-39" fmla="*/ 0 w 2971800"/>
                  <a:gd name="connsiteY3-40" fmla="*/ 1162050 h 1162050"/>
                  <a:gd name="connsiteX0-41" fmla="*/ 0 w 2628900"/>
                  <a:gd name="connsiteY0-42" fmla="*/ 1109283 h 1109283"/>
                  <a:gd name="connsiteX1-43" fmla="*/ 1162050 w 2628900"/>
                  <a:gd name="connsiteY1-44" fmla="*/ 0 h 1109283"/>
                  <a:gd name="connsiteX2-45" fmla="*/ 2628900 w 2628900"/>
                  <a:gd name="connsiteY2-46" fmla="*/ 295865 h 1109283"/>
                  <a:gd name="connsiteX3-47" fmla="*/ 0 w 2628900"/>
                  <a:gd name="connsiteY3-48" fmla="*/ 1109283 h 1109283"/>
                  <a:gd name="connsiteX0-49" fmla="*/ 0 w 2628900"/>
                  <a:gd name="connsiteY0-50" fmla="*/ 1159993 h 1159993"/>
                  <a:gd name="connsiteX1-51" fmla="*/ 1116330 w 2628900"/>
                  <a:gd name="connsiteY1-52" fmla="*/ 0 h 1159993"/>
                  <a:gd name="connsiteX2-53" fmla="*/ 2628900 w 2628900"/>
                  <a:gd name="connsiteY2-54" fmla="*/ 346575 h 1159993"/>
                  <a:gd name="connsiteX3-55" fmla="*/ 0 w 2628900"/>
                  <a:gd name="connsiteY3-56" fmla="*/ 1159993 h 1159993"/>
                  <a:gd name="connsiteX0-57" fmla="*/ 0 w 2651760"/>
                  <a:gd name="connsiteY0-58" fmla="*/ 1153654 h 1153654"/>
                  <a:gd name="connsiteX1-59" fmla="*/ 1139190 w 2651760"/>
                  <a:gd name="connsiteY1-60" fmla="*/ 0 h 1153654"/>
                  <a:gd name="connsiteX2-61" fmla="*/ 2651760 w 2651760"/>
                  <a:gd name="connsiteY2-62" fmla="*/ 346575 h 1153654"/>
                  <a:gd name="connsiteX3-63" fmla="*/ 0 w 2651760"/>
                  <a:gd name="connsiteY3-64" fmla="*/ 1153654 h 1153654"/>
                  <a:gd name="connsiteX0-65" fmla="*/ 0 w 4617720"/>
                  <a:gd name="connsiteY0-66" fmla="*/ 1166332 h 1166332"/>
                  <a:gd name="connsiteX1-67" fmla="*/ 3105150 w 4617720"/>
                  <a:gd name="connsiteY1-68" fmla="*/ 0 h 1166332"/>
                  <a:gd name="connsiteX2-69" fmla="*/ 4617720 w 4617720"/>
                  <a:gd name="connsiteY2-70" fmla="*/ 346575 h 1166332"/>
                  <a:gd name="connsiteX3-71" fmla="*/ 0 w 4617720"/>
                  <a:gd name="connsiteY3-72" fmla="*/ 1166332 h 1166332"/>
                  <a:gd name="connsiteX0-73" fmla="*/ 0 w 4617720"/>
                  <a:gd name="connsiteY0-74" fmla="*/ 893765 h 893765"/>
                  <a:gd name="connsiteX1-75" fmla="*/ 3272790 w 4617720"/>
                  <a:gd name="connsiteY1-76" fmla="*/ 0 h 893765"/>
                  <a:gd name="connsiteX2-77" fmla="*/ 4617720 w 4617720"/>
                  <a:gd name="connsiteY2-78" fmla="*/ 74008 h 893765"/>
                  <a:gd name="connsiteX3-79" fmla="*/ 0 w 4617720"/>
                  <a:gd name="connsiteY3-80" fmla="*/ 893765 h 893765"/>
                  <a:gd name="connsiteX0-81" fmla="*/ 0 w 4617720"/>
                  <a:gd name="connsiteY0-82" fmla="*/ 1001524 h 1001524"/>
                  <a:gd name="connsiteX1-83" fmla="*/ 3257550 w 4617720"/>
                  <a:gd name="connsiteY1-84" fmla="*/ 0 h 1001524"/>
                  <a:gd name="connsiteX2-85" fmla="*/ 4617720 w 4617720"/>
                  <a:gd name="connsiteY2-86" fmla="*/ 181767 h 1001524"/>
                  <a:gd name="connsiteX3-87" fmla="*/ 0 w 4617720"/>
                  <a:gd name="connsiteY3-88" fmla="*/ 1001524 h 1001524"/>
                  <a:gd name="connsiteX0-89" fmla="*/ 0 w 4472940"/>
                  <a:gd name="connsiteY0-90" fmla="*/ 1001524 h 1001524"/>
                  <a:gd name="connsiteX1-91" fmla="*/ 3257550 w 4472940"/>
                  <a:gd name="connsiteY1-92" fmla="*/ 0 h 1001524"/>
                  <a:gd name="connsiteX2-93" fmla="*/ 4472940 w 4472940"/>
                  <a:gd name="connsiteY2-94" fmla="*/ 993128 h 1001524"/>
                  <a:gd name="connsiteX3-95" fmla="*/ 0 w 4472940"/>
                  <a:gd name="connsiteY3-96" fmla="*/ 1001524 h 1001524"/>
                  <a:gd name="connsiteX0-97" fmla="*/ 0 w 5025390"/>
                  <a:gd name="connsiteY0-98" fmla="*/ 668739 h 993128"/>
                  <a:gd name="connsiteX1-99" fmla="*/ 3810000 w 5025390"/>
                  <a:gd name="connsiteY1-100" fmla="*/ 0 h 993128"/>
                  <a:gd name="connsiteX2-101" fmla="*/ 5025390 w 5025390"/>
                  <a:gd name="connsiteY2-102" fmla="*/ 993128 h 993128"/>
                  <a:gd name="connsiteX3-103" fmla="*/ 0 w 5025390"/>
                  <a:gd name="connsiteY3-104" fmla="*/ 668739 h 993128"/>
                  <a:gd name="connsiteX0-105" fmla="*/ 0 w 3810000"/>
                  <a:gd name="connsiteY0-106" fmla="*/ 668739 h 1642851"/>
                  <a:gd name="connsiteX1-107" fmla="*/ 3810000 w 3810000"/>
                  <a:gd name="connsiteY1-108" fmla="*/ 0 h 1642851"/>
                  <a:gd name="connsiteX2-109" fmla="*/ 1215390 w 3810000"/>
                  <a:gd name="connsiteY2-110" fmla="*/ 1642851 h 1642851"/>
                  <a:gd name="connsiteX3-111" fmla="*/ 0 w 3810000"/>
                  <a:gd name="connsiteY3-112" fmla="*/ 668739 h 1642851"/>
                  <a:gd name="connsiteX0-113" fmla="*/ 0 w 2419350"/>
                  <a:gd name="connsiteY0-114" fmla="*/ 335954 h 1310066"/>
                  <a:gd name="connsiteX1-115" fmla="*/ 2419350 w 2419350"/>
                  <a:gd name="connsiteY1-116" fmla="*/ 0 h 1310066"/>
                  <a:gd name="connsiteX2-117" fmla="*/ 1215390 w 2419350"/>
                  <a:gd name="connsiteY2-118" fmla="*/ 1310066 h 1310066"/>
                  <a:gd name="connsiteX3-119" fmla="*/ 0 w 2419350"/>
                  <a:gd name="connsiteY3-120" fmla="*/ 335954 h 1310066"/>
                  <a:gd name="connsiteX0-121" fmla="*/ 0 w 3562350"/>
                  <a:gd name="connsiteY0-122" fmla="*/ 209179 h 1183291"/>
                  <a:gd name="connsiteX1-123" fmla="*/ 3562350 w 3562350"/>
                  <a:gd name="connsiteY1-124" fmla="*/ 0 h 1183291"/>
                  <a:gd name="connsiteX2-125" fmla="*/ 1215390 w 3562350"/>
                  <a:gd name="connsiteY2-126" fmla="*/ 1183291 h 1183291"/>
                  <a:gd name="connsiteX3-127" fmla="*/ 0 w 3562350"/>
                  <a:gd name="connsiteY3-128" fmla="*/ 209179 h 118329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2350" h="1183291">
                    <a:moveTo>
                      <a:pt x="0" y="209179"/>
                    </a:moveTo>
                    <a:lnTo>
                      <a:pt x="3562350" y="0"/>
                    </a:lnTo>
                    <a:lnTo>
                      <a:pt x="1215390" y="1183291"/>
                    </a:lnTo>
                    <a:lnTo>
                      <a:pt x="0" y="20917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" name="等腰三角形 2"/>
              <p:cNvSpPr/>
              <p:nvPr/>
            </p:nvSpPr>
            <p:spPr>
              <a:xfrm rot="10800000">
                <a:off x="4390446" y="5232202"/>
                <a:ext cx="3635805" cy="1629790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  <a:gd name="connsiteX0-25" fmla="*/ 0 w 2971800"/>
                  <a:gd name="connsiteY0-26" fmla="*/ 1790700 h 1790700"/>
                  <a:gd name="connsiteX1-27" fmla="*/ 1828800 w 2971800"/>
                  <a:gd name="connsiteY1-28" fmla="*/ 0 h 1790700"/>
                  <a:gd name="connsiteX2-29" fmla="*/ 2971800 w 2971800"/>
                  <a:gd name="connsiteY2-30" fmla="*/ 628650 h 1790700"/>
                  <a:gd name="connsiteX3-31" fmla="*/ 0 w 2971800"/>
                  <a:gd name="connsiteY3-32" fmla="*/ 1790700 h 1790700"/>
                  <a:gd name="connsiteX0-33" fmla="*/ 0 w 2971800"/>
                  <a:gd name="connsiteY0-34" fmla="*/ 1162050 h 1162050"/>
                  <a:gd name="connsiteX1-35" fmla="*/ 1162050 w 2971800"/>
                  <a:gd name="connsiteY1-36" fmla="*/ 52767 h 1162050"/>
                  <a:gd name="connsiteX2-37" fmla="*/ 2971800 w 2971800"/>
                  <a:gd name="connsiteY2-38" fmla="*/ 0 h 1162050"/>
                  <a:gd name="connsiteX3-39" fmla="*/ 0 w 2971800"/>
                  <a:gd name="connsiteY3-40" fmla="*/ 1162050 h 1162050"/>
                  <a:gd name="connsiteX0-41" fmla="*/ 0 w 2628900"/>
                  <a:gd name="connsiteY0-42" fmla="*/ 1109283 h 1109283"/>
                  <a:gd name="connsiteX1-43" fmla="*/ 1162050 w 2628900"/>
                  <a:gd name="connsiteY1-44" fmla="*/ 0 h 1109283"/>
                  <a:gd name="connsiteX2-45" fmla="*/ 2628900 w 2628900"/>
                  <a:gd name="connsiteY2-46" fmla="*/ 295865 h 1109283"/>
                  <a:gd name="connsiteX3-47" fmla="*/ 0 w 2628900"/>
                  <a:gd name="connsiteY3-48" fmla="*/ 1109283 h 1109283"/>
                  <a:gd name="connsiteX0-49" fmla="*/ 0 w 2628900"/>
                  <a:gd name="connsiteY0-50" fmla="*/ 1159993 h 1159993"/>
                  <a:gd name="connsiteX1-51" fmla="*/ 1116330 w 2628900"/>
                  <a:gd name="connsiteY1-52" fmla="*/ 0 h 1159993"/>
                  <a:gd name="connsiteX2-53" fmla="*/ 2628900 w 2628900"/>
                  <a:gd name="connsiteY2-54" fmla="*/ 346575 h 1159993"/>
                  <a:gd name="connsiteX3-55" fmla="*/ 0 w 2628900"/>
                  <a:gd name="connsiteY3-56" fmla="*/ 1159993 h 1159993"/>
                  <a:gd name="connsiteX0-57" fmla="*/ 0 w 2651760"/>
                  <a:gd name="connsiteY0-58" fmla="*/ 1153654 h 1153654"/>
                  <a:gd name="connsiteX1-59" fmla="*/ 1139190 w 2651760"/>
                  <a:gd name="connsiteY1-60" fmla="*/ 0 h 1153654"/>
                  <a:gd name="connsiteX2-61" fmla="*/ 2651760 w 2651760"/>
                  <a:gd name="connsiteY2-62" fmla="*/ 346575 h 1153654"/>
                  <a:gd name="connsiteX3-63" fmla="*/ 0 w 2651760"/>
                  <a:gd name="connsiteY3-64" fmla="*/ 1153654 h 1153654"/>
                  <a:gd name="connsiteX0-65" fmla="*/ 0 w 4617720"/>
                  <a:gd name="connsiteY0-66" fmla="*/ 1166332 h 1166332"/>
                  <a:gd name="connsiteX1-67" fmla="*/ 3105150 w 4617720"/>
                  <a:gd name="connsiteY1-68" fmla="*/ 0 h 1166332"/>
                  <a:gd name="connsiteX2-69" fmla="*/ 4617720 w 4617720"/>
                  <a:gd name="connsiteY2-70" fmla="*/ 346575 h 1166332"/>
                  <a:gd name="connsiteX3-71" fmla="*/ 0 w 4617720"/>
                  <a:gd name="connsiteY3-72" fmla="*/ 1166332 h 1166332"/>
                  <a:gd name="connsiteX0-73" fmla="*/ 0 w 4617720"/>
                  <a:gd name="connsiteY0-74" fmla="*/ 893765 h 893765"/>
                  <a:gd name="connsiteX1-75" fmla="*/ 3272790 w 4617720"/>
                  <a:gd name="connsiteY1-76" fmla="*/ 0 h 893765"/>
                  <a:gd name="connsiteX2-77" fmla="*/ 4617720 w 4617720"/>
                  <a:gd name="connsiteY2-78" fmla="*/ 74008 h 893765"/>
                  <a:gd name="connsiteX3-79" fmla="*/ 0 w 4617720"/>
                  <a:gd name="connsiteY3-80" fmla="*/ 893765 h 893765"/>
                  <a:gd name="connsiteX0-81" fmla="*/ 0 w 4617720"/>
                  <a:gd name="connsiteY0-82" fmla="*/ 1001524 h 1001524"/>
                  <a:gd name="connsiteX1-83" fmla="*/ 3257550 w 4617720"/>
                  <a:gd name="connsiteY1-84" fmla="*/ 0 h 1001524"/>
                  <a:gd name="connsiteX2-85" fmla="*/ 4617720 w 4617720"/>
                  <a:gd name="connsiteY2-86" fmla="*/ 181767 h 1001524"/>
                  <a:gd name="connsiteX3-87" fmla="*/ 0 w 4617720"/>
                  <a:gd name="connsiteY3-88" fmla="*/ 1001524 h 1001524"/>
                  <a:gd name="connsiteX0-89" fmla="*/ 0 w 4472940"/>
                  <a:gd name="connsiteY0-90" fmla="*/ 1001524 h 1001524"/>
                  <a:gd name="connsiteX1-91" fmla="*/ 3257550 w 4472940"/>
                  <a:gd name="connsiteY1-92" fmla="*/ 0 h 1001524"/>
                  <a:gd name="connsiteX2-93" fmla="*/ 4472940 w 4472940"/>
                  <a:gd name="connsiteY2-94" fmla="*/ 993128 h 1001524"/>
                  <a:gd name="connsiteX3-95" fmla="*/ 0 w 4472940"/>
                  <a:gd name="connsiteY3-96" fmla="*/ 1001524 h 1001524"/>
                  <a:gd name="connsiteX0-97" fmla="*/ 0 w 5025390"/>
                  <a:gd name="connsiteY0-98" fmla="*/ 668739 h 993128"/>
                  <a:gd name="connsiteX1-99" fmla="*/ 3810000 w 5025390"/>
                  <a:gd name="connsiteY1-100" fmla="*/ 0 h 993128"/>
                  <a:gd name="connsiteX2-101" fmla="*/ 5025390 w 5025390"/>
                  <a:gd name="connsiteY2-102" fmla="*/ 993128 h 993128"/>
                  <a:gd name="connsiteX3-103" fmla="*/ 0 w 5025390"/>
                  <a:gd name="connsiteY3-104" fmla="*/ 668739 h 993128"/>
                  <a:gd name="connsiteX0-105" fmla="*/ 0 w 3810000"/>
                  <a:gd name="connsiteY0-106" fmla="*/ 668739 h 1642851"/>
                  <a:gd name="connsiteX1-107" fmla="*/ 3810000 w 3810000"/>
                  <a:gd name="connsiteY1-108" fmla="*/ 0 h 1642851"/>
                  <a:gd name="connsiteX2-109" fmla="*/ 1215390 w 3810000"/>
                  <a:gd name="connsiteY2-110" fmla="*/ 1642851 h 1642851"/>
                  <a:gd name="connsiteX3-111" fmla="*/ 0 w 3810000"/>
                  <a:gd name="connsiteY3-112" fmla="*/ 668739 h 1642851"/>
                  <a:gd name="connsiteX0-113" fmla="*/ 0 w 2419350"/>
                  <a:gd name="connsiteY0-114" fmla="*/ 335954 h 1310066"/>
                  <a:gd name="connsiteX1-115" fmla="*/ 2419350 w 2419350"/>
                  <a:gd name="connsiteY1-116" fmla="*/ 0 h 1310066"/>
                  <a:gd name="connsiteX2-117" fmla="*/ 1215390 w 2419350"/>
                  <a:gd name="connsiteY2-118" fmla="*/ 1310066 h 1310066"/>
                  <a:gd name="connsiteX3-119" fmla="*/ 0 w 2419350"/>
                  <a:gd name="connsiteY3-120" fmla="*/ 335954 h 1310066"/>
                  <a:gd name="connsiteX0-121" fmla="*/ 0 w 3562350"/>
                  <a:gd name="connsiteY0-122" fmla="*/ 209179 h 1183291"/>
                  <a:gd name="connsiteX1-123" fmla="*/ 3562350 w 3562350"/>
                  <a:gd name="connsiteY1-124" fmla="*/ 0 h 1183291"/>
                  <a:gd name="connsiteX2-125" fmla="*/ 1215390 w 3562350"/>
                  <a:gd name="connsiteY2-126" fmla="*/ 1183291 h 1183291"/>
                  <a:gd name="connsiteX3-127" fmla="*/ 0 w 3562350"/>
                  <a:gd name="connsiteY3-128" fmla="*/ 209179 h 1183291"/>
                  <a:gd name="connsiteX0-129" fmla="*/ 0 w 3867150"/>
                  <a:gd name="connsiteY0-130" fmla="*/ 383495 h 1357607"/>
                  <a:gd name="connsiteX1-131" fmla="*/ 3867150 w 3867150"/>
                  <a:gd name="connsiteY1-132" fmla="*/ 0 h 1357607"/>
                  <a:gd name="connsiteX2-133" fmla="*/ 1215390 w 3867150"/>
                  <a:gd name="connsiteY2-134" fmla="*/ 1357607 h 1357607"/>
                  <a:gd name="connsiteX3-135" fmla="*/ 0 w 3867150"/>
                  <a:gd name="connsiteY3-136" fmla="*/ 383495 h 1357607"/>
                  <a:gd name="connsiteX0-137" fmla="*/ 0 w 3619500"/>
                  <a:gd name="connsiteY0-138" fmla="*/ 716280 h 1357607"/>
                  <a:gd name="connsiteX1-139" fmla="*/ 3619500 w 3619500"/>
                  <a:gd name="connsiteY1-140" fmla="*/ 0 h 1357607"/>
                  <a:gd name="connsiteX2-141" fmla="*/ 967740 w 3619500"/>
                  <a:gd name="connsiteY2-142" fmla="*/ 1357607 h 1357607"/>
                  <a:gd name="connsiteX3-143" fmla="*/ 0 w 3619500"/>
                  <a:gd name="connsiteY3-144" fmla="*/ 716280 h 1357607"/>
                  <a:gd name="connsiteX0-145" fmla="*/ 0 w 3633787"/>
                  <a:gd name="connsiteY0-146" fmla="*/ 716280 h 1357607"/>
                  <a:gd name="connsiteX1-147" fmla="*/ 3633787 w 3633787"/>
                  <a:gd name="connsiteY1-148" fmla="*/ 0 h 1357607"/>
                  <a:gd name="connsiteX2-149" fmla="*/ 967740 w 3633787"/>
                  <a:gd name="connsiteY2-150" fmla="*/ 1357607 h 1357607"/>
                  <a:gd name="connsiteX3-151" fmla="*/ 0 w 3633787"/>
                  <a:gd name="connsiteY3-152" fmla="*/ 716280 h 1357607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633787" h="1357607">
                    <a:moveTo>
                      <a:pt x="0" y="716280"/>
                    </a:moveTo>
                    <a:lnTo>
                      <a:pt x="3633787" y="0"/>
                    </a:lnTo>
                    <a:lnTo>
                      <a:pt x="967740" y="1357607"/>
                    </a:lnTo>
                    <a:lnTo>
                      <a:pt x="0" y="71628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" name="等腰三角形 2"/>
              <p:cNvSpPr/>
              <p:nvPr/>
            </p:nvSpPr>
            <p:spPr>
              <a:xfrm rot="10800000">
                <a:off x="4441392" y="5997409"/>
                <a:ext cx="5530130" cy="864584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  <a:gd name="connsiteX0-25" fmla="*/ 0 w 2971800"/>
                  <a:gd name="connsiteY0-26" fmla="*/ 1790700 h 1790700"/>
                  <a:gd name="connsiteX1-27" fmla="*/ 1828800 w 2971800"/>
                  <a:gd name="connsiteY1-28" fmla="*/ 0 h 1790700"/>
                  <a:gd name="connsiteX2-29" fmla="*/ 2971800 w 2971800"/>
                  <a:gd name="connsiteY2-30" fmla="*/ 628650 h 1790700"/>
                  <a:gd name="connsiteX3-31" fmla="*/ 0 w 2971800"/>
                  <a:gd name="connsiteY3-32" fmla="*/ 1790700 h 1790700"/>
                  <a:gd name="connsiteX0-33" fmla="*/ 0 w 2971800"/>
                  <a:gd name="connsiteY0-34" fmla="*/ 1162050 h 1162050"/>
                  <a:gd name="connsiteX1-35" fmla="*/ 1162050 w 2971800"/>
                  <a:gd name="connsiteY1-36" fmla="*/ 52767 h 1162050"/>
                  <a:gd name="connsiteX2-37" fmla="*/ 2971800 w 2971800"/>
                  <a:gd name="connsiteY2-38" fmla="*/ 0 h 1162050"/>
                  <a:gd name="connsiteX3-39" fmla="*/ 0 w 2971800"/>
                  <a:gd name="connsiteY3-40" fmla="*/ 1162050 h 1162050"/>
                  <a:gd name="connsiteX0-41" fmla="*/ 0 w 2628900"/>
                  <a:gd name="connsiteY0-42" fmla="*/ 1109283 h 1109283"/>
                  <a:gd name="connsiteX1-43" fmla="*/ 1162050 w 2628900"/>
                  <a:gd name="connsiteY1-44" fmla="*/ 0 h 1109283"/>
                  <a:gd name="connsiteX2-45" fmla="*/ 2628900 w 2628900"/>
                  <a:gd name="connsiteY2-46" fmla="*/ 295865 h 1109283"/>
                  <a:gd name="connsiteX3-47" fmla="*/ 0 w 2628900"/>
                  <a:gd name="connsiteY3-48" fmla="*/ 1109283 h 1109283"/>
                  <a:gd name="connsiteX0-49" fmla="*/ 0 w 2628900"/>
                  <a:gd name="connsiteY0-50" fmla="*/ 1159993 h 1159993"/>
                  <a:gd name="connsiteX1-51" fmla="*/ 1116330 w 2628900"/>
                  <a:gd name="connsiteY1-52" fmla="*/ 0 h 1159993"/>
                  <a:gd name="connsiteX2-53" fmla="*/ 2628900 w 2628900"/>
                  <a:gd name="connsiteY2-54" fmla="*/ 346575 h 1159993"/>
                  <a:gd name="connsiteX3-55" fmla="*/ 0 w 2628900"/>
                  <a:gd name="connsiteY3-56" fmla="*/ 1159993 h 1159993"/>
                  <a:gd name="connsiteX0-57" fmla="*/ 0 w 2651760"/>
                  <a:gd name="connsiteY0-58" fmla="*/ 1153654 h 1153654"/>
                  <a:gd name="connsiteX1-59" fmla="*/ 1139190 w 2651760"/>
                  <a:gd name="connsiteY1-60" fmla="*/ 0 h 1153654"/>
                  <a:gd name="connsiteX2-61" fmla="*/ 2651760 w 2651760"/>
                  <a:gd name="connsiteY2-62" fmla="*/ 346575 h 1153654"/>
                  <a:gd name="connsiteX3-63" fmla="*/ 0 w 2651760"/>
                  <a:gd name="connsiteY3-64" fmla="*/ 1153654 h 1153654"/>
                  <a:gd name="connsiteX0-65" fmla="*/ 0 w 4617720"/>
                  <a:gd name="connsiteY0-66" fmla="*/ 1166332 h 1166332"/>
                  <a:gd name="connsiteX1-67" fmla="*/ 3105150 w 4617720"/>
                  <a:gd name="connsiteY1-68" fmla="*/ 0 h 1166332"/>
                  <a:gd name="connsiteX2-69" fmla="*/ 4617720 w 4617720"/>
                  <a:gd name="connsiteY2-70" fmla="*/ 346575 h 1166332"/>
                  <a:gd name="connsiteX3-71" fmla="*/ 0 w 4617720"/>
                  <a:gd name="connsiteY3-72" fmla="*/ 1166332 h 1166332"/>
                  <a:gd name="connsiteX0-73" fmla="*/ 0 w 4617720"/>
                  <a:gd name="connsiteY0-74" fmla="*/ 893765 h 893765"/>
                  <a:gd name="connsiteX1-75" fmla="*/ 3272790 w 4617720"/>
                  <a:gd name="connsiteY1-76" fmla="*/ 0 h 893765"/>
                  <a:gd name="connsiteX2-77" fmla="*/ 4617720 w 4617720"/>
                  <a:gd name="connsiteY2-78" fmla="*/ 74008 h 893765"/>
                  <a:gd name="connsiteX3-79" fmla="*/ 0 w 4617720"/>
                  <a:gd name="connsiteY3-80" fmla="*/ 893765 h 893765"/>
                  <a:gd name="connsiteX0-81" fmla="*/ 0 w 4617720"/>
                  <a:gd name="connsiteY0-82" fmla="*/ 1001524 h 1001524"/>
                  <a:gd name="connsiteX1-83" fmla="*/ 3257550 w 4617720"/>
                  <a:gd name="connsiteY1-84" fmla="*/ 0 h 1001524"/>
                  <a:gd name="connsiteX2-85" fmla="*/ 4617720 w 4617720"/>
                  <a:gd name="connsiteY2-86" fmla="*/ 181767 h 1001524"/>
                  <a:gd name="connsiteX3-87" fmla="*/ 0 w 4617720"/>
                  <a:gd name="connsiteY3-88" fmla="*/ 1001524 h 1001524"/>
                  <a:gd name="connsiteX0-89" fmla="*/ 0 w 4472940"/>
                  <a:gd name="connsiteY0-90" fmla="*/ 1001524 h 1001524"/>
                  <a:gd name="connsiteX1-91" fmla="*/ 3257550 w 4472940"/>
                  <a:gd name="connsiteY1-92" fmla="*/ 0 h 1001524"/>
                  <a:gd name="connsiteX2-93" fmla="*/ 4472940 w 4472940"/>
                  <a:gd name="connsiteY2-94" fmla="*/ 993128 h 1001524"/>
                  <a:gd name="connsiteX3-95" fmla="*/ 0 w 4472940"/>
                  <a:gd name="connsiteY3-96" fmla="*/ 1001524 h 1001524"/>
                  <a:gd name="connsiteX0-97" fmla="*/ 0 w 5025390"/>
                  <a:gd name="connsiteY0-98" fmla="*/ 668739 h 993128"/>
                  <a:gd name="connsiteX1-99" fmla="*/ 3810000 w 5025390"/>
                  <a:gd name="connsiteY1-100" fmla="*/ 0 h 993128"/>
                  <a:gd name="connsiteX2-101" fmla="*/ 5025390 w 5025390"/>
                  <a:gd name="connsiteY2-102" fmla="*/ 993128 h 993128"/>
                  <a:gd name="connsiteX3-103" fmla="*/ 0 w 5025390"/>
                  <a:gd name="connsiteY3-104" fmla="*/ 668739 h 993128"/>
                  <a:gd name="connsiteX0-105" fmla="*/ 0 w 3810000"/>
                  <a:gd name="connsiteY0-106" fmla="*/ 668739 h 1642851"/>
                  <a:gd name="connsiteX1-107" fmla="*/ 3810000 w 3810000"/>
                  <a:gd name="connsiteY1-108" fmla="*/ 0 h 1642851"/>
                  <a:gd name="connsiteX2-109" fmla="*/ 1215390 w 3810000"/>
                  <a:gd name="connsiteY2-110" fmla="*/ 1642851 h 1642851"/>
                  <a:gd name="connsiteX3-111" fmla="*/ 0 w 3810000"/>
                  <a:gd name="connsiteY3-112" fmla="*/ 668739 h 1642851"/>
                  <a:gd name="connsiteX0-113" fmla="*/ 0 w 2419350"/>
                  <a:gd name="connsiteY0-114" fmla="*/ 335954 h 1310066"/>
                  <a:gd name="connsiteX1-115" fmla="*/ 2419350 w 2419350"/>
                  <a:gd name="connsiteY1-116" fmla="*/ 0 h 1310066"/>
                  <a:gd name="connsiteX2-117" fmla="*/ 1215390 w 2419350"/>
                  <a:gd name="connsiteY2-118" fmla="*/ 1310066 h 1310066"/>
                  <a:gd name="connsiteX3-119" fmla="*/ 0 w 2419350"/>
                  <a:gd name="connsiteY3-120" fmla="*/ 335954 h 1310066"/>
                  <a:gd name="connsiteX0-121" fmla="*/ 0 w 3562350"/>
                  <a:gd name="connsiteY0-122" fmla="*/ 209179 h 1183291"/>
                  <a:gd name="connsiteX1-123" fmla="*/ 3562350 w 3562350"/>
                  <a:gd name="connsiteY1-124" fmla="*/ 0 h 1183291"/>
                  <a:gd name="connsiteX2-125" fmla="*/ 1215390 w 3562350"/>
                  <a:gd name="connsiteY2-126" fmla="*/ 1183291 h 1183291"/>
                  <a:gd name="connsiteX3-127" fmla="*/ 0 w 3562350"/>
                  <a:gd name="connsiteY3-128" fmla="*/ 209179 h 1183291"/>
                  <a:gd name="connsiteX0-129" fmla="*/ 0 w 3867150"/>
                  <a:gd name="connsiteY0-130" fmla="*/ 383495 h 1357607"/>
                  <a:gd name="connsiteX1-131" fmla="*/ 3867150 w 3867150"/>
                  <a:gd name="connsiteY1-132" fmla="*/ 0 h 1357607"/>
                  <a:gd name="connsiteX2-133" fmla="*/ 1215390 w 3867150"/>
                  <a:gd name="connsiteY2-134" fmla="*/ 1357607 h 1357607"/>
                  <a:gd name="connsiteX3-135" fmla="*/ 0 w 3867150"/>
                  <a:gd name="connsiteY3-136" fmla="*/ 383495 h 1357607"/>
                  <a:gd name="connsiteX0-137" fmla="*/ 0 w 3619500"/>
                  <a:gd name="connsiteY0-138" fmla="*/ 716280 h 1357607"/>
                  <a:gd name="connsiteX1-139" fmla="*/ 3619500 w 3619500"/>
                  <a:gd name="connsiteY1-140" fmla="*/ 0 h 1357607"/>
                  <a:gd name="connsiteX2-141" fmla="*/ 967740 w 3619500"/>
                  <a:gd name="connsiteY2-142" fmla="*/ 1357607 h 1357607"/>
                  <a:gd name="connsiteX3-143" fmla="*/ 0 w 3619500"/>
                  <a:gd name="connsiteY3-144" fmla="*/ 716280 h 1357607"/>
                  <a:gd name="connsiteX0-145" fmla="*/ 0 w 5886450"/>
                  <a:gd name="connsiteY0-146" fmla="*/ 747974 h 1389301"/>
                  <a:gd name="connsiteX1-147" fmla="*/ 5886450 w 5886450"/>
                  <a:gd name="connsiteY1-148" fmla="*/ 0 h 1389301"/>
                  <a:gd name="connsiteX2-149" fmla="*/ 967740 w 5886450"/>
                  <a:gd name="connsiteY2-150" fmla="*/ 1389301 h 1389301"/>
                  <a:gd name="connsiteX3-151" fmla="*/ 0 w 5886450"/>
                  <a:gd name="connsiteY3-152" fmla="*/ 747974 h 1389301"/>
                  <a:gd name="connsiteX0-153" fmla="*/ 0 w 5886450"/>
                  <a:gd name="connsiteY0-154" fmla="*/ 747974 h 771272"/>
                  <a:gd name="connsiteX1-155" fmla="*/ 5886450 w 5886450"/>
                  <a:gd name="connsiteY1-156" fmla="*/ 0 h 771272"/>
                  <a:gd name="connsiteX2-157" fmla="*/ 2586990 w 5886450"/>
                  <a:gd name="connsiteY2-158" fmla="*/ 771272 h 771272"/>
                  <a:gd name="connsiteX3-159" fmla="*/ 0 w 5886450"/>
                  <a:gd name="connsiteY3-160" fmla="*/ 747974 h 771272"/>
                  <a:gd name="connsiteX0-161" fmla="*/ 0 w 5486400"/>
                  <a:gd name="connsiteY0-162" fmla="*/ 0 h 783950"/>
                  <a:gd name="connsiteX1-163" fmla="*/ 5486400 w 5486400"/>
                  <a:gd name="connsiteY1-164" fmla="*/ 12678 h 783950"/>
                  <a:gd name="connsiteX2-165" fmla="*/ 2186940 w 5486400"/>
                  <a:gd name="connsiteY2-166" fmla="*/ 783950 h 783950"/>
                  <a:gd name="connsiteX3-167" fmla="*/ 0 w 5486400"/>
                  <a:gd name="connsiteY3-168" fmla="*/ 0 h 783950"/>
                  <a:gd name="connsiteX0-169" fmla="*/ 0 w 5486400"/>
                  <a:gd name="connsiteY0-170" fmla="*/ 0 h 720562"/>
                  <a:gd name="connsiteX1-171" fmla="*/ 5486400 w 5486400"/>
                  <a:gd name="connsiteY1-172" fmla="*/ 12678 h 720562"/>
                  <a:gd name="connsiteX2-173" fmla="*/ 1920240 w 5486400"/>
                  <a:gd name="connsiteY2-174" fmla="*/ 720562 h 720562"/>
                  <a:gd name="connsiteX3-175" fmla="*/ 0 w 5486400"/>
                  <a:gd name="connsiteY3-176" fmla="*/ 0 h 720562"/>
                  <a:gd name="connsiteX0-177" fmla="*/ 0 w 5529262"/>
                  <a:gd name="connsiteY0-178" fmla="*/ 0 h 720562"/>
                  <a:gd name="connsiteX1-179" fmla="*/ 5529262 w 5529262"/>
                  <a:gd name="connsiteY1-180" fmla="*/ 12678 h 720562"/>
                  <a:gd name="connsiteX2-181" fmla="*/ 1920240 w 5529262"/>
                  <a:gd name="connsiteY2-182" fmla="*/ 720562 h 720562"/>
                  <a:gd name="connsiteX3-183" fmla="*/ 0 w 5529262"/>
                  <a:gd name="connsiteY3-184" fmla="*/ 0 h 720562"/>
                  <a:gd name="connsiteX0-185" fmla="*/ 0 w 5524500"/>
                  <a:gd name="connsiteY0-186" fmla="*/ 0 h 720562"/>
                  <a:gd name="connsiteX1-187" fmla="*/ 5524500 w 5524500"/>
                  <a:gd name="connsiteY1-188" fmla="*/ 8716 h 720562"/>
                  <a:gd name="connsiteX2-189" fmla="*/ 1920240 w 5524500"/>
                  <a:gd name="connsiteY2-190" fmla="*/ 720562 h 720562"/>
                  <a:gd name="connsiteX3-191" fmla="*/ 0 w 5524500"/>
                  <a:gd name="connsiteY3-192" fmla="*/ 0 h 720562"/>
                  <a:gd name="connsiteX0-193" fmla="*/ 0 w 5529263"/>
                  <a:gd name="connsiteY0-194" fmla="*/ 0 h 720562"/>
                  <a:gd name="connsiteX1-195" fmla="*/ 5529263 w 5529263"/>
                  <a:gd name="connsiteY1-196" fmla="*/ 8716 h 720562"/>
                  <a:gd name="connsiteX2-197" fmla="*/ 1920240 w 5529263"/>
                  <a:gd name="connsiteY2-198" fmla="*/ 720562 h 720562"/>
                  <a:gd name="connsiteX3-199" fmla="*/ 0 w 5529263"/>
                  <a:gd name="connsiteY3-200" fmla="*/ 0 h 72056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5529263" h="720562">
                    <a:moveTo>
                      <a:pt x="0" y="0"/>
                    </a:moveTo>
                    <a:lnTo>
                      <a:pt x="5529263" y="8716"/>
                    </a:lnTo>
                    <a:lnTo>
                      <a:pt x="1920240" y="72056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" name="等腰三角形 2"/>
              <p:cNvSpPr/>
              <p:nvPr/>
            </p:nvSpPr>
            <p:spPr>
              <a:xfrm rot="10800000">
                <a:off x="8021620" y="4745253"/>
                <a:ext cx="3256013" cy="2101835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  <a:gd name="connsiteX0-25" fmla="*/ 0 w 2971800"/>
                  <a:gd name="connsiteY0-26" fmla="*/ 1790700 h 1790700"/>
                  <a:gd name="connsiteX1-27" fmla="*/ 1828800 w 2971800"/>
                  <a:gd name="connsiteY1-28" fmla="*/ 0 h 1790700"/>
                  <a:gd name="connsiteX2-29" fmla="*/ 2971800 w 2971800"/>
                  <a:gd name="connsiteY2-30" fmla="*/ 628650 h 1790700"/>
                  <a:gd name="connsiteX3-31" fmla="*/ 0 w 2971800"/>
                  <a:gd name="connsiteY3-32" fmla="*/ 1790700 h 1790700"/>
                  <a:gd name="connsiteX0-33" fmla="*/ 0 w 2971800"/>
                  <a:gd name="connsiteY0-34" fmla="*/ 1162050 h 1162050"/>
                  <a:gd name="connsiteX1-35" fmla="*/ 1162050 w 2971800"/>
                  <a:gd name="connsiteY1-36" fmla="*/ 52767 h 1162050"/>
                  <a:gd name="connsiteX2-37" fmla="*/ 2971800 w 2971800"/>
                  <a:gd name="connsiteY2-38" fmla="*/ 0 h 1162050"/>
                  <a:gd name="connsiteX3-39" fmla="*/ 0 w 2971800"/>
                  <a:gd name="connsiteY3-40" fmla="*/ 1162050 h 1162050"/>
                  <a:gd name="connsiteX0-41" fmla="*/ 0 w 2628900"/>
                  <a:gd name="connsiteY0-42" fmla="*/ 1109283 h 1109283"/>
                  <a:gd name="connsiteX1-43" fmla="*/ 1162050 w 2628900"/>
                  <a:gd name="connsiteY1-44" fmla="*/ 0 h 1109283"/>
                  <a:gd name="connsiteX2-45" fmla="*/ 2628900 w 2628900"/>
                  <a:gd name="connsiteY2-46" fmla="*/ 295865 h 1109283"/>
                  <a:gd name="connsiteX3-47" fmla="*/ 0 w 2628900"/>
                  <a:gd name="connsiteY3-48" fmla="*/ 1109283 h 1109283"/>
                  <a:gd name="connsiteX0-49" fmla="*/ 0 w 2628900"/>
                  <a:gd name="connsiteY0-50" fmla="*/ 1159993 h 1159993"/>
                  <a:gd name="connsiteX1-51" fmla="*/ 1116330 w 2628900"/>
                  <a:gd name="connsiteY1-52" fmla="*/ 0 h 1159993"/>
                  <a:gd name="connsiteX2-53" fmla="*/ 2628900 w 2628900"/>
                  <a:gd name="connsiteY2-54" fmla="*/ 346575 h 1159993"/>
                  <a:gd name="connsiteX3-55" fmla="*/ 0 w 2628900"/>
                  <a:gd name="connsiteY3-56" fmla="*/ 1159993 h 1159993"/>
                  <a:gd name="connsiteX0-57" fmla="*/ 0 w 2651760"/>
                  <a:gd name="connsiteY0-58" fmla="*/ 1153654 h 1153654"/>
                  <a:gd name="connsiteX1-59" fmla="*/ 1139190 w 2651760"/>
                  <a:gd name="connsiteY1-60" fmla="*/ 0 h 1153654"/>
                  <a:gd name="connsiteX2-61" fmla="*/ 2651760 w 2651760"/>
                  <a:gd name="connsiteY2-62" fmla="*/ 346575 h 1153654"/>
                  <a:gd name="connsiteX3-63" fmla="*/ 0 w 2651760"/>
                  <a:gd name="connsiteY3-64" fmla="*/ 1153654 h 1153654"/>
                  <a:gd name="connsiteX0-65" fmla="*/ 0 w 4617720"/>
                  <a:gd name="connsiteY0-66" fmla="*/ 1166332 h 1166332"/>
                  <a:gd name="connsiteX1-67" fmla="*/ 3105150 w 4617720"/>
                  <a:gd name="connsiteY1-68" fmla="*/ 0 h 1166332"/>
                  <a:gd name="connsiteX2-69" fmla="*/ 4617720 w 4617720"/>
                  <a:gd name="connsiteY2-70" fmla="*/ 346575 h 1166332"/>
                  <a:gd name="connsiteX3-71" fmla="*/ 0 w 4617720"/>
                  <a:gd name="connsiteY3-72" fmla="*/ 1166332 h 1166332"/>
                  <a:gd name="connsiteX0-73" fmla="*/ 0 w 4617720"/>
                  <a:gd name="connsiteY0-74" fmla="*/ 893765 h 893765"/>
                  <a:gd name="connsiteX1-75" fmla="*/ 3272790 w 4617720"/>
                  <a:gd name="connsiteY1-76" fmla="*/ 0 h 893765"/>
                  <a:gd name="connsiteX2-77" fmla="*/ 4617720 w 4617720"/>
                  <a:gd name="connsiteY2-78" fmla="*/ 74008 h 893765"/>
                  <a:gd name="connsiteX3-79" fmla="*/ 0 w 4617720"/>
                  <a:gd name="connsiteY3-80" fmla="*/ 893765 h 893765"/>
                  <a:gd name="connsiteX0-81" fmla="*/ 0 w 4617720"/>
                  <a:gd name="connsiteY0-82" fmla="*/ 1001524 h 1001524"/>
                  <a:gd name="connsiteX1-83" fmla="*/ 3257550 w 4617720"/>
                  <a:gd name="connsiteY1-84" fmla="*/ 0 h 1001524"/>
                  <a:gd name="connsiteX2-85" fmla="*/ 4617720 w 4617720"/>
                  <a:gd name="connsiteY2-86" fmla="*/ 181767 h 1001524"/>
                  <a:gd name="connsiteX3-87" fmla="*/ 0 w 4617720"/>
                  <a:gd name="connsiteY3-88" fmla="*/ 1001524 h 1001524"/>
                  <a:gd name="connsiteX0-89" fmla="*/ 0 w 4472940"/>
                  <a:gd name="connsiteY0-90" fmla="*/ 1001524 h 1001524"/>
                  <a:gd name="connsiteX1-91" fmla="*/ 3257550 w 4472940"/>
                  <a:gd name="connsiteY1-92" fmla="*/ 0 h 1001524"/>
                  <a:gd name="connsiteX2-93" fmla="*/ 4472940 w 4472940"/>
                  <a:gd name="connsiteY2-94" fmla="*/ 993128 h 1001524"/>
                  <a:gd name="connsiteX3-95" fmla="*/ 0 w 4472940"/>
                  <a:gd name="connsiteY3-96" fmla="*/ 1001524 h 1001524"/>
                  <a:gd name="connsiteX0-97" fmla="*/ 0 w 5025390"/>
                  <a:gd name="connsiteY0-98" fmla="*/ 668739 h 993128"/>
                  <a:gd name="connsiteX1-99" fmla="*/ 3810000 w 5025390"/>
                  <a:gd name="connsiteY1-100" fmla="*/ 0 h 993128"/>
                  <a:gd name="connsiteX2-101" fmla="*/ 5025390 w 5025390"/>
                  <a:gd name="connsiteY2-102" fmla="*/ 993128 h 993128"/>
                  <a:gd name="connsiteX3-103" fmla="*/ 0 w 5025390"/>
                  <a:gd name="connsiteY3-104" fmla="*/ 668739 h 993128"/>
                  <a:gd name="connsiteX0-105" fmla="*/ 0 w 3810000"/>
                  <a:gd name="connsiteY0-106" fmla="*/ 668739 h 1642851"/>
                  <a:gd name="connsiteX1-107" fmla="*/ 3810000 w 3810000"/>
                  <a:gd name="connsiteY1-108" fmla="*/ 0 h 1642851"/>
                  <a:gd name="connsiteX2-109" fmla="*/ 1215390 w 3810000"/>
                  <a:gd name="connsiteY2-110" fmla="*/ 1642851 h 1642851"/>
                  <a:gd name="connsiteX3-111" fmla="*/ 0 w 3810000"/>
                  <a:gd name="connsiteY3-112" fmla="*/ 668739 h 1642851"/>
                  <a:gd name="connsiteX0-113" fmla="*/ 0 w 2419350"/>
                  <a:gd name="connsiteY0-114" fmla="*/ 335954 h 1310066"/>
                  <a:gd name="connsiteX1-115" fmla="*/ 2419350 w 2419350"/>
                  <a:gd name="connsiteY1-116" fmla="*/ 0 h 1310066"/>
                  <a:gd name="connsiteX2-117" fmla="*/ 1215390 w 2419350"/>
                  <a:gd name="connsiteY2-118" fmla="*/ 1310066 h 1310066"/>
                  <a:gd name="connsiteX3-119" fmla="*/ 0 w 2419350"/>
                  <a:gd name="connsiteY3-120" fmla="*/ 335954 h 1310066"/>
                  <a:gd name="connsiteX0-121" fmla="*/ 0 w 3562350"/>
                  <a:gd name="connsiteY0-122" fmla="*/ 209179 h 1183291"/>
                  <a:gd name="connsiteX1-123" fmla="*/ 3562350 w 3562350"/>
                  <a:gd name="connsiteY1-124" fmla="*/ 0 h 1183291"/>
                  <a:gd name="connsiteX2-125" fmla="*/ 1215390 w 3562350"/>
                  <a:gd name="connsiteY2-126" fmla="*/ 1183291 h 1183291"/>
                  <a:gd name="connsiteX3-127" fmla="*/ 0 w 3562350"/>
                  <a:gd name="connsiteY3-128" fmla="*/ 209179 h 1183291"/>
                  <a:gd name="connsiteX0-129" fmla="*/ 0 w 3867150"/>
                  <a:gd name="connsiteY0-130" fmla="*/ 383495 h 1357607"/>
                  <a:gd name="connsiteX1-131" fmla="*/ 3867150 w 3867150"/>
                  <a:gd name="connsiteY1-132" fmla="*/ 0 h 1357607"/>
                  <a:gd name="connsiteX2-133" fmla="*/ 1215390 w 3867150"/>
                  <a:gd name="connsiteY2-134" fmla="*/ 1357607 h 1357607"/>
                  <a:gd name="connsiteX3-135" fmla="*/ 0 w 3867150"/>
                  <a:gd name="connsiteY3-136" fmla="*/ 383495 h 1357607"/>
                  <a:gd name="connsiteX0-137" fmla="*/ 0 w 3619500"/>
                  <a:gd name="connsiteY0-138" fmla="*/ 716280 h 1357607"/>
                  <a:gd name="connsiteX1-139" fmla="*/ 3619500 w 3619500"/>
                  <a:gd name="connsiteY1-140" fmla="*/ 0 h 1357607"/>
                  <a:gd name="connsiteX2-141" fmla="*/ 967740 w 3619500"/>
                  <a:gd name="connsiteY2-142" fmla="*/ 1357607 h 1357607"/>
                  <a:gd name="connsiteX3-143" fmla="*/ 0 w 3619500"/>
                  <a:gd name="connsiteY3-144" fmla="*/ 716280 h 1357607"/>
                  <a:gd name="connsiteX0-145" fmla="*/ 0 w 5886450"/>
                  <a:gd name="connsiteY0-146" fmla="*/ 747974 h 1389301"/>
                  <a:gd name="connsiteX1-147" fmla="*/ 5886450 w 5886450"/>
                  <a:gd name="connsiteY1-148" fmla="*/ 0 h 1389301"/>
                  <a:gd name="connsiteX2-149" fmla="*/ 967740 w 5886450"/>
                  <a:gd name="connsiteY2-150" fmla="*/ 1389301 h 1389301"/>
                  <a:gd name="connsiteX3-151" fmla="*/ 0 w 5886450"/>
                  <a:gd name="connsiteY3-152" fmla="*/ 747974 h 1389301"/>
                  <a:gd name="connsiteX0-153" fmla="*/ 0 w 5886450"/>
                  <a:gd name="connsiteY0-154" fmla="*/ 747974 h 771272"/>
                  <a:gd name="connsiteX1-155" fmla="*/ 5886450 w 5886450"/>
                  <a:gd name="connsiteY1-156" fmla="*/ 0 h 771272"/>
                  <a:gd name="connsiteX2-157" fmla="*/ 2586990 w 5886450"/>
                  <a:gd name="connsiteY2-158" fmla="*/ 771272 h 771272"/>
                  <a:gd name="connsiteX3-159" fmla="*/ 0 w 5886450"/>
                  <a:gd name="connsiteY3-160" fmla="*/ 747974 h 771272"/>
                  <a:gd name="connsiteX0-161" fmla="*/ 0 w 5486400"/>
                  <a:gd name="connsiteY0-162" fmla="*/ 0 h 783950"/>
                  <a:gd name="connsiteX1-163" fmla="*/ 5486400 w 5486400"/>
                  <a:gd name="connsiteY1-164" fmla="*/ 12678 h 783950"/>
                  <a:gd name="connsiteX2-165" fmla="*/ 2186940 w 5486400"/>
                  <a:gd name="connsiteY2-166" fmla="*/ 783950 h 783950"/>
                  <a:gd name="connsiteX3-167" fmla="*/ 0 w 5486400"/>
                  <a:gd name="connsiteY3-168" fmla="*/ 0 h 783950"/>
                  <a:gd name="connsiteX0-169" fmla="*/ 0 w 5486400"/>
                  <a:gd name="connsiteY0-170" fmla="*/ 0 h 720562"/>
                  <a:gd name="connsiteX1-171" fmla="*/ 5486400 w 5486400"/>
                  <a:gd name="connsiteY1-172" fmla="*/ 12678 h 720562"/>
                  <a:gd name="connsiteX2-173" fmla="*/ 1920240 w 5486400"/>
                  <a:gd name="connsiteY2-174" fmla="*/ 720562 h 720562"/>
                  <a:gd name="connsiteX3-175" fmla="*/ 0 w 5486400"/>
                  <a:gd name="connsiteY3-176" fmla="*/ 0 h 720562"/>
                  <a:gd name="connsiteX0-177" fmla="*/ 0 w 5276850"/>
                  <a:gd name="connsiteY0-178" fmla="*/ 320106 h 1040668"/>
                  <a:gd name="connsiteX1-179" fmla="*/ 5276850 w 5276850"/>
                  <a:gd name="connsiteY1-180" fmla="*/ 0 h 1040668"/>
                  <a:gd name="connsiteX2-181" fmla="*/ 1920240 w 5276850"/>
                  <a:gd name="connsiteY2-182" fmla="*/ 1040668 h 1040668"/>
                  <a:gd name="connsiteX3-183" fmla="*/ 0 w 5276850"/>
                  <a:gd name="connsiteY3-184" fmla="*/ 320106 h 1040668"/>
                  <a:gd name="connsiteX0-185" fmla="*/ 1356360 w 3356610"/>
                  <a:gd name="connsiteY0-186" fmla="*/ 0 h 1750611"/>
                  <a:gd name="connsiteX1-187" fmla="*/ 3356610 w 3356610"/>
                  <a:gd name="connsiteY1-188" fmla="*/ 709943 h 1750611"/>
                  <a:gd name="connsiteX2-189" fmla="*/ 0 w 3356610"/>
                  <a:gd name="connsiteY2-190" fmla="*/ 1750611 h 1750611"/>
                  <a:gd name="connsiteX3-191" fmla="*/ 1356360 w 3356610"/>
                  <a:gd name="connsiteY3-192" fmla="*/ 0 h 1750611"/>
                  <a:gd name="connsiteX0-193" fmla="*/ 1356360 w 3310890"/>
                  <a:gd name="connsiteY0-194" fmla="*/ 0 h 1750611"/>
                  <a:gd name="connsiteX1-195" fmla="*/ 3310890 w 3310890"/>
                  <a:gd name="connsiteY1-196" fmla="*/ 728959 h 1750611"/>
                  <a:gd name="connsiteX2-197" fmla="*/ 0 w 3310890"/>
                  <a:gd name="connsiteY2-198" fmla="*/ 1750611 h 1750611"/>
                  <a:gd name="connsiteX3-199" fmla="*/ 1356360 w 3310890"/>
                  <a:gd name="connsiteY3-200" fmla="*/ 0 h 1750611"/>
                  <a:gd name="connsiteX0-201" fmla="*/ 1356360 w 3257550"/>
                  <a:gd name="connsiteY0-202" fmla="*/ 0 h 1750611"/>
                  <a:gd name="connsiteX1-203" fmla="*/ 3257550 w 3257550"/>
                  <a:gd name="connsiteY1-204" fmla="*/ 703604 h 1750611"/>
                  <a:gd name="connsiteX2-205" fmla="*/ 0 w 3257550"/>
                  <a:gd name="connsiteY2-206" fmla="*/ 1750611 h 1750611"/>
                  <a:gd name="connsiteX3-207" fmla="*/ 1356360 w 3257550"/>
                  <a:gd name="connsiteY3-208" fmla="*/ 0 h 175061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257550" h="1750611">
                    <a:moveTo>
                      <a:pt x="1356360" y="0"/>
                    </a:moveTo>
                    <a:lnTo>
                      <a:pt x="3257550" y="703604"/>
                    </a:lnTo>
                    <a:lnTo>
                      <a:pt x="0" y="1750611"/>
                    </a:lnTo>
                    <a:lnTo>
                      <a:pt x="1356360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" name="等腰三角形 2"/>
              <p:cNvSpPr/>
              <p:nvPr/>
            </p:nvSpPr>
            <p:spPr>
              <a:xfrm rot="10800000">
                <a:off x="9897417" y="4188739"/>
                <a:ext cx="2325063" cy="2658349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  <a:gd name="connsiteX0-25" fmla="*/ 0 w 2971800"/>
                  <a:gd name="connsiteY0-26" fmla="*/ 1790700 h 1790700"/>
                  <a:gd name="connsiteX1-27" fmla="*/ 1828800 w 2971800"/>
                  <a:gd name="connsiteY1-28" fmla="*/ 0 h 1790700"/>
                  <a:gd name="connsiteX2-29" fmla="*/ 2971800 w 2971800"/>
                  <a:gd name="connsiteY2-30" fmla="*/ 628650 h 1790700"/>
                  <a:gd name="connsiteX3-31" fmla="*/ 0 w 2971800"/>
                  <a:gd name="connsiteY3-32" fmla="*/ 1790700 h 1790700"/>
                  <a:gd name="connsiteX0-33" fmla="*/ 0 w 2971800"/>
                  <a:gd name="connsiteY0-34" fmla="*/ 1162050 h 1162050"/>
                  <a:gd name="connsiteX1-35" fmla="*/ 1162050 w 2971800"/>
                  <a:gd name="connsiteY1-36" fmla="*/ 52767 h 1162050"/>
                  <a:gd name="connsiteX2-37" fmla="*/ 2971800 w 2971800"/>
                  <a:gd name="connsiteY2-38" fmla="*/ 0 h 1162050"/>
                  <a:gd name="connsiteX3-39" fmla="*/ 0 w 2971800"/>
                  <a:gd name="connsiteY3-40" fmla="*/ 1162050 h 1162050"/>
                  <a:gd name="connsiteX0-41" fmla="*/ 0 w 2628900"/>
                  <a:gd name="connsiteY0-42" fmla="*/ 1109283 h 1109283"/>
                  <a:gd name="connsiteX1-43" fmla="*/ 1162050 w 2628900"/>
                  <a:gd name="connsiteY1-44" fmla="*/ 0 h 1109283"/>
                  <a:gd name="connsiteX2-45" fmla="*/ 2628900 w 2628900"/>
                  <a:gd name="connsiteY2-46" fmla="*/ 295865 h 1109283"/>
                  <a:gd name="connsiteX3-47" fmla="*/ 0 w 2628900"/>
                  <a:gd name="connsiteY3-48" fmla="*/ 1109283 h 1109283"/>
                  <a:gd name="connsiteX0-49" fmla="*/ 0 w 2628900"/>
                  <a:gd name="connsiteY0-50" fmla="*/ 1159993 h 1159993"/>
                  <a:gd name="connsiteX1-51" fmla="*/ 1116330 w 2628900"/>
                  <a:gd name="connsiteY1-52" fmla="*/ 0 h 1159993"/>
                  <a:gd name="connsiteX2-53" fmla="*/ 2628900 w 2628900"/>
                  <a:gd name="connsiteY2-54" fmla="*/ 346575 h 1159993"/>
                  <a:gd name="connsiteX3-55" fmla="*/ 0 w 2628900"/>
                  <a:gd name="connsiteY3-56" fmla="*/ 1159993 h 1159993"/>
                  <a:gd name="connsiteX0-57" fmla="*/ 0 w 2651760"/>
                  <a:gd name="connsiteY0-58" fmla="*/ 1153654 h 1153654"/>
                  <a:gd name="connsiteX1-59" fmla="*/ 1139190 w 2651760"/>
                  <a:gd name="connsiteY1-60" fmla="*/ 0 h 1153654"/>
                  <a:gd name="connsiteX2-61" fmla="*/ 2651760 w 2651760"/>
                  <a:gd name="connsiteY2-62" fmla="*/ 346575 h 1153654"/>
                  <a:gd name="connsiteX3-63" fmla="*/ 0 w 2651760"/>
                  <a:gd name="connsiteY3-64" fmla="*/ 1153654 h 1153654"/>
                  <a:gd name="connsiteX0-65" fmla="*/ 0 w 4617720"/>
                  <a:gd name="connsiteY0-66" fmla="*/ 1166332 h 1166332"/>
                  <a:gd name="connsiteX1-67" fmla="*/ 3105150 w 4617720"/>
                  <a:gd name="connsiteY1-68" fmla="*/ 0 h 1166332"/>
                  <a:gd name="connsiteX2-69" fmla="*/ 4617720 w 4617720"/>
                  <a:gd name="connsiteY2-70" fmla="*/ 346575 h 1166332"/>
                  <a:gd name="connsiteX3-71" fmla="*/ 0 w 4617720"/>
                  <a:gd name="connsiteY3-72" fmla="*/ 1166332 h 1166332"/>
                  <a:gd name="connsiteX0-73" fmla="*/ 0 w 4617720"/>
                  <a:gd name="connsiteY0-74" fmla="*/ 893765 h 893765"/>
                  <a:gd name="connsiteX1-75" fmla="*/ 3272790 w 4617720"/>
                  <a:gd name="connsiteY1-76" fmla="*/ 0 h 893765"/>
                  <a:gd name="connsiteX2-77" fmla="*/ 4617720 w 4617720"/>
                  <a:gd name="connsiteY2-78" fmla="*/ 74008 h 893765"/>
                  <a:gd name="connsiteX3-79" fmla="*/ 0 w 4617720"/>
                  <a:gd name="connsiteY3-80" fmla="*/ 893765 h 893765"/>
                  <a:gd name="connsiteX0-81" fmla="*/ 0 w 4617720"/>
                  <a:gd name="connsiteY0-82" fmla="*/ 1001524 h 1001524"/>
                  <a:gd name="connsiteX1-83" fmla="*/ 3257550 w 4617720"/>
                  <a:gd name="connsiteY1-84" fmla="*/ 0 h 1001524"/>
                  <a:gd name="connsiteX2-85" fmla="*/ 4617720 w 4617720"/>
                  <a:gd name="connsiteY2-86" fmla="*/ 181767 h 1001524"/>
                  <a:gd name="connsiteX3-87" fmla="*/ 0 w 4617720"/>
                  <a:gd name="connsiteY3-88" fmla="*/ 1001524 h 1001524"/>
                  <a:gd name="connsiteX0-89" fmla="*/ 0 w 4472940"/>
                  <a:gd name="connsiteY0-90" fmla="*/ 1001524 h 1001524"/>
                  <a:gd name="connsiteX1-91" fmla="*/ 3257550 w 4472940"/>
                  <a:gd name="connsiteY1-92" fmla="*/ 0 h 1001524"/>
                  <a:gd name="connsiteX2-93" fmla="*/ 4472940 w 4472940"/>
                  <a:gd name="connsiteY2-94" fmla="*/ 993128 h 1001524"/>
                  <a:gd name="connsiteX3-95" fmla="*/ 0 w 4472940"/>
                  <a:gd name="connsiteY3-96" fmla="*/ 1001524 h 1001524"/>
                  <a:gd name="connsiteX0-97" fmla="*/ 0 w 5025390"/>
                  <a:gd name="connsiteY0-98" fmla="*/ 668739 h 993128"/>
                  <a:gd name="connsiteX1-99" fmla="*/ 3810000 w 5025390"/>
                  <a:gd name="connsiteY1-100" fmla="*/ 0 h 993128"/>
                  <a:gd name="connsiteX2-101" fmla="*/ 5025390 w 5025390"/>
                  <a:gd name="connsiteY2-102" fmla="*/ 993128 h 993128"/>
                  <a:gd name="connsiteX3-103" fmla="*/ 0 w 5025390"/>
                  <a:gd name="connsiteY3-104" fmla="*/ 668739 h 993128"/>
                  <a:gd name="connsiteX0-105" fmla="*/ 0 w 3810000"/>
                  <a:gd name="connsiteY0-106" fmla="*/ 668739 h 1642851"/>
                  <a:gd name="connsiteX1-107" fmla="*/ 3810000 w 3810000"/>
                  <a:gd name="connsiteY1-108" fmla="*/ 0 h 1642851"/>
                  <a:gd name="connsiteX2-109" fmla="*/ 1215390 w 3810000"/>
                  <a:gd name="connsiteY2-110" fmla="*/ 1642851 h 1642851"/>
                  <a:gd name="connsiteX3-111" fmla="*/ 0 w 3810000"/>
                  <a:gd name="connsiteY3-112" fmla="*/ 668739 h 1642851"/>
                  <a:gd name="connsiteX0-113" fmla="*/ 0 w 2419350"/>
                  <a:gd name="connsiteY0-114" fmla="*/ 335954 h 1310066"/>
                  <a:gd name="connsiteX1-115" fmla="*/ 2419350 w 2419350"/>
                  <a:gd name="connsiteY1-116" fmla="*/ 0 h 1310066"/>
                  <a:gd name="connsiteX2-117" fmla="*/ 1215390 w 2419350"/>
                  <a:gd name="connsiteY2-118" fmla="*/ 1310066 h 1310066"/>
                  <a:gd name="connsiteX3-119" fmla="*/ 0 w 2419350"/>
                  <a:gd name="connsiteY3-120" fmla="*/ 335954 h 1310066"/>
                  <a:gd name="connsiteX0-121" fmla="*/ 0 w 3562350"/>
                  <a:gd name="connsiteY0-122" fmla="*/ 209179 h 1183291"/>
                  <a:gd name="connsiteX1-123" fmla="*/ 3562350 w 3562350"/>
                  <a:gd name="connsiteY1-124" fmla="*/ 0 h 1183291"/>
                  <a:gd name="connsiteX2-125" fmla="*/ 1215390 w 3562350"/>
                  <a:gd name="connsiteY2-126" fmla="*/ 1183291 h 1183291"/>
                  <a:gd name="connsiteX3-127" fmla="*/ 0 w 3562350"/>
                  <a:gd name="connsiteY3-128" fmla="*/ 209179 h 1183291"/>
                  <a:gd name="connsiteX0-129" fmla="*/ 0 w 3867150"/>
                  <a:gd name="connsiteY0-130" fmla="*/ 383495 h 1357607"/>
                  <a:gd name="connsiteX1-131" fmla="*/ 3867150 w 3867150"/>
                  <a:gd name="connsiteY1-132" fmla="*/ 0 h 1357607"/>
                  <a:gd name="connsiteX2-133" fmla="*/ 1215390 w 3867150"/>
                  <a:gd name="connsiteY2-134" fmla="*/ 1357607 h 1357607"/>
                  <a:gd name="connsiteX3-135" fmla="*/ 0 w 3867150"/>
                  <a:gd name="connsiteY3-136" fmla="*/ 383495 h 1357607"/>
                  <a:gd name="connsiteX0-137" fmla="*/ 0 w 3619500"/>
                  <a:gd name="connsiteY0-138" fmla="*/ 716280 h 1357607"/>
                  <a:gd name="connsiteX1-139" fmla="*/ 3619500 w 3619500"/>
                  <a:gd name="connsiteY1-140" fmla="*/ 0 h 1357607"/>
                  <a:gd name="connsiteX2-141" fmla="*/ 967740 w 3619500"/>
                  <a:gd name="connsiteY2-142" fmla="*/ 1357607 h 1357607"/>
                  <a:gd name="connsiteX3-143" fmla="*/ 0 w 3619500"/>
                  <a:gd name="connsiteY3-144" fmla="*/ 716280 h 1357607"/>
                  <a:gd name="connsiteX0-145" fmla="*/ 0 w 5886450"/>
                  <a:gd name="connsiteY0-146" fmla="*/ 747974 h 1389301"/>
                  <a:gd name="connsiteX1-147" fmla="*/ 5886450 w 5886450"/>
                  <a:gd name="connsiteY1-148" fmla="*/ 0 h 1389301"/>
                  <a:gd name="connsiteX2-149" fmla="*/ 967740 w 5886450"/>
                  <a:gd name="connsiteY2-150" fmla="*/ 1389301 h 1389301"/>
                  <a:gd name="connsiteX3-151" fmla="*/ 0 w 5886450"/>
                  <a:gd name="connsiteY3-152" fmla="*/ 747974 h 1389301"/>
                  <a:gd name="connsiteX0-153" fmla="*/ 0 w 5886450"/>
                  <a:gd name="connsiteY0-154" fmla="*/ 747974 h 771272"/>
                  <a:gd name="connsiteX1-155" fmla="*/ 5886450 w 5886450"/>
                  <a:gd name="connsiteY1-156" fmla="*/ 0 h 771272"/>
                  <a:gd name="connsiteX2-157" fmla="*/ 2586990 w 5886450"/>
                  <a:gd name="connsiteY2-158" fmla="*/ 771272 h 771272"/>
                  <a:gd name="connsiteX3-159" fmla="*/ 0 w 5886450"/>
                  <a:gd name="connsiteY3-160" fmla="*/ 747974 h 771272"/>
                  <a:gd name="connsiteX0-161" fmla="*/ 0 w 5486400"/>
                  <a:gd name="connsiteY0-162" fmla="*/ 0 h 783950"/>
                  <a:gd name="connsiteX1-163" fmla="*/ 5486400 w 5486400"/>
                  <a:gd name="connsiteY1-164" fmla="*/ 12678 h 783950"/>
                  <a:gd name="connsiteX2-165" fmla="*/ 2186940 w 5486400"/>
                  <a:gd name="connsiteY2-166" fmla="*/ 783950 h 783950"/>
                  <a:gd name="connsiteX3-167" fmla="*/ 0 w 5486400"/>
                  <a:gd name="connsiteY3-168" fmla="*/ 0 h 783950"/>
                  <a:gd name="connsiteX0-169" fmla="*/ 0 w 5486400"/>
                  <a:gd name="connsiteY0-170" fmla="*/ 0 h 720562"/>
                  <a:gd name="connsiteX1-171" fmla="*/ 5486400 w 5486400"/>
                  <a:gd name="connsiteY1-172" fmla="*/ 12678 h 720562"/>
                  <a:gd name="connsiteX2-173" fmla="*/ 1920240 w 5486400"/>
                  <a:gd name="connsiteY2-174" fmla="*/ 720562 h 720562"/>
                  <a:gd name="connsiteX3-175" fmla="*/ 0 w 5486400"/>
                  <a:gd name="connsiteY3-176" fmla="*/ 0 h 720562"/>
                  <a:gd name="connsiteX0-177" fmla="*/ 0 w 5276850"/>
                  <a:gd name="connsiteY0-178" fmla="*/ 320106 h 1040668"/>
                  <a:gd name="connsiteX1-179" fmla="*/ 5276850 w 5276850"/>
                  <a:gd name="connsiteY1-180" fmla="*/ 0 h 1040668"/>
                  <a:gd name="connsiteX2-181" fmla="*/ 1920240 w 5276850"/>
                  <a:gd name="connsiteY2-182" fmla="*/ 1040668 h 1040668"/>
                  <a:gd name="connsiteX3-183" fmla="*/ 0 w 5276850"/>
                  <a:gd name="connsiteY3-184" fmla="*/ 320106 h 1040668"/>
                  <a:gd name="connsiteX0-185" fmla="*/ 1356360 w 3356610"/>
                  <a:gd name="connsiteY0-186" fmla="*/ 0 h 1750611"/>
                  <a:gd name="connsiteX1-187" fmla="*/ 3356610 w 3356610"/>
                  <a:gd name="connsiteY1-188" fmla="*/ 709943 h 1750611"/>
                  <a:gd name="connsiteX2-189" fmla="*/ 0 w 3356610"/>
                  <a:gd name="connsiteY2-190" fmla="*/ 1750611 h 1750611"/>
                  <a:gd name="connsiteX3-191" fmla="*/ 1356360 w 3356610"/>
                  <a:gd name="connsiteY3-192" fmla="*/ 0 h 1750611"/>
                  <a:gd name="connsiteX0-193" fmla="*/ 1356360 w 3737610"/>
                  <a:gd name="connsiteY0-194" fmla="*/ 98249 h 1848860"/>
                  <a:gd name="connsiteX1-195" fmla="*/ 3737610 w 3737610"/>
                  <a:gd name="connsiteY1-196" fmla="*/ 0 h 1848860"/>
                  <a:gd name="connsiteX2-197" fmla="*/ 0 w 3737610"/>
                  <a:gd name="connsiteY2-198" fmla="*/ 1848860 h 1848860"/>
                  <a:gd name="connsiteX3-199" fmla="*/ 1356360 w 3737610"/>
                  <a:gd name="connsiteY3-200" fmla="*/ 98249 h 1848860"/>
                  <a:gd name="connsiteX0-201" fmla="*/ 0 w 2381250"/>
                  <a:gd name="connsiteY0-202" fmla="*/ 98249 h 2213339"/>
                  <a:gd name="connsiteX1-203" fmla="*/ 2381250 w 2381250"/>
                  <a:gd name="connsiteY1-204" fmla="*/ 0 h 2213339"/>
                  <a:gd name="connsiteX2-205" fmla="*/ 624840 w 2381250"/>
                  <a:gd name="connsiteY2-206" fmla="*/ 2213339 h 2213339"/>
                  <a:gd name="connsiteX3-207" fmla="*/ 0 w 2381250"/>
                  <a:gd name="connsiteY3-208" fmla="*/ 98249 h 2213339"/>
                  <a:gd name="connsiteX0-209" fmla="*/ 0 w 1962150"/>
                  <a:gd name="connsiteY0-210" fmla="*/ 0 h 2226018"/>
                  <a:gd name="connsiteX1-211" fmla="*/ 1962150 w 1962150"/>
                  <a:gd name="connsiteY1-212" fmla="*/ 12679 h 2226018"/>
                  <a:gd name="connsiteX2-213" fmla="*/ 205740 w 1962150"/>
                  <a:gd name="connsiteY2-214" fmla="*/ 2226018 h 2226018"/>
                  <a:gd name="connsiteX3-215" fmla="*/ 0 w 1962150"/>
                  <a:gd name="connsiteY3-216" fmla="*/ 0 h 2226018"/>
                  <a:gd name="connsiteX0-217" fmla="*/ 0 w 2247900"/>
                  <a:gd name="connsiteY0-218" fmla="*/ 3168 h 2213339"/>
                  <a:gd name="connsiteX1-219" fmla="*/ 2247900 w 2247900"/>
                  <a:gd name="connsiteY1-220" fmla="*/ 0 h 2213339"/>
                  <a:gd name="connsiteX2-221" fmla="*/ 491490 w 2247900"/>
                  <a:gd name="connsiteY2-222" fmla="*/ 2213339 h 2213339"/>
                  <a:gd name="connsiteX3-223" fmla="*/ 0 w 2247900"/>
                  <a:gd name="connsiteY3-224" fmla="*/ 3168 h 2213339"/>
                  <a:gd name="connsiteX0-225" fmla="*/ 0 w 2324100"/>
                  <a:gd name="connsiteY0-226" fmla="*/ 3168 h 2213339"/>
                  <a:gd name="connsiteX1-227" fmla="*/ 2324100 w 2324100"/>
                  <a:gd name="connsiteY1-228" fmla="*/ 0 h 2213339"/>
                  <a:gd name="connsiteX2-229" fmla="*/ 567690 w 2324100"/>
                  <a:gd name="connsiteY2-230" fmla="*/ 2213339 h 2213339"/>
                  <a:gd name="connsiteX3-231" fmla="*/ 0 w 2324100"/>
                  <a:gd name="connsiteY3-232" fmla="*/ 3168 h 221333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2324100" h="2213339">
                    <a:moveTo>
                      <a:pt x="0" y="3168"/>
                    </a:moveTo>
                    <a:lnTo>
                      <a:pt x="2324100" y="0"/>
                    </a:lnTo>
                    <a:lnTo>
                      <a:pt x="567690" y="2213339"/>
                    </a:lnTo>
                    <a:lnTo>
                      <a:pt x="0" y="3168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4" name="等腰三角形 2"/>
              <p:cNvSpPr/>
              <p:nvPr/>
            </p:nvSpPr>
            <p:spPr>
              <a:xfrm rot="10800000">
                <a:off x="11652795" y="4178801"/>
                <a:ext cx="555792" cy="2643441"/>
              </a:xfrm>
              <a:custGeom>
                <a:avLst/>
                <a:gdLst>
                  <a:gd name="connsiteX0" fmla="*/ 0 w 1562100"/>
                  <a:gd name="connsiteY0" fmla="*/ 2095500 h 2095500"/>
                  <a:gd name="connsiteX1" fmla="*/ 781050 w 1562100"/>
                  <a:gd name="connsiteY1" fmla="*/ 0 h 2095500"/>
                  <a:gd name="connsiteX2" fmla="*/ 1562100 w 1562100"/>
                  <a:gd name="connsiteY2" fmla="*/ 2095500 h 2095500"/>
                  <a:gd name="connsiteX3" fmla="*/ 0 w 1562100"/>
                  <a:gd name="connsiteY3" fmla="*/ 2095500 h 2095500"/>
                  <a:gd name="connsiteX0-1" fmla="*/ 0 w 1600200"/>
                  <a:gd name="connsiteY0-2" fmla="*/ 3848100 h 3848100"/>
                  <a:gd name="connsiteX1-3" fmla="*/ 819150 w 1600200"/>
                  <a:gd name="connsiteY1-4" fmla="*/ 0 h 3848100"/>
                  <a:gd name="connsiteX2-5" fmla="*/ 1600200 w 1600200"/>
                  <a:gd name="connsiteY2-6" fmla="*/ 2095500 h 3848100"/>
                  <a:gd name="connsiteX3-7" fmla="*/ 0 w 1600200"/>
                  <a:gd name="connsiteY3-8" fmla="*/ 3848100 h 3848100"/>
                  <a:gd name="connsiteX0-9" fmla="*/ 0 w 1600200"/>
                  <a:gd name="connsiteY0-10" fmla="*/ 1790700 h 1790700"/>
                  <a:gd name="connsiteX1-11" fmla="*/ 0 w 1600200"/>
                  <a:gd name="connsiteY1-12" fmla="*/ 0 h 1790700"/>
                  <a:gd name="connsiteX2-13" fmla="*/ 1600200 w 1600200"/>
                  <a:gd name="connsiteY2-14" fmla="*/ 38100 h 1790700"/>
                  <a:gd name="connsiteX3-15" fmla="*/ 0 w 1600200"/>
                  <a:gd name="connsiteY3-16" fmla="*/ 1790700 h 1790700"/>
                  <a:gd name="connsiteX0-17" fmla="*/ 0 w 1143000"/>
                  <a:gd name="connsiteY0-18" fmla="*/ 1790700 h 1790700"/>
                  <a:gd name="connsiteX1-19" fmla="*/ 0 w 1143000"/>
                  <a:gd name="connsiteY1-20" fmla="*/ 0 h 1790700"/>
                  <a:gd name="connsiteX2-21" fmla="*/ 1143000 w 1143000"/>
                  <a:gd name="connsiteY2-22" fmla="*/ 628650 h 1790700"/>
                  <a:gd name="connsiteX3-23" fmla="*/ 0 w 1143000"/>
                  <a:gd name="connsiteY3-24" fmla="*/ 1790700 h 1790700"/>
                  <a:gd name="connsiteX0-25" fmla="*/ 0 w 2971800"/>
                  <a:gd name="connsiteY0-26" fmla="*/ 1790700 h 1790700"/>
                  <a:gd name="connsiteX1-27" fmla="*/ 1828800 w 2971800"/>
                  <a:gd name="connsiteY1-28" fmla="*/ 0 h 1790700"/>
                  <a:gd name="connsiteX2-29" fmla="*/ 2971800 w 2971800"/>
                  <a:gd name="connsiteY2-30" fmla="*/ 628650 h 1790700"/>
                  <a:gd name="connsiteX3-31" fmla="*/ 0 w 2971800"/>
                  <a:gd name="connsiteY3-32" fmla="*/ 1790700 h 1790700"/>
                  <a:gd name="connsiteX0-33" fmla="*/ 0 w 2971800"/>
                  <a:gd name="connsiteY0-34" fmla="*/ 1162050 h 1162050"/>
                  <a:gd name="connsiteX1-35" fmla="*/ 1162050 w 2971800"/>
                  <a:gd name="connsiteY1-36" fmla="*/ 52767 h 1162050"/>
                  <a:gd name="connsiteX2-37" fmla="*/ 2971800 w 2971800"/>
                  <a:gd name="connsiteY2-38" fmla="*/ 0 h 1162050"/>
                  <a:gd name="connsiteX3-39" fmla="*/ 0 w 2971800"/>
                  <a:gd name="connsiteY3-40" fmla="*/ 1162050 h 1162050"/>
                  <a:gd name="connsiteX0-41" fmla="*/ 0 w 2628900"/>
                  <a:gd name="connsiteY0-42" fmla="*/ 1109283 h 1109283"/>
                  <a:gd name="connsiteX1-43" fmla="*/ 1162050 w 2628900"/>
                  <a:gd name="connsiteY1-44" fmla="*/ 0 h 1109283"/>
                  <a:gd name="connsiteX2-45" fmla="*/ 2628900 w 2628900"/>
                  <a:gd name="connsiteY2-46" fmla="*/ 295865 h 1109283"/>
                  <a:gd name="connsiteX3-47" fmla="*/ 0 w 2628900"/>
                  <a:gd name="connsiteY3-48" fmla="*/ 1109283 h 1109283"/>
                  <a:gd name="connsiteX0-49" fmla="*/ 0 w 2628900"/>
                  <a:gd name="connsiteY0-50" fmla="*/ 1159993 h 1159993"/>
                  <a:gd name="connsiteX1-51" fmla="*/ 1116330 w 2628900"/>
                  <a:gd name="connsiteY1-52" fmla="*/ 0 h 1159993"/>
                  <a:gd name="connsiteX2-53" fmla="*/ 2628900 w 2628900"/>
                  <a:gd name="connsiteY2-54" fmla="*/ 346575 h 1159993"/>
                  <a:gd name="connsiteX3-55" fmla="*/ 0 w 2628900"/>
                  <a:gd name="connsiteY3-56" fmla="*/ 1159993 h 1159993"/>
                  <a:gd name="connsiteX0-57" fmla="*/ 0 w 2651760"/>
                  <a:gd name="connsiteY0-58" fmla="*/ 1153654 h 1153654"/>
                  <a:gd name="connsiteX1-59" fmla="*/ 1139190 w 2651760"/>
                  <a:gd name="connsiteY1-60" fmla="*/ 0 h 1153654"/>
                  <a:gd name="connsiteX2-61" fmla="*/ 2651760 w 2651760"/>
                  <a:gd name="connsiteY2-62" fmla="*/ 346575 h 1153654"/>
                  <a:gd name="connsiteX3-63" fmla="*/ 0 w 2651760"/>
                  <a:gd name="connsiteY3-64" fmla="*/ 1153654 h 1153654"/>
                  <a:gd name="connsiteX0-65" fmla="*/ 0 w 4617720"/>
                  <a:gd name="connsiteY0-66" fmla="*/ 1166332 h 1166332"/>
                  <a:gd name="connsiteX1-67" fmla="*/ 3105150 w 4617720"/>
                  <a:gd name="connsiteY1-68" fmla="*/ 0 h 1166332"/>
                  <a:gd name="connsiteX2-69" fmla="*/ 4617720 w 4617720"/>
                  <a:gd name="connsiteY2-70" fmla="*/ 346575 h 1166332"/>
                  <a:gd name="connsiteX3-71" fmla="*/ 0 w 4617720"/>
                  <a:gd name="connsiteY3-72" fmla="*/ 1166332 h 1166332"/>
                  <a:gd name="connsiteX0-73" fmla="*/ 0 w 4617720"/>
                  <a:gd name="connsiteY0-74" fmla="*/ 893765 h 893765"/>
                  <a:gd name="connsiteX1-75" fmla="*/ 3272790 w 4617720"/>
                  <a:gd name="connsiteY1-76" fmla="*/ 0 h 893765"/>
                  <a:gd name="connsiteX2-77" fmla="*/ 4617720 w 4617720"/>
                  <a:gd name="connsiteY2-78" fmla="*/ 74008 h 893765"/>
                  <a:gd name="connsiteX3-79" fmla="*/ 0 w 4617720"/>
                  <a:gd name="connsiteY3-80" fmla="*/ 893765 h 893765"/>
                  <a:gd name="connsiteX0-81" fmla="*/ 0 w 4617720"/>
                  <a:gd name="connsiteY0-82" fmla="*/ 1001524 h 1001524"/>
                  <a:gd name="connsiteX1-83" fmla="*/ 3257550 w 4617720"/>
                  <a:gd name="connsiteY1-84" fmla="*/ 0 h 1001524"/>
                  <a:gd name="connsiteX2-85" fmla="*/ 4617720 w 4617720"/>
                  <a:gd name="connsiteY2-86" fmla="*/ 181767 h 1001524"/>
                  <a:gd name="connsiteX3-87" fmla="*/ 0 w 4617720"/>
                  <a:gd name="connsiteY3-88" fmla="*/ 1001524 h 1001524"/>
                  <a:gd name="connsiteX0-89" fmla="*/ 0 w 4472940"/>
                  <a:gd name="connsiteY0-90" fmla="*/ 1001524 h 1001524"/>
                  <a:gd name="connsiteX1-91" fmla="*/ 3257550 w 4472940"/>
                  <a:gd name="connsiteY1-92" fmla="*/ 0 h 1001524"/>
                  <a:gd name="connsiteX2-93" fmla="*/ 4472940 w 4472940"/>
                  <a:gd name="connsiteY2-94" fmla="*/ 993128 h 1001524"/>
                  <a:gd name="connsiteX3-95" fmla="*/ 0 w 4472940"/>
                  <a:gd name="connsiteY3-96" fmla="*/ 1001524 h 1001524"/>
                  <a:gd name="connsiteX0-97" fmla="*/ 0 w 5025390"/>
                  <a:gd name="connsiteY0-98" fmla="*/ 668739 h 993128"/>
                  <a:gd name="connsiteX1-99" fmla="*/ 3810000 w 5025390"/>
                  <a:gd name="connsiteY1-100" fmla="*/ 0 h 993128"/>
                  <a:gd name="connsiteX2-101" fmla="*/ 5025390 w 5025390"/>
                  <a:gd name="connsiteY2-102" fmla="*/ 993128 h 993128"/>
                  <a:gd name="connsiteX3-103" fmla="*/ 0 w 5025390"/>
                  <a:gd name="connsiteY3-104" fmla="*/ 668739 h 993128"/>
                  <a:gd name="connsiteX0-105" fmla="*/ 0 w 3810000"/>
                  <a:gd name="connsiteY0-106" fmla="*/ 668739 h 1642851"/>
                  <a:gd name="connsiteX1-107" fmla="*/ 3810000 w 3810000"/>
                  <a:gd name="connsiteY1-108" fmla="*/ 0 h 1642851"/>
                  <a:gd name="connsiteX2-109" fmla="*/ 1215390 w 3810000"/>
                  <a:gd name="connsiteY2-110" fmla="*/ 1642851 h 1642851"/>
                  <a:gd name="connsiteX3-111" fmla="*/ 0 w 3810000"/>
                  <a:gd name="connsiteY3-112" fmla="*/ 668739 h 1642851"/>
                  <a:gd name="connsiteX0-113" fmla="*/ 0 w 2419350"/>
                  <a:gd name="connsiteY0-114" fmla="*/ 335954 h 1310066"/>
                  <a:gd name="connsiteX1-115" fmla="*/ 2419350 w 2419350"/>
                  <a:gd name="connsiteY1-116" fmla="*/ 0 h 1310066"/>
                  <a:gd name="connsiteX2-117" fmla="*/ 1215390 w 2419350"/>
                  <a:gd name="connsiteY2-118" fmla="*/ 1310066 h 1310066"/>
                  <a:gd name="connsiteX3-119" fmla="*/ 0 w 2419350"/>
                  <a:gd name="connsiteY3-120" fmla="*/ 335954 h 1310066"/>
                  <a:gd name="connsiteX0-121" fmla="*/ 0 w 3562350"/>
                  <a:gd name="connsiteY0-122" fmla="*/ 209179 h 1183291"/>
                  <a:gd name="connsiteX1-123" fmla="*/ 3562350 w 3562350"/>
                  <a:gd name="connsiteY1-124" fmla="*/ 0 h 1183291"/>
                  <a:gd name="connsiteX2-125" fmla="*/ 1215390 w 3562350"/>
                  <a:gd name="connsiteY2-126" fmla="*/ 1183291 h 1183291"/>
                  <a:gd name="connsiteX3-127" fmla="*/ 0 w 3562350"/>
                  <a:gd name="connsiteY3-128" fmla="*/ 209179 h 1183291"/>
                  <a:gd name="connsiteX0-129" fmla="*/ 0 w 3867150"/>
                  <a:gd name="connsiteY0-130" fmla="*/ 383495 h 1357607"/>
                  <a:gd name="connsiteX1-131" fmla="*/ 3867150 w 3867150"/>
                  <a:gd name="connsiteY1-132" fmla="*/ 0 h 1357607"/>
                  <a:gd name="connsiteX2-133" fmla="*/ 1215390 w 3867150"/>
                  <a:gd name="connsiteY2-134" fmla="*/ 1357607 h 1357607"/>
                  <a:gd name="connsiteX3-135" fmla="*/ 0 w 3867150"/>
                  <a:gd name="connsiteY3-136" fmla="*/ 383495 h 1357607"/>
                  <a:gd name="connsiteX0-137" fmla="*/ 0 w 3619500"/>
                  <a:gd name="connsiteY0-138" fmla="*/ 716280 h 1357607"/>
                  <a:gd name="connsiteX1-139" fmla="*/ 3619500 w 3619500"/>
                  <a:gd name="connsiteY1-140" fmla="*/ 0 h 1357607"/>
                  <a:gd name="connsiteX2-141" fmla="*/ 967740 w 3619500"/>
                  <a:gd name="connsiteY2-142" fmla="*/ 1357607 h 1357607"/>
                  <a:gd name="connsiteX3-143" fmla="*/ 0 w 3619500"/>
                  <a:gd name="connsiteY3-144" fmla="*/ 716280 h 1357607"/>
                  <a:gd name="connsiteX0-145" fmla="*/ 0 w 5886450"/>
                  <a:gd name="connsiteY0-146" fmla="*/ 747974 h 1389301"/>
                  <a:gd name="connsiteX1-147" fmla="*/ 5886450 w 5886450"/>
                  <a:gd name="connsiteY1-148" fmla="*/ 0 h 1389301"/>
                  <a:gd name="connsiteX2-149" fmla="*/ 967740 w 5886450"/>
                  <a:gd name="connsiteY2-150" fmla="*/ 1389301 h 1389301"/>
                  <a:gd name="connsiteX3-151" fmla="*/ 0 w 5886450"/>
                  <a:gd name="connsiteY3-152" fmla="*/ 747974 h 1389301"/>
                  <a:gd name="connsiteX0-153" fmla="*/ 0 w 5886450"/>
                  <a:gd name="connsiteY0-154" fmla="*/ 747974 h 771272"/>
                  <a:gd name="connsiteX1-155" fmla="*/ 5886450 w 5886450"/>
                  <a:gd name="connsiteY1-156" fmla="*/ 0 h 771272"/>
                  <a:gd name="connsiteX2-157" fmla="*/ 2586990 w 5886450"/>
                  <a:gd name="connsiteY2-158" fmla="*/ 771272 h 771272"/>
                  <a:gd name="connsiteX3-159" fmla="*/ 0 w 5886450"/>
                  <a:gd name="connsiteY3-160" fmla="*/ 747974 h 771272"/>
                  <a:gd name="connsiteX0-161" fmla="*/ 0 w 5486400"/>
                  <a:gd name="connsiteY0-162" fmla="*/ 0 h 783950"/>
                  <a:gd name="connsiteX1-163" fmla="*/ 5486400 w 5486400"/>
                  <a:gd name="connsiteY1-164" fmla="*/ 12678 h 783950"/>
                  <a:gd name="connsiteX2-165" fmla="*/ 2186940 w 5486400"/>
                  <a:gd name="connsiteY2-166" fmla="*/ 783950 h 783950"/>
                  <a:gd name="connsiteX3-167" fmla="*/ 0 w 5486400"/>
                  <a:gd name="connsiteY3-168" fmla="*/ 0 h 783950"/>
                  <a:gd name="connsiteX0-169" fmla="*/ 0 w 5486400"/>
                  <a:gd name="connsiteY0-170" fmla="*/ 0 h 720562"/>
                  <a:gd name="connsiteX1-171" fmla="*/ 5486400 w 5486400"/>
                  <a:gd name="connsiteY1-172" fmla="*/ 12678 h 720562"/>
                  <a:gd name="connsiteX2-173" fmla="*/ 1920240 w 5486400"/>
                  <a:gd name="connsiteY2-174" fmla="*/ 720562 h 720562"/>
                  <a:gd name="connsiteX3-175" fmla="*/ 0 w 5486400"/>
                  <a:gd name="connsiteY3-176" fmla="*/ 0 h 720562"/>
                  <a:gd name="connsiteX0-177" fmla="*/ 0 w 5276850"/>
                  <a:gd name="connsiteY0-178" fmla="*/ 320106 h 1040668"/>
                  <a:gd name="connsiteX1-179" fmla="*/ 5276850 w 5276850"/>
                  <a:gd name="connsiteY1-180" fmla="*/ 0 h 1040668"/>
                  <a:gd name="connsiteX2-181" fmla="*/ 1920240 w 5276850"/>
                  <a:gd name="connsiteY2-182" fmla="*/ 1040668 h 1040668"/>
                  <a:gd name="connsiteX3-183" fmla="*/ 0 w 5276850"/>
                  <a:gd name="connsiteY3-184" fmla="*/ 320106 h 1040668"/>
                  <a:gd name="connsiteX0-185" fmla="*/ 1356360 w 3356610"/>
                  <a:gd name="connsiteY0-186" fmla="*/ 0 h 1750611"/>
                  <a:gd name="connsiteX1-187" fmla="*/ 3356610 w 3356610"/>
                  <a:gd name="connsiteY1-188" fmla="*/ 709943 h 1750611"/>
                  <a:gd name="connsiteX2-189" fmla="*/ 0 w 3356610"/>
                  <a:gd name="connsiteY2-190" fmla="*/ 1750611 h 1750611"/>
                  <a:gd name="connsiteX3-191" fmla="*/ 1356360 w 3356610"/>
                  <a:gd name="connsiteY3-192" fmla="*/ 0 h 1750611"/>
                  <a:gd name="connsiteX0-193" fmla="*/ 1356360 w 3737610"/>
                  <a:gd name="connsiteY0-194" fmla="*/ 98249 h 1848860"/>
                  <a:gd name="connsiteX1-195" fmla="*/ 3737610 w 3737610"/>
                  <a:gd name="connsiteY1-196" fmla="*/ 0 h 1848860"/>
                  <a:gd name="connsiteX2-197" fmla="*/ 0 w 3737610"/>
                  <a:gd name="connsiteY2-198" fmla="*/ 1848860 h 1848860"/>
                  <a:gd name="connsiteX3-199" fmla="*/ 1356360 w 3737610"/>
                  <a:gd name="connsiteY3-200" fmla="*/ 98249 h 1848860"/>
                  <a:gd name="connsiteX0-201" fmla="*/ 0 w 2381250"/>
                  <a:gd name="connsiteY0-202" fmla="*/ 98249 h 2213339"/>
                  <a:gd name="connsiteX1-203" fmla="*/ 2381250 w 2381250"/>
                  <a:gd name="connsiteY1-204" fmla="*/ 0 h 2213339"/>
                  <a:gd name="connsiteX2-205" fmla="*/ 624840 w 2381250"/>
                  <a:gd name="connsiteY2-206" fmla="*/ 2213339 h 2213339"/>
                  <a:gd name="connsiteX3-207" fmla="*/ 0 w 2381250"/>
                  <a:gd name="connsiteY3-208" fmla="*/ 98249 h 2213339"/>
                  <a:gd name="connsiteX0-209" fmla="*/ 0 w 1962150"/>
                  <a:gd name="connsiteY0-210" fmla="*/ 0 h 2226018"/>
                  <a:gd name="connsiteX1-211" fmla="*/ 1962150 w 1962150"/>
                  <a:gd name="connsiteY1-212" fmla="*/ 12679 h 2226018"/>
                  <a:gd name="connsiteX2-213" fmla="*/ 205740 w 1962150"/>
                  <a:gd name="connsiteY2-214" fmla="*/ 2226018 h 2226018"/>
                  <a:gd name="connsiteX3-215" fmla="*/ 0 w 1962150"/>
                  <a:gd name="connsiteY3-216" fmla="*/ 0 h 2226018"/>
                  <a:gd name="connsiteX0-217" fmla="*/ 0 w 2247900"/>
                  <a:gd name="connsiteY0-218" fmla="*/ 3168 h 2213339"/>
                  <a:gd name="connsiteX1-219" fmla="*/ 2247900 w 2247900"/>
                  <a:gd name="connsiteY1-220" fmla="*/ 0 h 2213339"/>
                  <a:gd name="connsiteX2-221" fmla="*/ 491490 w 2247900"/>
                  <a:gd name="connsiteY2-222" fmla="*/ 2213339 h 2213339"/>
                  <a:gd name="connsiteX3-223" fmla="*/ 0 w 2247900"/>
                  <a:gd name="connsiteY3-224" fmla="*/ 3168 h 2213339"/>
                  <a:gd name="connsiteX0-225" fmla="*/ 0 w 2324100"/>
                  <a:gd name="connsiteY0-226" fmla="*/ 3168 h 2213339"/>
                  <a:gd name="connsiteX1-227" fmla="*/ 2324100 w 2324100"/>
                  <a:gd name="connsiteY1-228" fmla="*/ 0 h 2213339"/>
                  <a:gd name="connsiteX2-229" fmla="*/ 567690 w 2324100"/>
                  <a:gd name="connsiteY2-230" fmla="*/ 2213339 h 2213339"/>
                  <a:gd name="connsiteX3-231" fmla="*/ 0 w 2324100"/>
                  <a:gd name="connsiteY3-232" fmla="*/ 3168 h 2213339"/>
                  <a:gd name="connsiteX0-233" fmla="*/ 0 w 1619250"/>
                  <a:gd name="connsiteY0-234" fmla="*/ 779666 h 2989837"/>
                  <a:gd name="connsiteX1-235" fmla="*/ 1619250 w 1619250"/>
                  <a:gd name="connsiteY1-236" fmla="*/ 0 h 2989837"/>
                  <a:gd name="connsiteX2-237" fmla="*/ 567690 w 1619250"/>
                  <a:gd name="connsiteY2-238" fmla="*/ 2989837 h 2989837"/>
                  <a:gd name="connsiteX3-239" fmla="*/ 0 w 1619250"/>
                  <a:gd name="connsiteY3-240" fmla="*/ 779666 h 2989837"/>
                  <a:gd name="connsiteX0-241" fmla="*/ 0 w 2110740"/>
                  <a:gd name="connsiteY0-242" fmla="*/ 779666 h 2181645"/>
                  <a:gd name="connsiteX1-243" fmla="*/ 1619250 w 2110740"/>
                  <a:gd name="connsiteY1-244" fmla="*/ 0 h 2181645"/>
                  <a:gd name="connsiteX2-245" fmla="*/ 2110740 w 2110740"/>
                  <a:gd name="connsiteY2-246" fmla="*/ 2181645 h 2181645"/>
                  <a:gd name="connsiteX3-247" fmla="*/ 0 w 2110740"/>
                  <a:gd name="connsiteY3-248" fmla="*/ 779666 h 2181645"/>
                  <a:gd name="connsiteX0-249" fmla="*/ 0 w 2110740"/>
                  <a:gd name="connsiteY0-250" fmla="*/ 858901 h 2260880"/>
                  <a:gd name="connsiteX1-251" fmla="*/ 1600200 w 2110740"/>
                  <a:gd name="connsiteY1-252" fmla="*/ 0 h 2260880"/>
                  <a:gd name="connsiteX2-253" fmla="*/ 2110740 w 2110740"/>
                  <a:gd name="connsiteY2-254" fmla="*/ 2260880 h 2260880"/>
                  <a:gd name="connsiteX3-255" fmla="*/ 0 w 2110740"/>
                  <a:gd name="connsiteY3-256" fmla="*/ 858901 h 2260880"/>
                  <a:gd name="connsiteX0-257" fmla="*/ 0 w 529590"/>
                  <a:gd name="connsiteY0-258" fmla="*/ 1841409 h 2260880"/>
                  <a:gd name="connsiteX1-259" fmla="*/ 19050 w 529590"/>
                  <a:gd name="connsiteY1-260" fmla="*/ 0 h 2260880"/>
                  <a:gd name="connsiteX2-261" fmla="*/ 529590 w 529590"/>
                  <a:gd name="connsiteY2-262" fmla="*/ 2260880 h 2260880"/>
                  <a:gd name="connsiteX3-263" fmla="*/ 0 w 529590"/>
                  <a:gd name="connsiteY3-264" fmla="*/ 1841409 h 2260880"/>
                  <a:gd name="connsiteX0-265" fmla="*/ 0 w 553402"/>
                  <a:gd name="connsiteY0-266" fmla="*/ 1841409 h 2201455"/>
                  <a:gd name="connsiteX1-267" fmla="*/ 19050 w 553402"/>
                  <a:gd name="connsiteY1-268" fmla="*/ 0 h 2201455"/>
                  <a:gd name="connsiteX2-269" fmla="*/ 553402 w 553402"/>
                  <a:gd name="connsiteY2-270" fmla="*/ 2201455 h 2201455"/>
                  <a:gd name="connsiteX3-271" fmla="*/ 0 w 553402"/>
                  <a:gd name="connsiteY3-272" fmla="*/ 1841409 h 2201455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553402" h="2201455">
                    <a:moveTo>
                      <a:pt x="0" y="1841409"/>
                    </a:moveTo>
                    <a:lnTo>
                      <a:pt x="19050" y="0"/>
                    </a:lnTo>
                    <a:lnTo>
                      <a:pt x="553402" y="2201455"/>
                    </a:lnTo>
                    <a:lnTo>
                      <a:pt x="0" y="1841409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</p:grpSp>
      <p:sp>
        <p:nvSpPr>
          <p:cNvPr id="33" name="流程图: 手动输入 36"/>
          <p:cNvSpPr/>
          <p:nvPr/>
        </p:nvSpPr>
        <p:spPr>
          <a:xfrm rot="5400000">
            <a:off x="13494" y="262731"/>
            <a:ext cx="771525" cy="836613"/>
          </a:xfrm>
          <a:prstGeom prst="flowChartManualInpu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4" name="文本占位符 18"/>
          <p:cNvSpPr>
            <a:spLocks noGrp="1"/>
          </p:cNvSpPr>
          <p:nvPr>
            <p:ph type="body" sz="quarter" idx="11" hasCustomPrompt="1"/>
          </p:nvPr>
        </p:nvSpPr>
        <p:spPr>
          <a:xfrm>
            <a:off x="720067" y="228599"/>
            <a:ext cx="677701" cy="904755"/>
          </a:xfrm>
          <a:prstGeom prst="rect">
            <a:avLst/>
          </a:prstGeom>
          <a:noFill/>
        </p:spPr>
        <p:txBody>
          <a:bodyPr/>
          <a:lstStyle>
            <a:lvl1pPr marL="0" indent="0" algn="l">
              <a:buNone/>
              <a:defRPr sz="72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fontAlgn="base"/>
            <a:r>
              <a:rPr lang="zh-CN" altLang="en-US" strike="noStrike" noProof="1"/>
              <a:t>编辑母版文本样式</a:t>
            </a:r>
            <a:endParaRPr lang="zh-CN" altLang="en-US" strike="noStrike" noProof="1"/>
          </a:p>
        </p:txBody>
      </p:sp>
      <p:sp>
        <p:nvSpPr>
          <p:cNvPr id="35" name="文本占位符 18"/>
          <p:cNvSpPr>
            <a:spLocks noGrp="1"/>
          </p:cNvSpPr>
          <p:nvPr>
            <p:ph type="body" sz="quarter" idx="12"/>
          </p:nvPr>
        </p:nvSpPr>
        <p:spPr>
          <a:xfrm>
            <a:off x="1397768" y="323365"/>
            <a:ext cx="3159122" cy="462392"/>
          </a:xfrm>
          <a:prstGeom prst="rect">
            <a:avLst/>
          </a:prstGeom>
          <a:noFill/>
        </p:spPr>
        <p:txBody>
          <a:bodyPr/>
          <a:lstStyle>
            <a:lvl1pPr marL="0" indent="0" algn="l">
              <a:buNone/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fontAlgn="base"/>
            <a:endParaRPr lang="zh-CN" altLang="en-US" strike="noStrike" noProof="1"/>
          </a:p>
        </p:txBody>
      </p:sp>
      <p:sp>
        <p:nvSpPr>
          <p:cNvPr id="36" name="文本占位符 18"/>
          <p:cNvSpPr>
            <a:spLocks noGrp="1"/>
          </p:cNvSpPr>
          <p:nvPr>
            <p:ph type="body" sz="quarter" idx="13"/>
          </p:nvPr>
        </p:nvSpPr>
        <p:spPr>
          <a:xfrm>
            <a:off x="1397768" y="782569"/>
            <a:ext cx="3159122" cy="350785"/>
          </a:xfrm>
          <a:prstGeom prst="rect">
            <a:avLst/>
          </a:prstGeom>
          <a:noFill/>
        </p:spPr>
        <p:txBody>
          <a:bodyPr/>
          <a:lstStyle>
            <a:lvl1pPr marL="0" indent="0" algn="l">
              <a:buNone/>
              <a:defRPr sz="14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fontAlgn="base"/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609601" y="1410736"/>
            <a:ext cx="109728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25" tIns="45558" rIns="91125" bIns="45558" rtlCol="0" anchor="ctr"/>
          <a:lstStyle/>
          <a:p>
            <a:pPr algn="ctr" defTabSz="911225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</p:spPr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1" y="1600201"/>
            <a:ext cx="10972800" cy="4686320"/>
          </a:xfrm>
        </p:spPr>
        <p:txBody>
          <a:bodyPr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 eaLnBrk="1" latinLnBrk="0" hangingPunct="1"/>
            <a:r>
              <a:rPr lang="zh-CN" altLang="en-US" smtClean="0"/>
              <a:t>第二级</a:t>
            </a:r>
            <a:endParaRPr lang="zh-CN" altLang="en-US" smtClean="0"/>
          </a:p>
          <a:p>
            <a:pPr lvl="2" eaLnBrk="1" latinLnBrk="0" hangingPunct="1"/>
            <a:r>
              <a:rPr lang="zh-CN" altLang="en-US" smtClean="0"/>
              <a:t>第三级</a:t>
            </a:r>
            <a:endParaRPr lang="zh-CN" altLang="en-US" smtClean="0"/>
          </a:p>
          <a:p>
            <a:pPr lvl="3" eaLnBrk="1" latinLnBrk="0" hangingPunct="1"/>
            <a:r>
              <a:rPr lang="zh-CN" altLang="en-US" smtClean="0"/>
              <a:t>第四级</a:t>
            </a:r>
            <a:endParaRPr lang="zh-CN" altLang="en-US" smtClean="0"/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97537" y="6400800"/>
            <a:ext cx="4267200" cy="283800"/>
          </a:xfrm>
        </p:spPr>
        <p:txBody>
          <a:bodyPr/>
          <a:lstStyle/>
          <a:p>
            <a:fld id="{804612BE-276A-49FB-9E4F-20D7718DCC5F}" type="datetimeFigureOut">
              <a:rPr lang="zh-CN" altLang="en-US" smtClean="0">
                <a:solidFill>
                  <a:srgbClr val="2F2F2F">
                    <a:lumMod val="75000"/>
                    <a:lumOff val="25000"/>
                  </a:srgbClr>
                </a:solidFill>
              </a:rPr>
            </a:fld>
            <a:endParaRPr lang="zh-CN" altLang="en-US">
              <a:solidFill>
                <a:srgbClr val="2F2F2F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7107936" y="6400800"/>
            <a:ext cx="4978400" cy="283800"/>
          </a:xfrm>
        </p:spPr>
        <p:txBody>
          <a:bodyPr/>
          <a:lstStyle/>
          <a:p>
            <a:endParaRPr lang="zh-CN" altLang="en-US">
              <a:solidFill>
                <a:srgbClr val="2F2F2F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5486401" y="6400800"/>
            <a:ext cx="1219200" cy="283464"/>
          </a:xfrm>
        </p:spPr>
        <p:txBody>
          <a:bodyPr/>
          <a:lstStyle/>
          <a:p>
            <a:fld id="{A3D5A922-70E9-4841-A696-F5E2C244CBC8}" type="slidenum">
              <a:rPr lang="zh-CN" altLang="en-US" smtClean="0">
                <a:solidFill>
                  <a:srgbClr val="2F2F2F">
                    <a:lumMod val="75000"/>
                    <a:lumOff val="25000"/>
                  </a:srgbClr>
                </a:solidFill>
              </a:rPr>
            </a:fld>
            <a:endParaRPr lang="zh-CN" altLang="en-US">
              <a:solidFill>
                <a:srgbClr val="2F2F2F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_三项目录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2"/>
          <p:cNvSpPr/>
          <p:nvPr/>
        </p:nvSpPr>
        <p:spPr>
          <a:xfrm>
            <a:off x="-38100" y="4724400"/>
            <a:ext cx="1143000" cy="2152650"/>
          </a:xfrm>
          <a:custGeom>
            <a:avLst/>
            <a:gdLst>
              <a:gd name="connsiteX0" fmla="*/ 0 w 1562100"/>
              <a:gd name="connsiteY0" fmla="*/ 2095500 h 2095500"/>
              <a:gd name="connsiteX1" fmla="*/ 781050 w 1562100"/>
              <a:gd name="connsiteY1" fmla="*/ 0 h 2095500"/>
              <a:gd name="connsiteX2" fmla="*/ 1562100 w 1562100"/>
              <a:gd name="connsiteY2" fmla="*/ 2095500 h 2095500"/>
              <a:gd name="connsiteX3" fmla="*/ 0 w 1562100"/>
              <a:gd name="connsiteY3" fmla="*/ 2095500 h 2095500"/>
              <a:gd name="connsiteX0-1" fmla="*/ 0 w 1600200"/>
              <a:gd name="connsiteY0-2" fmla="*/ 3848100 h 3848100"/>
              <a:gd name="connsiteX1-3" fmla="*/ 819150 w 1600200"/>
              <a:gd name="connsiteY1-4" fmla="*/ 0 h 3848100"/>
              <a:gd name="connsiteX2-5" fmla="*/ 1600200 w 1600200"/>
              <a:gd name="connsiteY2-6" fmla="*/ 2095500 h 3848100"/>
              <a:gd name="connsiteX3-7" fmla="*/ 0 w 1600200"/>
              <a:gd name="connsiteY3-8" fmla="*/ 3848100 h 3848100"/>
              <a:gd name="connsiteX0-9" fmla="*/ 0 w 1600200"/>
              <a:gd name="connsiteY0-10" fmla="*/ 1790700 h 1790700"/>
              <a:gd name="connsiteX1-11" fmla="*/ 0 w 1600200"/>
              <a:gd name="connsiteY1-12" fmla="*/ 0 h 1790700"/>
              <a:gd name="connsiteX2-13" fmla="*/ 1600200 w 1600200"/>
              <a:gd name="connsiteY2-14" fmla="*/ 38100 h 1790700"/>
              <a:gd name="connsiteX3-15" fmla="*/ 0 w 1600200"/>
              <a:gd name="connsiteY3-16" fmla="*/ 1790700 h 1790700"/>
              <a:gd name="connsiteX0-17" fmla="*/ 0 w 1143000"/>
              <a:gd name="connsiteY0-18" fmla="*/ 1790700 h 1790700"/>
              <a:gd name="connsiteX1-19" fmla="*/ 0 w 1143000"/>
              <a:gd name="connsiteY1-20" fmla="*/ 0 h 1790700"/>
              <a:gd name="connsiteX2-21" fmla="*/ 1143000 w 1143000"/>
              <a:gd name="connsiteY2-22" fmla="*/ 628650 h 1790700"/>
              <a:gd name="connsiteX3-23" fmla="*/ 0 w 1143000"/>
              <a:gd name="connsiteY3-24" fmla="*/ 1790700 h 1790700"/>
              <a:gd name="connsiteX0-25" fmla="*/ 0 w 1038827"/>
              <a:gd name="connsiteY0-26" fmla="*/ 1790700 h 1790700"/>
              <a:gd name="connsiteX1-27" fmla="*/ 0 w 1038827"/>
              <a:gd name="connsiteY1-28" fmla="*/ 0 h 1790700"/>
              <a:gd name="connsiteX2-29" fmla="*/ 1038827 w 1038827"/>
              <a:gd name="connsiteY2-30" fmla="*/ 455337 h 1790700"/>
              <a:gd name="connsiteX3-31" fmla="*/ 0 w 1038827"/>
              <a:gd name="connsiteY3-32" fmla="*/ 1790700 h 1790700"/>
              <a:gd name="connsiteX0-33" fmla="*/ 0 w 1131424"/>
              <a:gd name="connsiteY0-34" fmla="*/ 1790700 h 1790700"/>
              <a:gd name="connsiteX1-35" fmla="*/ 0 w 1131424"/>
              <a:gd name="connsiteY1-36" fmla="*/ 0 h 1790700"/>
              <a:gd name="connsiteX2-37" fmla="*/ 1131424 w 1131424"/>
              <a:gd name="connsiteY2-38" fmla="*/ 647907 h 1790700"/>
              <a:gd name="connsiteX3-39" fmla="*/ 0 w 1131424"/>
              <a:gd name="connsiteY3-40" fmla="*/ 1790700 h 1790700"/>
              <a:gd name="connsiteX0-41" fmla="*/ 0 w 1131424"/>
              <a:gd name="connsiteY0-42" fmla="*/ 1790700 h 1790700"/>
              <a:gd name="connsiteX1-43" fmla="*/ 0 w 1131424"/>
              <a:gd name="connsiteY1-44" fmla="*/ 0 h 1790700"/>
              <a:gd name="connsiteX2-45" fmla="*/ 1131424 w 1131424"/>
              <a:gd name="connsiteY2-46" fmla="*/ 301281 h 1790700"/>
              <a:gd name="connsiteX3-47" fmla="*/ 0 w 1131424"/>
              <a:gd name="connsiteY3-48" fmla="*/ 1790700 h 1790700"/>
              <a:gd name="connsiteX0-49" fmla="*/ 0 w 1142998"/>
              <a:gd name="connsiteY0-50" fmla="*/ 1790700 h 1790700"/>
              <a:gd name="connsiteX1-51" fmla="*/ 0 w 1142998"/>
              <a:gd name="connsiteY1-52" fmla="*/ 0 h 1790700"/>
              <a:gd name="connsiteX2-53" fmla="*/ 1142998 w 1142998"/>
              <a:gd name="connsiteY2-54" fmla="*/ 638278 h 1790700"/>
              <a:gd name="connsiteX3-55" fmla="*/ 0 w 1142998"/>
              <a:gd name="connsiteY3-56" fmla="*/ 1790700 h 17907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142998" h="1790700">
                <a:moveTo>
                  <a:pt x="0" y="1790700"/>
                </a:moveTo>
                <a:lnTo>
                  <a:pt x="0" y="0"/>
                </a:lnTo>
                <a:lnTo>
                  <a:pt x="1142998" y="638278"/>
                </a:lnTo>
                <a:lnTo>
                  <a:pt x="0" y="17907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等腰三角形 2"/>
          <p:cNvSpPr/>
          <p:nvPr/>
        </p:nvSpPr>
        <p:spPr>
          <a:xfrm>
            <a:off x="-55562" y="5483225"/>
            <a:ext cx="2668588" cy="1400175"/>
          </a:xfrm>
          <a:custGeom>
            <a:avLst/>
            <a:gdLst>
              <a:gd name="connsiteX0" fmla="*/ 0 w 1562100"/>
              <a:gd name="connsiteY0" fmla="*/ 2095500 h 2095500"/>
              <a:gd name="connsiteX1" fmla="*/ 781050 w 1562100"/>
              <a:gd name="connsiteY1" fmla="*/ 0 h 2095500"/>
              <a:gd name="connsiteX2" fmla="*/ 1562100 w 1562100"/>
              <a:gd name="connsiteY2" fmla="*/ 2095500 h 2095500"/>
              <a:gd name="connsiteX3" fmla="*/ 0 w 1562100"/>
              <a:gd name="connsiteY3" fmla="*/ 2095500 h 2095500"/>
              <a:gd name="connsiteX0-1" fmla="*/ 0 w 1600200"/>
              <a:gd name="connsiteY0-2" fmla="*/ 3848100 h 3848100"/>
              <a:gd name="connsiteX1-3" fmla="*/ 819150 w 1600200"/>
              <a:gd name="connsiteY1-4" fmla="*/ 0 h 3848100"/>
              <a:gd name="connsiteX2-5" fmla="*/ 1600200 w 1600200"/>
              <a:gd name="connsiteY2-6" fmla="*/ 2095500 h 3848100"/>
              <a:gd name="connsiteX3-7" fmla="*/ 0 w 1600200"/>
              <a:gd name="connsiteY3-8" fmla="*/ 3848100 h 3848100"/>
              <a:gd name="connsiteX0-9" fmla="*/ 0 w 1600200"/>
              <a:gd name="connsiteY0-10" fmla="*/ 1790700 h 1790700"/>
              <a:gd name="connsiteX1-11" fmla="*/ 0 w 1600200"/>
              <a:gd name="connsiteY1-12" fmla="*/ 0 h 1790700"/>
              <a:gd name="connsiteX2-13" fmla="*/ 1600200 w 1600200"/>
              <a:gd name="connsiteY2-14" fmla="*/ 38100 h 1790700"/>
              <a:gd name="connsiteX3-15" fmla="*/ 0 w 1600200"/>
              <a:gd name="connsiteY3-16" fmla="*/ 1790700 h 1790700"/>
              <a:gd name="connsiteX0-17" fmla="*/ 0 w 1143000"/>
              <a:gd name="connsiteY0-18" fmla="*/ 1790700 h 1790700"/>
              <a:gd name="connsiteX1-19" fmla="*/ 0 w 1143000"/>
              <a:gd name="connsiteY1-20" fmla="*/ 0 h 1790700"/>
              <a:gd name="connsiteX2-21" fmla="*/ 1143000 w 1143000"/>
              <a:gd name="connsiteY2-22" fmla="*/ 628650 h 1790700"/>
              <a:gd name="connsiteX3-23" fmla="*/ 0 w 1143000"/>
              <a:gd name="connsiteY3-24" fmla="*/ 1790700 h 1790700"/>
              <a:gd name="connsiteX0-25" fmla="*/ 0 w 2971800"/>
              <a:gd name="connsiteY0-26" fmla="*/ 1790700 h 1790700"/>
              <a:gd name="connsiteX1-27" fmla="*/ 1828800 w 2971800"/>
              <a:gd name="connsiteY1-28" fmla="*/ 0 h 1790700"/>
              <a:gd name="connsiteX2-29" fmla="*/ 2971800 w 2971800"/>
              <a:gd name="connsiteY2-30" fmla="*/ 628650 h 1790700"/>
              <a:gd name="connsiteX3-31" fmla="*/ 0 w 2971800"/>
              <a:gd name="connsiteY3-32" fmla="*/ 1790700 h 1790700"/>
              <a:gd name="connsiteX0-33" fmla="*/ 0 w 2971800"/>
              <a:gd name="connsiteY0-34" fmla="*/ 1162050 h 1162050"/>
              <a:gd name="connsiteX1-35" fmla="*/ 1162050 w 2971800"/>
              <a:gd name="connsiteY1-36" fmla="*/ 52767 h 1162050"/>
              <a:gd name="connsiteX2-37" fmla="*/ 2971800 w 2971800"/>
              <a:gd name="connsiteY2-38" fmla="*/ 0 h 1162050"/>
              <a:gd name="connsiteX3-39" fmla="*/ 0 w 2971800"/>
              <a:gd name="connsiteY3-40" fmla="*/ 1162050 h 1162050"/>
              <a:gd name="connsiteX0-41" fmla="*/ 0 w 2628900"/>
              <a:gd name="connsiteY0-42" fmla="*/ 1109283 h 1109283"/>
              <a:gd name="connsiteX1-43" fmla="*/ 1162050 w 2628900"/>
              <a:gd name="connsiteY1-44" fmla="*/ 0 h 1109283"/>
              <a:gd name="connsiteX2-45" fmla="*/ 2628900 w 2628900"/>
              <a:gd name="connsiteY2-46" fmla="*/ 295865 h 1109283"/>
              <a:gd name="connsiteX3-47" fmla="*/ 0 w 2628900"/>
              <a:gd name="connsiteY3-48" fmla="*/ 1109283 h 1109283"/>
              <a:gd name="connsiteX0-49" fmla="*/ 0 w 2628900"/>
              <a:gd name="connsiteY0-50" fmla="*/ 1159993 h 1159993"/>
              <a:gd name="connsiteX1-51" fmla="*/ 1116330 w 2628900"/>
              <a:gd name="connsiteY1-52" fmla="*/ 0 h 1159993"/>
              <a:gd name="connsiteX2-53" fmla="*/ 2628900 w 2628900"/>
              <a:gd name="connsiteY2-54" fmla="*/ 346575 h 1159993"/>
              <a:gd name="connsiteX3-55" fmla="*/ 0 w 2628900"/>
              <a:gd name="connsiteY3-56" fmla="*/ 1159993 h 1159993"/>
              <a:gd name="connsiteX0-57" fmla="*/ 0 w 2651760"/>
              <a:gd name="connsiteY0-58" fmla="*/ 1153654 h 1153654"/>
              <a:gd name="connsiteX1-59" fmla="*/ 1139190 w 2651760"/>
              <a:gd name="connsiteY1-60" fmla="*/ 0 h 1153654"/>
              <a:gd name="connsiteX2-61" fmla="*/ 2651760 w 2651760"/>
              <a:gd name="connsiteY2-62" fmla="*/ 346575 h 1153654"/>
              <a:gd name="connsiteX3-63" fmla="*/ 0 w 2651760"/>
              <a:gd name="connsiteY3-64" fmla="*/ 1153654 h 1153654"/>
              <a:gd name="connsiteX0-65" fmla="*/ 0 w 2668429"/>
              <a:gd name="connsiteY0-66" fmla="*/ 1165539 h 1165539"/>
              <a:gd name="connsiteX1-67" fmla="*/ 1155859 w 2668429"/>
              <a:gd name="connsiteY1-68" fmla="*/ 0 h 1165539"/>
              <a:gd name="connsiteX2-69" fmla="*/ 2668429 w 2668429"/>
              <a:gd name="connsiteY2-70" fmla="*/ 346575 h 1165539"/>
              <a:gd name="connsiteX3-71" fmla="*/ 0 w 2668429"/>
              <a:gd name="connsiteY3-72" fmla="*/ 1165539 h 116553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2668429" h="1165539">
                <a:moveTo>
                  <a:pt x="0" y="1165539"/>
                </a:moveTo>
                <a:lnTo>
                  <a:pt x="1155859" y="0"/>
                </a:lnTo>
                <a:lnTo>
                  <a:pt x="2668429" y="346575"/>
                </a:lnTo>
                <a:lnTo>
                  <a:pt x="0" y="1165539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等腰三角形 2"/>
          <p:cNvSpPr/>
          <p:nvPr/>
        </p:nvSpPr>
        <p:spPr>
          <a:xfrm>
            <a:off x="-30162" y="5668963"/>
            <a:ext cx="4471988" cy="1204913"/>
          </a:xfrm>
          <a:custGeom>
            <a:avLst/>
            <a:gdLst>
              <a:gd name="connsiteX0" fmla="*/ 0 w 1562100"/>
              <a:gd name="connsiteY0" fmla="*/ 2095500 h 2095500"/>
              <a:gd name="connsiteX1" fmla="*/ 781050 w 1562100"/>
              <a:gd name="connsiteY1" fmla="*/ 0 h 2095500"/>
              <a:gd name="connsiteX2" fmla="*/ 1562100 w 1562100"/>
              <a:gd name="connsiteY2" fmla="*/ 2095500 h 2095500"/>
              <a:gd name="connsiteX3" fmla="*/ 0 w 1562100"/>
              <a:gd name="connsiteY3" fmla="*/ 2095500 h 2095500"/>
              <a:gd name="connsiteX0-1" fmla="*/ 0 w 1600200"/>
              <a:gd name="connsiteY0-2" fmla="*/ 3848100 h 3848100"/>
              <a:gd name="connsiteX1-3" fmla="*/ 819150 w 1600200"/>
              <a:gd name="connsiteY1-4" fmla="*/ 0 h 3848100"/>
              <a:gd name="connsiteX2-5" fmla="*/ 1600200 w 1600200"/>
              <a:gd name="connsiteY2-6" fmla="*/ 2095500 h 3848100"/>
              <a:gd name="connsiteX3-7" fmla="*/ 0 w 1600200"/>
              <a:gd name="connsiteY3-8" fmla="*/ 3848100 h 3848100"/>
              <a:gd name="connsiteX0-9" fmla="*/ 0 w 1600200"/>
              <a:gd name="connsiteY0-10" fmla="*/ 1790700 h 1790700"/>
              <a:gd name="connsiteX1-11" fmla="*/ 0 w 1600200"/>
              <a:gd name="connsiteY1-12" fmla="*/ 0 h 1790700"/>
              <a:gd name="connsiteX2-13" fmla="*/ 1600200 w 1600200"/>
              <a:gd name="connsiteY2-14" fmla="*/ 38100 h 1790700"/>
              <a:gd name="connsiteX3-15" fmla="*/ 0 w 1600200"/>
              <a:gd name="connsiteY3-16" fmla="*/ 1790700 h 1790700"/>
              <a:gd name="connsiteX0-17" fmla="*/ 0 w 1143000"/>
              <a:gd name="connsiteY0-18" fmla="*/ 1790700 h 1790700"/>
              <a:gd name="connsiteX1-19" fmla="*/ 0 w 1143000"/>
              <a:gd name="connsiteY1-20" fmla="*/ 0 h 1790700"/>
              <a:gd name="connsiteX2-21" fmla="*/ 1143000 w 1143000"/>
              <a:gd name="connsiteY2-22" fmla="*/ 628650 h 1790700"/>
              <a:gd name="connsiteX3-23" fmla="*/ 0 w 1143000"/>
              <a:gd name="connsiteY3-24" fmla="*/ 1790700 h 1790700"/>
              <a:gd name="connsiteX0-25" fmla="*/ 0 w 2971800"/>
              <a:gd name="connsiteY0-26" fmla="*/ 1790700 h 1790700"/>
              <a:gd name="connsiteX1-27" fmla="*/ 1828800 w 2971800"/>
              <a:gd name="connsiteY1-28" fmla="*/ 0 h 1790700"/>
              <a:gd name="connsiteX2-29" fmla="*/ 2971800 w 2971800"/>
              <a:gd name="connsiteY2-30" fmla="*/ 628650 h 1790700"/>
              <a:gd name="connsiteX3-31" fmla="*/ 0 w 2971800"/>
              <a:gd name="connsiteY3-32" fmla="*/ 1790700 h 1790700"/>
              <a:gd name="connsiteX0-33" fmla="*/ 0 w 2971800"/>
              <a:gd name="connsiteY0-34" fmla="*/ 1162050 h 1162050"/>
              <a:gd name="connsiteX1-35" fmla="*/ 1162050 w 2971800"/>
              <a:gd name="connsiteY1-36" fmla="*/ 52767 h 1162050"/>
              <a:gd name="connsiteX2-37" fmla="*/ 2971800 w 2971800"/>
              <a:gd name="connsiteY2-38" fmla="*/ 0 h 1162050"/>
              <a:gd name="connsiteX3-39" fmla="*/ 0 w 2971800"/>
              <a:gd name="connsiteY3-40" fmla="*/ 1162050 h 1162050"/>
              <a:gd name="connsiteX0-41" fmla="*/ 0 w 2628900"/>
              <a:gd name="connsiteY0-42" fmla="*/ 1109283 h 1109283"/>
              <a:gd name="connsiteX1-43" fmla="*/ 1162050 w 2628900"/>
              <a:gd name="connsiteY1-44" fmla="*/ 0 h 1109283"/>
              <a:gd name="connsiteX2-45" fmla="*/ 2628900 w 2628900"/>
              <a:gd name="connsiteY2-46" fmla="*/ 295865 h 1109283"/>
              <a:gd name="connsiteX3-47" fmla="*/ 0 w 2628900"/>
              <a:gd name="connsiteY3-48" fmla="*/ 1109283 h 1109283"/>
              <a:gd name="connsiteX0-49" fmla="*/ 0 w 2628900"/>
              <a:gd name="connsiteY0-50" fmla="*/ 1159993 h 1159993"/>
              <a:gd name="connsiteX1-51" fmla="*/ 1116330 w 2628900"/>
              <a:gd name="connsiteY1-52" fmla="*/ 0 h 1159993"/>
              <a:gd name="connsiteX2-53" fmla="*/ 2628900 w 2628900"/>
              <a:gd name="connsiteY2-54" fmla="*/ 346575 h 1159993"/>
              <a:gd name="connsiteX3-55" fmla="*/ 0 w 2628900"/>
              <a:gd name="connsiteY3-56" fmla="*/ 1159993 h 1159993"/>
              <a:gd name="connsiteX0-57" fmla="*/ 0 w 2651760"/>
              <a:gd name="connsiteY0-58" fmla="*/ 1153654 h 1153654"/>
              <a:gd name="connsiteX1-59" fmla="*/ 1139190 w 2651760"/>
              <a:gd name="connsiteY1-60" fmla="*/ 0 h 1153654"/>
              <a:gd name="connsiteX2-61" fmla="*/ 2651760 w 2651760"/>
              <a:gd name="connsiteY2-62" fmla="*/ 346575 h 1153654"/>
              <a:gd name="connsiteX3-63" fmla="*/ 0 w 2651760"/>
              <a:gd name="connsiteY3-64" fmla="*/ 1153654 h 1153654"/>
              <a:gd name="connsiteX0-65" fmla="*/ 0 w 4617720"/>
              <a:gd name="connsiteY0-66" fmla="*/ 1166332 h 1166332"/>
              <a:gd name="connsiteX1-67" fmla="*/ 3105150 w 4617720"/>
              <a:gd name="connsiteY1-68" fmla="*/ 0 h 1166332"/>
              <a:gd name="connsiteX2-69" fmla="*/ 4617720 w 4617720"/>
              <a:gd name="connsiteY2-70" fmla="*/ 346575 h 1166332"/>
              <a:gd name="connsiteX3-71" fmla="*/ 0 w 4617720"/>
              <a:gd name="connsiteY3-72" fmla="*/ 1166332 h 1166332"/>
              <a:gd name="connsiteX0-73" fmla="*/ 0 w 4617720"/>
              <a:gd name="connsiteY0-74" fmla="*/ 893765 h 893765"/>
              <a:gd name="connsiteX1-75" fmla="*/ 3272790 w 4617720"/>
              <a:gd name="connsiteY1-76" fmla="*/ 0 h 893765"/>
              <a:gd name="connsiteX2-77" fmla="*/ 4617720 w 4617720"/>
              <a:gd name="connsiteY2-78" fmla="*/ 74008 h 893765"/>
              <a:gd name="connsiteX3-79" fmla="*/ 0 w 4617720"/>
              <a:gd name="connsiteY3-80" fmla="*/ 893765 h 893765"/>
              <a:gd name="connsiteX0-81" fmla="*/ 0 w 4617720"/>
              <a:gd name="connsiteY0-82" fmla="*/ 1001524 h 1001524"/>
              <a:gd name="connsiteX1-83" fmla="*/ 3257550 w 4617720"/>
              <a:gd name="connsiteY1-84" fmla="*/ 0 h 1001524"/>
              <a:gd name="connsiteX2-85" fmla="*/ 4617720 w 4617720"/>
              <a:gd name="connsiteY2-86" fmla="*/ 181767 h 1001524"/>
              <a:gd name="connsiteX3-87" fmla="*/ 0 w 4617720"/>
              <a:gd name="connsiteY3-88" fmla="*/ 1001524 h 1001524"/>
              <a:gd name="connsiteX0-89" fmla="*/ 0 w 4472940"/>
              <a:gd name="connsiteY0-90" fmla="*/ 1001524 h 1001524"/>
              <a:gd name="connsiteX1-91" fmla="*/ 3257550 w 4472940"/>
              <a:gd name="connsiteY1-92" fmla="*/ 0 h 1001524"/>
              <a:gd name="connsiteX2-93" fmla="*/ 4472940 w 4472940"/>
              <a:gd name="connsiteY2-94" fmla="*/ 993128 h 1001524"/>
              <a:gd name="connsiteX3-95" fmla="*/ 0 w 4472940"/>
              <a:gd name="connsiteY3-96" fmla="*/ 1001524 h 100152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4472940" h="1001524">
                <a:moveTo>
                  <a:pt x="0" y="1001524"/>
                </a:moveTo>
                <a:lnTo>
                  <a:pt x="3257550" y="0"/>
                </a:lnTo>
                <a:lnTo>
                  <a:pt x="4472940" y="993128"/>
                </a:lnTo>
                <a:lnTo>
                  <a:pt x="0" y="1001524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等腰三角形 2"/>
          <p:cNvSpPr/>
          <p:nvPr/>
        </p:nvSpPr>
        <p:spPr>
          <a:xfrm>
            <a:off x="3189288" y="5432425"/>
            <a:ext cx="3562350" cy="1422400"/>
          </a:xfrm>
          <a:custGeom>
            <a:avLst/>
            <a:gdLst>
              <a:gd name="connsiteX0" fmla="*/ 0 w 1562100"/>
              <a:gd name="connsiteY0" fmla="*/ 2095500 h 2095500"/>
              <a:gd name="connsiteX1" fmla="*/ 781050 w 1562100"/>
              <a:gd name="connsiteY1" fmla="*/ 0 h 2095500"/>
              <a:gd name="connsiteX2" fmla="*/ 1562100 w 1562100"/>
              <a:gd name="connsiteY2" fmla="*/ 2095500 h 2095500"/>
              <a:gd name="connsiteX3" fmla="*/ 0 w 1562100"/>
              <a:gd name="connsiteY3" fmla="*/ 2095500 h 2095500"/>
              <a:gd name="connsiteX0-1" fmla="*/ 0 w 1600200"/>
              <a:gd name="connsiteY0-2" fmla="*/ 3848100 h 3848100"/>
              <a:gd name="connsiteX1-3" fmla="*/ 819150 w 1600200"/>
              <a:gd name="connsiteY1-4" fmla="*/ 0 h 3848100"/>
              <a:gd name="connsiteX2-5" fmla="*/ 1600200 w 1600200"/>
              <a:gd name="connsiteY2-6" fmla="*/ 2095500 h 3848100"/>
              <a:gd name="connsiteX3-7" fmla="*/ 0 w 1600200"/>
              <a:gd name="connsiteY3-8" fmla="*/ 3848100 h 3848100"/>
              <a:gd name="connsiteX0-9" fmla="*/ 0 w 1600200"/>
              <a:gd name="connsiteY0-10" fmla="*/ 1790700 h 1790700"/>
              <a:gd name="connsiteX1-11" fmla="*/ 0 w 1600200"/>
              <a:gd name="connsiteY1-12" fmla="*/ 0 h 1790700"/>
              <a:gd name="connsiteX2-13" fmla="*/ 1600200 w 1600200"/>
              <a:gd name="connsiteY2-14" fmla="*/ 38100 h 1790700"/>
              <a:gd name="connsiteX3-15" fmla="*/ 0 w 1600200"/>
              <a:gd name="connsiteY3-16" fmla="*/ 1790700 h 1790700"/>
              <a:gd name="connsiteX0-17" fmla="*/ 0 w 1143000"/>
              <a:gd name="connsiteY0-18" fmla="*/ 1790700 h 1790700"/>
              <a:gd name="connsiteX1-19" fmla="*/ 0 w 1143000"/>
              <a:gd name="connsiteY1-20" fmla="*/ 0 h 1790700"/>
              <a:gd name="connsiteX2-21" fmla="*/ 1143000 w 1143000"/>
              <a:gd name="connsiteY2-22" fmla="*/ 628650 h 1790700"/>
              <a:gd name="connsiteX3-23" fmla="*/ 0 w 1143000"/>
              <a:gd name="connsiteY3-24" fmla="*/ 1790700 h 1790700"/>
              <a:gd name="connsiteX0-25" fmla="*/ 0 w 2971800"/>
              <a:gd name="connsiteY0-26" fmla="*/ 1790700 h 1790700"/>
              <a:gd name="connsiteX1-27" fmla="*/ 1828800 w 2971800"/>
              <a:gd name="connsiteY1-28" fmla="*/ 0 h 1790700"/>
              <a:gd name="connsiteX2-29" fmla="*/ 2971800 w 2971800"/>
              <a:gd name="connsiteY2-30" fmla="*/ 628650 h 1790700"/>
              <a:gd name="connsiteX3-31" fmla="*/ 0 w 2971800"/>
              <a:gd name="connsiteY3-32" fmla="*/ 1790700 h 1790700"/>
              <a:gd name="connsiteX0-33" fmla="*/ 0 w 2971800"/>
              <a:gd name="connsiteY0-34" fmla="*/ 1162050 h 1162050"/>
              <a:gd name="connsiteX1-35" fmla="*/ 1162050 w 2971800"/>
              <a:gd name="connsiteY1-36" fmla="*/ 52767 h 1162050"/>
              <a:gd name="connsiteX2-37" fmla="*/ 2971800 w 2971800"/>
              <a:gd name="connsiteY2-38" fmla="*/ 0 h 1162050"/>
              <a:gd name="connsiteX3-39" fmla="*/ 0 w 2971800"/>
              <a:gd name="connsiteY3-40" fmla="*/ 1162050 h 1162050"/>
              <a:gd name="connsiteX0-41" fmla="*/ 0 w 2628900"/>
              <a:gd name="connsiteY0-42" fmla="*/ 1109283 h 1109283"/>
              <a:gd name="connsiteX1-43" fmla="*/ 1162050 w 2628900"/>
              <a:gd name="connsiteY1-44" fmla="*/ 0 h 1109283"/>
              <a:gd name="connsiteX2-45" fmla="*/ 2628900 w 2628900"/>
              <a:gd name="connsiteY2-46" fmla="*/ 295865 h 1109283"/>
              <a:gd name="connsiteX3-47" fmla="*/ 0 w 2628900"/>
              <a:gd name="connsiteY3-48" fmla="*/ 1109283 h 1109283"/>
              <a:gd name="connsiteX0-49" fmla="*/ 0 w 2628900"/>
              <a:gd name="connsiteY0-50" fmla="*/ 1159993 h 1159993"/>
              <a:gd name="connsiteX1-51" fmla="*/ 1116330 w 2628900"/>
              <a:gd name="connsiteY1-52" fmla="*/ 0 h 1159993"/>
              <a:gd name="connsiteX2-53" fmla="*/ 2628900 w 2628900"/>
              <a:gd name="connsiteY2-54" fmla="*/ 346575 h 1159993"/>
              <a:gd name="connsiteX3-55" fmla="*/ 0 w 2628900"/>
              <a:gd name="connsiteY3-56" fmla="*/ 1159993 h 1159993"/>
              <a:gd name="connsiteX0-57" fmla="*/ 0 w 2651760"/>
              <a:gd name="connsiteY0-58" fmla="*/ 1153654 h 1153654"/>
              <a:gd name="connsiteX1-59" fmla="*/ 1139190 w 2651760"/>
              <a:gd name="connsiteY1-60" fmla="*/ 0 h 1153654"/>
              <a:gd name="connsiteX2-61" fmla="*/ 2651760 w 2651760"/>
              <a:gd name="connsiteY2-62" fmla="*/ 346575 h 1153654"/>
              <a:gd name="connsiteX3-63" fmla="*/ 0 w 2651760"/>
              <a:gd name="connsiteY3-64" fmla="*/ 1153654 h 1153654"/>
              <a:gd name="connsiteX0-65" fmla="*/ 0 w 4617720"/>
              <a:gd name="connsiteY0-66" fmla="*/ 1166332 h 1166332"/>
              <a:gd name="connsiteX1-67" fmla="*/ 3105150 w 4617720"/>
              <a:gd name="connsiteY1-68" fmla="*/ 0 h 1166332"/>
              <a:gd name="connsiteX2-69" fmla="*/ 4617720 w 4617720"/>
              <a:gd name="connsiteY2-70" fmla="*/ 346575 h 1166332"/>
              <a:gd name="connsiteX3-71" fmla="*/ 0 w 4617720"/>
              <a:gd name="connsiteY3-72" fmla="*/ 1166332 h 1166332"/>
              <a:gd name="connsiteX0-73" fmla="*/ 0 w 4617720"/>
              <a:gd name="connsiteY0-74" fmla="*/ 893765 h 893765"/>
              <a:gd name="connsiteX1-75" fmla="*/ 3272790 w 4617720"/>
              <a:gd name="connsiteY1-76" fmla="*/ 0 h 893765"/>
              <a:gd name="connsiteX2-77" fmla="*/ 4617720 w 4617720"/>
              <a:gd name="connsiteY2-78" fmla="*/ 74008 h 893765"/>
              <a:gd name="connsiteX3-79" fmla="*/ 0 w 4617720"/>
              <a:gd name="connsiteY3-80" fmla="*/ 893765 h 893765"/>
              <a:gd name="connsiteX0-81" fmla="*/ 0 w 4617720"/>
              <a:gd name="connsiteY0-82" fmla="*/ 1001524 h 1001524"/>
              <a:gd name="connsiteX1-83" fmla="*/ 3257550 w 4617720"/>
              <a:gd name="connsiteY1-84" fmla="*/ 0 h 1001524"/>
              <a:gd name="connsiteX2-85" fmla="*/ 4617720 w 4617720"/>
              <a:gd name="connsiteY2-86" fmla="*/ 181767 h 1001524"/>
              <a:gd name="connsiteX3-87" fmla="*/ 0 w 4617720"/>
              <a:gd name="connsiteY3-88" fmla="*/ 1001524 h 1001524"/>
              <a:gd name="connsiteX0-89" fmla="*/ 0 w 4472940"/>
              <a:gd name="connsiteY0-90" fmla="*/ 1001524 h 1001524"/>
              <a:gd name="connsiteX1-91" fmla="*/ 3257550 w 4472940"/>
              <a:gd name="connsiteY1-92" fmla="*/ 0 h 1001524"/>
              <a:gd name="connsiteX2-93" fmla="*/ 4472940 w 4472940"/>
              <a:gd name="connsiteY2-94" fmla="*/ 993128 h 1001524"/>
              <a:gd name="connsiteX3-95" fmla="*/ 0 w 4472940"/>
              <a:gd name="connsiteY3-96" fmla="*/ 1001524 h 1001524"/>
              <a:gd name="connsiteX0-97" fmla="*/ 0 w 5025390"/>
              <a:gd name="connsiteY0-98" fmla="*/ 668739 h 993128"/>
              <a:gd name="connsiteX1-99" fmla="*/ 3810000 w 5025390"/>
              <a:gd name="connsiteY1-100" fmla="*/ 0 h 993128"/>
              <a:gd name="connsiteX2-101" fmla="*/ 5025390 w 5025390"/>
              <a:gd name="connsiteY2-102" fmla="*/ 993128 h 993128"/>
              <a:gd name="connsiteX3-103" fmla="*/ 0 w 5025390"/>
              <a:gd name="connsiteY3-104" fmla="*/ 668739 h 993128"/>
              <a:gd name="connsiteX0-105" fmla="*/ 0 w 3810000"/>
              <a:gd name="connsiteY0-106" fmla="*/ 668739 h 1642851"/>
              <a:gd name="connsiteX1-107" fmla="*/ 3810000 w 3810000"/>
              <a:gd name="connsiteY1-108" fmla="*/ 0 h 1642851"/>
              <a:gd name="connsiteX2-109" fmla="*/ 1215390 w 3810000"/>
              <a:gd name="connsiteY2-110" fmla="*/ 1642851 h 1642851"/>
              <a:gd name="connsiteX3-111" fmla="*/ 0 w 3810000"/>
              <a:gd name="connsiteY3-112" fmla="*/ 668739 h 1642851"/>
              <a:gd name="connsiteX0-113" fmla="*/ 0 w 2419350"/>
              <a:gd name="connsiteY0-114" fmla="*/ 335954 h 1310066"/>
              <a:gd name="connsiteX1-115" fmla="*/ 2419350 w 2419350"/>
              <a:gd name="connsiteY1-116" fmla="*/ 0 h 1310066"/>
              <a:gd name="connsiteX2-117" fmla="*/ 1215390 w 2419350"/>
              <a:gd name="connsiteY2-118" fmla="*/ 1310066 h 1310066"/>
              <a:gd name="connsiteX3-119" fmla="*/ 0 w 2419350"/>
              <a:gd name="connsiteY3-120" fmla="*/ 335954 h 1310066"/>
              <a:gd name="connsiteX0-121" fmla="*/ 0 w 3562350"/>
              <a:gd name="connsiteY0-122" fmla="*/ 209179 h 1183291"/>
              <a:gd name="connsiteX1-123" fmla="*/ 3562350 w 3562350"/>
              <a:gd name="connsiteY1-124" fmla="*/ 0 h 1183291"/>
              <a:gd name="connsiteX2-125" fmla="*/ 1215390 w 3562350"/>
              <a:gd name="connsiteY2-126" fmla="*/ 1183291 h 1183291"/>
              <a:gd name="connsiteX3-127" fmla="*/ 0 w 3562350"/>
              <a:gd name="connsiteY3-128" fmla="*/ 209179 h 11832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3562350" h="1183291">
                <a:moveTo>
                  <a:pt x="0" y="209179"/>
                </a:moveTo>
                <a:lnTo>
                  <a:pt x="3562350" y="0"/>
                </a:lnTo>
                <a:lnTo>
                  <a:pt x="1215390" y="1183291"/>
                </a:lnTo>
                <a:lnTo>
                  <a:pt x="0" y="20917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等腰三角形 2"/>
          <p:cNvSpPr/>
          <p:nvPr/>
        </p:nvSpPr>
        <p:spPr>
          <a:xfrm rot="10800000">
            <a:off x="4392613" y="5232400"/>
            <a:ext cx="3633788" cy="1631950"/>
          </a:xfrm>
          <a:custGeom>
            <a:avLst/>
            <a:gdLst>
              <a:gd name="connsiteX0" fmla="*/ 0 w 1562100"/>
              <a:gd name="connsiteY0" fmla="*/ 2095500 h 2095500"/>
              <a:gd name="connsiteX1" fmla="*/ 781050 w 1562100"/>
              <a:gd name="connsiteY1" fmla="*/ 0 h 2095500"/>
              <a:gd name="connsiteX2" fmla="*/ 1562100 w 1562100"/>
              <a:gd name="connsiteY2" fmla="*/ 2095500 h 2095500"/>
              <a:gd name="connsiteX3" fmla="*/ 0 w 1562100"/>
              <a:gd name="connsiteY3" fmla="*/ 2095500 h 2095500"/>
              <a:gd name="connsiteX0-1" fmla="*/ 0 w 1600200"/>
              <a:gd name="connsiteY0-2" fmla="*/ 3848100 h 3848100"/>
              <a:gd name="connsiteX1-3" fmla="*/ 819150 w 1600200"/>
              <a:gd name="connsiteY1-4" fmla="*/ 0 h 3848100"/>
              <a:gd name="connsiteX2-5" fmla="*/ 1600200 w 1600200"/>
              <a:gd name="connsiteY2-6" fmla="*/ 2095500 h 3848100"/>
              <a:gd name="connsiteX3-7" fmla="*/ 0 w 1600200"/>
              <a:gd name="connsiteY3-8" fmla="*/ 3848100 h 3848100"/>
              <a:gd name="connsiteX0-9" fmla="*/ 0 w 1600200"/>
              <a:gd name="connsiteY0-10" fmla="*/ 1790700 h 1790700"/>
              <a:gd name="connsiteX1-11" fmla="*/ 0 w 1600200"/>
              <a:gd name="connsiteY1-12" fmla="*/ 0 h 1790700"/>
              <a:gd name="connsiteX2-13" fmla="*/ 1600200 w 1600200"/>
              <a:gd name="connsiteY2-14" fmla="*/ 38100 h 1790700"/>
              <a:gd name="connsiteX3-15" fmla="*/ 0 w 1600200"/>
              <a:gd name="connsiteY3-16" fmla="*/ 1790700 h 1790700"/>
              <a:gd name="connsiteX0-17" fmla="*/ 0 w 1143000"/>
              <a:gd name="connsiteY0-18" fmla="*/ 1790700 h 1790700"/>
              <a:gd name="connsiteX1-19" fmla="*/ 0 w 1143000"/>
              <a:gd name="connsiteY1-20" fmla="*/ 0 h 1790700"/>
              <a:gd name="connsiteX2-21" fmla="*/ 1143000 w 1143000"/>
              <a:gd name="connsiteY2-22" fmla="*/ 628650 h 1790700"/>
              <a:gd name="connsiteX3-23" fmla="*/ 0 w 1143000"/>
              <a:gd name="connsiteY3-24" fmla="*/ 1790700 h 1790700"/>
              <a:gd name="connsiteX0-25" fmla="*/ 0 w 2971800"/>
              <a:gd name="connsiteY0-26" fmla="*/ 1790700 h 1790700"/>
              <a:gd name="connsiteX1-27" fmla="*/ 1828800 w 2971800"/>
              <a:gd name="connsiteY1-28" fmla="*/ 0 h 1790700"/>
              <a:gd name="connsiteX2-29" fmla="*/ 2971800 w 2971800"/>
              <a:gd name="connsiteY2-30" fmla="*/ 628650 h 1790700"/>
              <a:gd name="connsiteX3-31" fmla="*/ 0 w 2971800"/>
              <a:gd name="connsiteY3-32" fmla="*/ 1790700 h 1790700"/>
              <a:gd name="connsiteX0-33" fmla="*/ 0 w 2971800"/>
              <a:gd name="connsiteY0-34" fmla="*/ 1162050 h 1162050"/>
              <a:gd name="connsiteX1-35" fmla="*/ 1162050 w 2971800"/>
              <a:gd name="connsiteY1-36" fmla="*/ 52767 h 1162050"/>
              <a:gd name="connsiteX2-37" fmla="*/ 2971800 w 2971800"/>
              <a:gd name="connsiteY2-38" fmla="*/ 0 h 1162050"/>
              <a:gd name="connsiteX3-39" fmla="*/ 0 w 2971800"/>
              <a:gd name="connsiteY3-40" fmla="*/ 1162050 h 1162050"/>
              <a:gd name="connsiteX0-41" fmla="*/ 0 w 2628900"/>
              <a:gd name="connsiteY0-42" fmla="*/ 1109283 h 1109283"/>
              <a:gd name="connsiteX1-43" fmla="*/ 1162050 w 2628900"/>
              <a:gd name="connsiteY1-44" fmla="*/ 0 h 1109283"/>
              <a:gd name="connsiteX2-45" fmla="*/ 2628900 w 2628900"/>
              <a:gd name="connsiteY2-46" fmla="*/ 295865 h 1109283"/>
              <a:gd name="connsiteX3-47" fmla="*/ 0 w 2628900"/>
              <a:gd name="connsiteY3-48" fmla="*/ 1109283 h 1109283"/>
              <a:gd name="connsiteX0-49" fmla="*/ 0 w 2628900"/>
              <a:gd name="connsiteY0-50" fmla="*/ 1159993 h 1159993"/>
              <a:gd name="connsiteX1-51" fmla="*/ 1116330 w 2628900"/>
              <a:gd name="connsiteY1-52" fmla="*/ 0 h 1159993"/>
              <a:gd name="connsiteX2-53" fmla="*/ 2628900 w 2628900"/>
              <a:gd name="connsiteY2-54" fmla="*/ 346575 h 1159993"/>
              <a:gd name="connsiteX3-55" fmla="*/ 0 w 2628900"/>
              <a:gd name="connsiteY3-56" fmla="*/ 1159993 h 1159993"/>
              <a:gd name="connsiteX0-57" fmla="*/ 0 w 2651760"/>
              <a:gd name="connsiteY0-58" fmla="*/ 1153654 h 1153654"/>
              <a:gd name="connsiteX1-59" fmla="*/ 1139190 w 2651760"/>
              <a:gd name="connsiteY1-60" fmla="*/ 0 h 1153654"/>
              <a:gd name="connsiteX2-61" fmla="*/ 2651760 w 2651760"/>
              <a:gd name="connsiteY2-62" fmla="*/ 346575 h 1153654"/>
              <a:gd name="connsiteX3-63" fmla="*/ 0 w 2651760"/>
              <a:gd name="connsiteY3-64" fmla="*/ 1153654 h 1153654"/>
              <a:gd name="connsiteX0-65" fmla="*/ 0 w 4617720"/>
              <a:gd name="connsiteY0-66" fmla="*/ 1166332 h 1166332"/>
              <a:gd name="connsiteX1-67" fmla="*/ 3105150 w 4617720"/>
              <a:gd name="connsiteY1-68" fmla="*/ 0 h 1166332"/>
              <a:gd name="connsiteX2-69" fmla="*/ 4617720 w 4617720"/>
              <a:gd name="connsiteY2-70" fmla="*/ 346575 h 1166332"/>
              <a:gd name="connsiteX3-71" fmla="*/ 0 w 4617720"/>
              <a:gd name="connsiteY3-72" fmla="*/ 1166332 h 1166332"/>
              <a:gd name="connsiteX0-73" fmla="*/ 0 w 4617720"/>
              <a:gd name="connsiteY0-74" fmla="*/ 893765 h 893765"/>
              <a:gd name="connsiteX1-75" fmla="*/ 3272790 w 4617720"/>
              <a:gd name="connsiteY1-76" fmla="*/ 0 h 893765"/>
              <a:gd name="connsiteX2-77" fmla="*/ 4617720 w 4617720"/>
              <a:gd name="connsiteY2-78" fmla="*/ 74008 h 893765"/>
              <a:gd name="connsiteX3-79" fmla="*/ 0 w 4617720"/>
              <a:gd name="connsiteY3-80" fmla="*/ 893765 h 893765"/>
              <a:gd name="connsiteX0-81" fmla="*/ 0 w 4617720"/>
              <a:gd name="connsiteY0-82" fmla="*/ 1001524 h 1001524"/>
              <a:gd name="connsiteX1-83" fmla="*/ 3257550 w 4617720"/>
              <a:gd name="connsiteY1-84" fmla="*/ 0 h 1001524"/>
              <a:gd name="connsiteX2-85" fmla="*/ 4617720 w 4617720"/>
              <a:gd name="connsiteY2-86" fmla="*/ 181767 h 1001524"/>
              <a:gd name="connsiteX3-87" fmla="*/ 0 w 4617720"/>
              <a:gd name="connsiteY3-88" fmla="*/ 1001524 h 1001524"/>
              <a:gd name="connsiteX0-89" fmla="*/ 0 w 4472940"/>
              <a:gd name="connsiteY0-90" fmla="*/ 1001524 h 1001524"/>
              <a:gd name="connsiteX1-91" fmla="*/ 3257550 w 4472940"/>
              <a:gd name="connsiteY1-92" fmla="*/ 0 h 1001524"/>
              <a:gd name="connsiteX2-93" fmla="*/ 4472940 w 4472940"/>
              <a:gd name="connsiteY2-94" fmla="*/ 993128 h 1001524"/>
              <a:gd name="connsiteX3-95" fmla="*/ 0 w 4472940"/>
              <a:gd name="connsiteY3-96" fmla="*/ 1001524 h 1001524"/>
              <a:gd name="connsiteX0-97" fmla="*/ 0 w 5025390"/>
              <a:gd name="connsiteY0-98" fmla="*/ 668739 h 993128"/>
              <a:gd name="connsiteX1-99" fmla="*/ 3810000 w 5025390"/>
              <a:gd name="connsiteY1-100" fmla="*/ 0 h 993128"/>
              <a:gd name="connsiteX2-101" fmla="*/ 5025390 w 5025390"/>
              <a:gd name="connsiteY2-102" fmla="*/ 993128 h 993128"/>
              <a:gd name="connsiteX3-103" fmla="*/ 0 w 5025390"/>
              <a:gd name="connsiteY3-104" fmla="*/ 668739 h 993128"/>
              <a:gd name="connsiteX0-105" fmla="*/ 0 w 3810000"/>
              <a:gd name="connsiteY0-106" fmla="*/ 668739 h 1642851"/>
              <a:gd name="connsiteX1-107" fmla="*/ 3810000 w 3810000"/>
              <a:gd name="connsiteY1-108" fmla="*/ 0 h 1642851"/>
              <a:gd name="connsiteX2-109" fmla="*/ 1215390 w 3810000"/>
              <a:gd name="connsiteY2-110" fmla="*/ 1642851 h 1642851"/>
              <a:gd name="connsiteX3-111" fmla="*/ 0 w 3810000"/>
              <a:gd name="connsiteY3-112" fmla="*/ 668739 h 1642851"/>
              <a:gd name="connsiteX0-113" fmla="*/ 0 w 2419350"/>
              <a:gd name="connsiteY0-114" fmla="*/ 335954 h 1310066"/>
              <a:gd name="connsiteX1-115" fmla="*/ 2419350 w 2419350"/>
              <a:gd name="connsiteY1-116" fmla="*/ 0 h 1310066"/>
              <a:gd name="connsiteX2-117" fmla="*/ 1215390 w 2419350"/>
              <a:gd name="connsiteY2-118" fmla="*/ 1310066 h 1310066"/>
              <a:gd name="connsiteX3-119" fmla="*/ 0 w 2419350"/>
              <a:gd name="connsiteY3-120" fmla="*/ 335954 h 1310066"/>
              <a:gd name="connsiteX0-121" fmla="*/ 0 w 3562350"/>
              <a:gd name="connsiteY0-122" fmla="*/ 209179 h 1183291"/>
              <a:gd name="connsiteX1-123" fmla="*/ 3562350 w 3562350"/>
              <a:gd name="connsiteY1-124" fmla="*/ 0 h 1183291"/>
              <a:gd name="connsiteX2-125" fmla="*/ 1215390 w 3562350"/>
              <a:gd name="connsiteY2-126" fmla="*/ 1183291 h 1183291"/>
              <a:gd name="connsiteX3-127" fmla="*/ 0 w 3562350"/>
              <a:gd name="connsiteY3-128" fmla="*/ 209179 h 1183291"/>
              <a:gd name="connsiteX0-129" fmla="*/ 0 w 3867150"/>
              <a:gd name="connsiteY0-130" fmla="*/ 383495 h 1357607"/>
              <a:gd name="connsiteX1-131" fmla="*/ 3867150 w 3867150"/>
              <a:gd name="connsiteY1-132" fmla="*/ 0 h 1357607"/>
              <a:gd name="connsiteX2-133" fmla="*/ 1215390 w 3867150"/>
              <a:gd name="connsiteY2-134" fmla="*/ 1357607 h 1357607"/>
              <a:gd name="connsiteX3-135" fmla="*/ 0 w 3867150"/>
              <a:gd name="connsiteY3-136" fmla="*/ 383495 h 1357607"/>
              <a:gd name="connsiteX0-137" fmla="*/ 0 w 3619500"/>
              <a:gd name="connsiteY0-138" fmla="*/ 716280 h 1357607"/>
              <a:gd name="connsiteX1-139" fmla="*/ 3619500 w 3619500"/>
              <a:gd name="connsiteY1-140" fmla="*/ 0 h 1357607"/>
              <a:gd name="connsiteX2-141" fmla="*/ 967740 w 3619500"/>
              <a:gd name="connsiteY2-142" fmla="*/ 1357607 h 1357607"/>
              <a:gd name="connsiteX3-143" fmla="*/ 0 w 3619500"/>
              <a:gd name="connsiteY3-144" fmla="*/ 716280 h 1357607"/>
              <a:gd name="connsiteX0-145" fmla="*/ 0 w 3633787"/>
              <a:gd name="connsiteY0-146" fmla="*/ 716280 h 1357607"/>
              <a:gd name="connsiteX1-147" fmla="*/ 3633787 w 3633787"/>
              <a:gd name="connsiteY1-148" fmla="*/ 0 h 1357607"/>
              <a:gd name="connsiteX2-149" fmla="*/ 967740 w 3633787"/>
              <a:gd name="connsiteY2-150" fmla="*/ 1357607 h 1357607"/>
              <a:gd name="connsiteX3-151" fmla="*/ 0 w 3633787"/>
              <a:gd name="connsiteY3-152" fmla="*/ 716280 h 135760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3633787" h="1357607">
                <a:moveTo>
                  <a:pt x="0" y="716280"/>
                </a:moveTo>
                <a:lnTo>
                  <a:pt x="3633787" y="0"/>
                </a:lnTo>
                <a:lnTo>
                  <a:pt x="967740" y="1357607"/>
                </a:lnTo>
                <a:lnTo>
                  <a:pt x="0" y="71628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等腰三角形 2"/>
          <p:cNvSpPr/>
          <p:nvPr/>
        </p:nvSpPr>
        <p:spPr>
          <a:xfrm rot="10800000">
            <a:off x="4441825" y="5997575"/>
            <a:ext cx="5529263" cy="866775"/>
          </a:xfrm>
          <a:custGeom>
            <a:avLst/>
            <a:gdLst>
              <a:gd name="connsiteX0" fmla="*/ 0 w 1562100"/>
              <a:gd name="connsiteY0" fmla="*/ 2095500 h 2095500"/>
              <a:gd name="connsiteX1" fmla="*/ 781050 w 1562100"/>
              <a:gd name="connsiteY1" fmla="*/ 0 h 2095500"/>
              <a:gd name="connsiteX2" fmla="*/ 1562100 w 1562100"/>
              <a:gd name="connsiteY2" fmla="*/ 2095500 h 2095500"/>
              <a:gd name="connsiteX3" fmla="*/ 0 w 1562100"/>
              <a:gd name="connsiteY3" fmla="*/ 2095500 h 2095500"/>
              <a:gd name="connsiteX0-1" fmla="*/ 0 w 1600200"/>
              <a:gd name="connsiteY0-2" fmla="*/ 3848100 h 3848100"/>
              <a:gd name="connsiteX1-3" fmla="*/ 819150 w 1600200"/>
              <a:gd name="connsiteY1-4" fmla="*/ 0 h 3848100"/>
              <a:gd name="connsiteX2-5" fmla="*/ 1600200 w 1600200"/>
              <a:gd name="connsiteY2-6" fmla="*/ 2095500 h 3848100"/>
              <a:gd name="connsiteX3-7" fmla="*/ 0 w 1600200"/>
              <a:gd name="connsiteY3-8" fmla="*/ 3848100 h 3848100"/>
              <a:gd name="connsiteX0-9" fmla="*/ 0 w 1600200"/>
              <a:gd name="connsiteY0-10" fmla="*/ 1790700 h 1790700"/>
              <a:gd name="connsiteX1-11" fmla="*/ 0 w 1600200"/>
              <a:gd name="connsiteY1-12" fmla="*/ 0 h 1790700"/>
              <a:gd name="connsiteX2-13" fmla="*/ 1600200 w 1600200"/>
              <a:gd name="connsiteY2-14" fmla="*/ 38100 h 1790700"/>
              <a:gd name="connsiteX3-15" fmla="*/ 0 w 1600200"/>
              <a:gd name="connsiteY3-16" fmla="*/ 1790700 h 1790700"/>
              <a:gd name="connsiteX0-17" fmla="*/ 0 w 1143000"/>
              <a:gd name="connsiteY0-18" fmla="*/ 1790700 h 1790700"/>
              <a:gd name="connsiteX1-19" fmla="*/ 0 w 1143000"/>
              <a:gd name="connsiteY1-20" fmla="*/ 0 h 1790700"/>
              <a:gd name="connsiteX2-21" fmla="*/ 1143000 w 1143000"/>
              <a:gd name="connsiteY2-22" fmla="*/ 628650 h 1790700"/>
              <a:gd name="connsiteX3-23" fmla="*/ 0 w 1143000"/>
              <a:gd name="connsiteY3-24" fmla="*/ 1790700 h 1790700"/>
              <a:gd name="connsiteX0-25" fmla="*/ 0 w 2971800"/>
              <a:gd name="connsiteY0-26" fmla="*/ 1790700 h 1790700"/>
              <a:gd name="connsiteX1-27" fmla="*/ 1828800 w 2971800"/>
              <a:gd name="connsiteY1-28" fmla="*/ 0 h 1790700"/>
              <a:gd name="connsiteX2-29" fmla="*/ 2971800 w 2971800"/>
              <a:gd name="connsiteY2-30" fmla="*/ 628650 h 1790700"/>
              <a:gd name="connsiteX3-31" fmla="*/ 0 w 2971800"/>
              <a:gd name="connsiteY3-32" fmla="*/ 1790700 h 1790700"/>
              <a:gd name="connsiteX0-33" fmla="*/ 0 w 2971800"/>
              <a:gd name="connsiteY0-34" fmla="*/ 1162050 h 1162050"/>
              <a:gd name="connsiteX1-35" fmla="*/ 1162050 w 2971800"/>
              <a:gd name="connsiteY1-36" fmla="*/ 52767 h 1162050"/>
              <a:gd name="connsiteX2-37" fmla="*/ 2971800 w 2971800"/>
              <a:gd name="connsiteY2-38" fmla="*/ 0 h 1162050"/>
              <a:gd name="connsiteX3-39" fmla="*/ 0 w 2971800"/>
              <a:gd name="connsiteY3-40" fmla="*/ 1162050 h 1162050"/>
              <a:gd name="connsiteX0-41" fmla="*/ 0 w 2628900"/>
              <a:gd name="connsiteY0-42" fmla="*/ 1109283 h 1109283"/>
              <a:gd name="connsiteX1-43" fmla="*/ 1162050 w 2628900"/>
              <a:gd name="connsiteY1-44" fmla="*/ 0 h 1109283"/>
              <a:gd name="connsiteX2-45" fmla="*/ 2628900 w 2628900"/>
              <a:gd name="connsiteY2-46" fmla="*/ 295865 h 1109283"/>
              <a:gd name="connsiteX3-47" fmla="*/ 0 w 2628900"/>
              <a:gd name="connsiteY3-48" fmla="*/ 1109283 h 1109283"/>
              <a:gd name="connsiteX0-49" fmla="*/ 0 w 2628900"/>
              <a:gd name="connsiteY0-50" fmla="*/ 1159993 h 1159993"/>
              <a:gd name="connsiteX1-51" fmla="*/ 1116330 w 2628900"/>
              <a:gd name="connsiteY1-52" fmla="*/ 0 h 1159993"/>
              <a:gd name="connsiteX2-53" fmla="*/ 2628900 w 2628900"/>
              <a:gd name="connsiteY2-54" fmla="*/ 346575 h 1159993"/>
              <a:gd name="connsiteX3-55" fmla="*/ 0 w 2628900"/>
              <a:gd name="connsiteY3-56" fmla="*/ 1159993 h 1159993"/>
              <a:gd name="connsiteX0-57" fmla="*/ 0 w 2651760"/>
              <a:gd name="connsiteY0-58" fmla="*/ 1153654 h 1153654"/>
              <a:gd name="connsiteX1-59" fmla="*/ 1139190 w 2651760"/>
              <a:gd name="connsiteY1-60" fmla="*/ 0 h 1153654"/>
              <a:gd name="connsiteX2-61" fmla="*/ 2651760 w 2651760"/>
              <a:gd name="connsiteY2-62" fmla="*/ 346575 h 1153654"/>
              <a:gd name="connsiteX3-63" fmla="*/ 0 w 2651760"/>
              <a:gd name="connsiteY3-64" fmla="*/ 1153654 h 1153654"/>
              <a:gd name="connsiteX0-65" fmla="*/ 0 w 4617720"/>
              <a:gd name="connsiteY0-66" fmla="*/ 1166332 h 1166332"/>
              <a:gd name="connsiteX1-67" fmla="*/ 3105150 w 4617720"/>
              <a:gd name="connsiteY1-68" fmla="*/ 0 h 1166332"/>
              <a:gd name="connsiteX2-69" fmla="*/ 4617720 w 4617720"/>
              <a:gd name="connsiteY2-70" fmla="*/ 346575 h 1166332"/>
              <a:gd name="connsiteX3-71" fmla="*/ 0 w 4617720"/>
              <a:gd name="connsiteY3-72" fmla="*/ 1166332 h 1166332"/>
              <a:gd name="connsiteX0-73" fmla="*/ 0 w 4617720"/>
              <a:gd name="connsiteY0-74" fmla="*/ 893765 h 893765"/>
              <a:gd name="connsiteX1-75" fmla="*/ 3272790 w 4617720"/>
              <a:gd name="connsiteY1-76" fmla="*/ 0 h 893765"/>
              <a:gd name="connsiteX2-77" fmla="*/ 4617720 w 4617720"/>
              <a:gd name="connsiteY2-78" fmla="*/ 74008 h 893765"/>
              <a:gd name="connsiteX3-79" fmla="*/ 0 w 4617720"/>
              <a:gd name="connsiteY3-80" fmla="*/ 893765 h 893765"/>
              <a:gd name="connsiteX0-81" fmla="*/ 0 w 4617720"/>
              <a:gd name="connsiteY0-82" fmla="*/ 1001524 h 1001524"/>
              <a:gd name="connsiteX1-83" fmla="*/ 3257550 w 4617720"/>
              <a:gd name="connsiteY1-84" fmla="*/ 0 h 1001524"/>
              <a:gd name="connsiteX2-85" fmla="*/ 4617720 w 4617720"/>
              <a:gd name="connsiteY2-86" fmla="*/ 181767 h 1001524"/>
              <a:gd name="connsiteX3-87" fmla="*/ 0 w 4617720"/>
              <a:gd name="connsiteY3-88" fmla="*/ 1001524 h 1001524"/>
              <a:gd name="connsiteX0-89" fmla="*/ 0 w 4472940"/>
              <a:gd name="connsiteY0-90" fmla="*/ 1001524 h 1001524"/>
              <a:gd name="connsiteX1-91" fmla="*/ 3257550 w 4472940"/>
              <a:gd name="connsiteY1-92" fmla="*/ 0 h 1001524"/>
              <a:gd name="connsiteX2-93" fmla="*/ 4472940 w 4472940"/>
              <a:gd name="connsiteY2-94" fmla="*/ 993128 h 1001524"/>
              <a:gd name="connsiteX3-95" fmla="*/ 0 w 4472940"/>
              <a:gd name="connsiteY3-96" fmla="*/ 1001524 h 1001524"/>
              <a:gd name="connsiteX0-97" fmla="*/ 0 w 5025390"/>
              <a:gd name="connsiteY0-98" fmla="*/ 668739 h 993128"/>
              <a:gd name="connsiteX1-99" fmla="*/ 3810000 w 5025390"/>
              <a:gd name="connsiteY1-100" fmla="*/ 0 h 993128"/>
              <a:gd name="connsiteX2-101" fmla="*/ 5025390 w 5025390"/>
              <a:gd name="connsiteY2-102" fmla="*/ 993128 h 993128"/>
              <a:gd name="connsiteX3-103" fmla="*/ 0 w 5025390"/>
              <a:gd name="connsiteY3-104" fmla="*/ 668739 h 993128"/>
              <a:gd name="connsiteX0-105" fmla="*/ 0 w 3810000"/>
              <a:gd name="connsiteY0-106" fmla="*/ 668739 h 1642851"/>
              <a:gd name="connsiteX1-107" fmla="*/ 3810000 w 3810000"/>
              <a:gd name="connsiteY1-108" fmla="*/ 0 h 1642851"/>
              <a:gd name="connsiteX2-109" fmla="*/ 1215390 w 3810000"/>
              <a:gd name="connsiteY2-110" fmla="*/ 1642851 h 1642851"/>
              <a:gd name="connsiteX3-111" fmla="*/ 0 w 3810000"/>
              <a:gd name="connsiteY3-112" fmla="*/ 668739 h 1642851"/>
              <a:gd name="connsiteX0-113" fmla="*/ 0 w 2419350"/>
              <a:gd name="connsiteY0-114" fmla="*/ 335954 h 1310066"/>
              <a:gd name="connsiteX1-115" fmla="*/ 2419350 w 2419350"/>
              <a:gd name="connsiteY1-116" fmla="*/ 0 h 1310066"/>
              <a:gd name="connsiteX2-117" fmla="*/ 1215390 w 2419350"/>
              <a:gd name="connsiteY2-118" fmla="*/ 1310066 h 1310066"/>
              <a:gd name="connsiteX3-119" fmla="*/ 0 w 2419350"/>
              <a:gd name="connsiteY3-120" fmla="*/ 335954 h 1310066"/>
              <a:gd name="connsiteX0-121" fmla="*/ 0 w 3562350"/>
              <a:gd name="connsiteY0-122" fmla="*/ 209179 h 1183291"/>
              <a:gd name="connsiteX1-123" fmla="*/ 3562350 w 3562350"/>
              <a:gd name="connsiteY1-124" fmla="*/ 0 h 1183291"/>
              <a:gd name="connsiteX2-125" fmla="*/ 1215390 w 3562350"/>
              <a:gd name="connsiteY2-126" fmla="*/ 1183291 h 1183291"/>
              <a:gd name="connsiteX3-127" fmla="*/ 0 w 3562350"/>
              <a:gd name="connsiteY3-128" fmla="*/ 209179 h 1183291"/>
              <a:gd name="connsiteX0-129" fmla="*/ 0 w 3867150"/>
              <a:gd name="connsiteY0-130" fmla="*/ 383495 h 1357607"/>
              <a:gd name="connsiteX1-131" fmla="*/ 3867150 w 3867150"/>
              <a:gd name="connsiteY1-132" fmla="*/ 0 h 1357607"/>
              <a:gd name="connsiteX2-133" fmla="*/ 1215390 w 3867150"/>
              <a:gd name="connsiteY2-134" fmla="*/ 1357607 h 1357607"/>
              <a:gd name="connsiteX3-135" fmla="*/ 0 w 3867150"/>
              <a:gd name="connsiteY3-136" fmla="*/ 383495 h 1357607"/>
              <a:gd name="connsiteX0-137" fmla="*/ 0 w 3619500"/>
              <a:gd name="connsiteY0-138" fmla="*/ 716280 h 1357607"/>
              <a:gd name="connsiteX1-139" fmla="*/ 3619500 w 3619500"/>
              <a:gd name="connsiteY1-140" fmla="*/ 0 h 1357607"/>
              <a:gd name="connsiteX2-141" fmla="*/ 967740 w 3619500"/>
              <a:gd name="connsiteY2-142" fmla="*/ 1357607 h 1357607"/>
              <a:gd name="connsiteX3-143" fmla="*/ 0 w 3619500"/>
              <a:gd name="connsiteY3-144" fmla="*/ 716280 h 1357607"/>
              <a:gd name="connsiteX0-145" fmla="*/ 0 w 5886450"/>
              <a:gd name="connsiteY0-146" fmla="*/ 747974 h 1389301"/>
              <a:gd name="connsiteX1-147" fmla="*/ 5886450 w 5886450"/>
              <a:gd name="connsiteY1-148" fmla="*/ 0 h 1389301"/>
              <a:gd name="connsiteX2-149" fmla="*/ 967740 w 5886450"/>
              <a:gd name="connsiteY2-150" fmla="*/ 1389301 h 1389301"/>
              <a:gd name="connsiteX3-151" fmla="*/ 0 w 5886450"/>
              <a:gd name="connsiteY3-152" fmla="*/ 747974 h 1389301"/>
              <a:gd name="connsiteX0-153" fmla="*/ 0 w 5886450"/>
              <a:gd name="connsiteY0-154" fmla="*/ 747974 h 771272"/>
              <a:gd name="connsiteX1-155" fmla="*/ 5886450 w 5886450"/>
              <a:gd name="connsiteY1-156" fmla="*/ 0 h 771272"/>
              <a:gd name="connsiteX2-157" fmla="*/ 2586990 w 5886450"/>
              <a:gd name="connsiteY2-158" fmla="*/ 771272 h 771272"/>
              <a:gd name="connsiteX3-159" fmla="*/ 0 w 5886450"/>
              <a:gd name="connsiteY3-160" fmla="*/ 747974 h 771272"/>
              <a:gd name="connsiteX0-161" fmla="*/ 0 w 5486400"/>
              <a:gd name="connsiteY0-162" fmla="*/ 0 h 783950"/>
              <a:gd name="connsiteX1-163" fmla="*/ 5486400 w 5486400"/>
              <a:gd name="connsiteY1-164" fmla="*/ 12678 h 783950"/>
              <a:gd name="connsiteX2-165" fmla="*/ 2186940 w 5486400"/>
              <a:gd name="connsiteY2-166" fmla="*/ 783950 h 783950"/>
              <a:gd name="connsiteX3-167" fmla="*/ 0 w 5486400"/>
              <a:gd name="connsiteY3-168" fmla="*/ 0 h 783950"/>
              <a:gd name="connsiteX0-169" fmla="*/ 0 w 5486400"/>
              <a:gd name="connsiteY0-170" fmla="*/ 0 h 720562"/>
              <a:gd name="connsiteX1-171" fmla="*/ 5486400 w 5486400"/>
              <a:gd name="connsiteY1-172" fmla="*/ 12678 h 720562"/>
              <a:gd name="connsiteX2-173" fmla="*/ 1920240 w 5486400"/>
              <a:gd name="connsiteY2-174" fmla="*/ 720562 h 720562"/>
              <a:gd name="connsiteX3-175" fmla="*/ 0 w 5486400"/>
              <a:gd name="connsiteY3-176" fmla="*/ 0 h 720562"/>
              <a:gd name="connsiteX0-177" fmla="*/ 0 w 5529262"/>
              <a:gd name="connsiteY0-178" fmla="*/ 0 h 720562"/>
              <a:gd name="connsiteX1-179" fmla="*/ 5529262 w 5529262"/>
              <a:gd name="connsiteY1-180" fmla="*/ 12678 h 720562"/>
              <a:gd name="connsiteX2-181" fmla="*/ 1920240 w 5529262"/>
              <a:gd name="connsiteY2-182" fmla="*/ 720562 h 720562"/>
              <a:gd name="connsiteX3-183" fmla="*/ 0 w 5529262"/>
              <a:gd name="connsiteY3-184" fmla="*/ 0 h 720562"/>
              <a:gd name="connsiteX0-185" fmla="*/ 0 w 5524500"/>
              <a:gd name="connsiteY0-186" fmla="*/ 0 h 720562"/>
              <a:gd name="connsiteX1-187" fmla="*/ 5524500 w 5524500"/>
              <a:gd name="connsiteY1-188" fmla="*/ 8716 h 720562"/>
              <a:gd name="connsiteX2-189" fmla="*/ 1920240 w 5524500"/>
              <a:gd name="connsiteY2-190" fmla="*/ 720562 h 720562"/>
              <a:gd name="connsiteX3-191" fmla="*/ 0 w 5524500"/>
              <a:gd name="connsiteY3-192" fmla="*/ 0 h 720562"/>
              <a:gd name="connsiteX0-193" fmla="*/ 0 w 5529263"/>
              <a:gd name="connsiteY0-194" fmla="*/ 0 h 720562"/>
              <a:gd name="connsiteX1-195" fmla="*/ 5529263 w 5529263"/>
              <a:gd name="connsiteY1-196" fmla="*/ 8716 h 720562"/>
              <a:gd name="connsiteX2-197" fmla="*/ 1920240 w 5529263"/>
              <a:gd name="connsiteY2-198" fmla="*/ 720562 h 720562"/>
              <a:gd name="connsiteX3-199" fmla="*/ 0 w 5529263"/>
              <a:gd name="connsiteY3-200" fmla="*/ 0 h 72056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5529263" h="720562">
                <a:moveTo>
                  <a:pt x="0" y="0"/>
                </a:moveTo>
                <a:lnTo>
                  <a:pt x="5529263" y="8716"/>
                </a:lnTo>
                <a:lnTo>
                  <a:pt x="1920240" y="72056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等腰三角形 2"/>
          <p:cNvSpPr/>
          <p:nvPr/>
        </p:nvSpPr>
        <p:spPr>
          <a:xfrm rot="10800000">
            <a:off x="8020050" y="4745038"/>
            <a:ext cx="3268663" cy="2103438"/>
          </a:xfrm>
          <a:custGeom>
            <a:avLst/>
            <a:gdLst>
              <a:gd name="connsiteX0" fmla="*/ 0 w 1562100"/>
              <a:gd name="connsiteY0" fmla="*/ 2095500 h 2095500"/>
              <a:gd name="connsiteX1" fmla="*/ 781050 w 1562100"/>
              <a:gd name="connsiteY1" fmla="*/ 0 h 2095500"/>
              <a:gd name="connsiteX2" fmla="*/ 1562100 w 1562100"/>
              <a:gd name="connsiteY2" fmla="*/ 2095500 h 2095500"/>
              <a:gd name="connsiteX3" fmla="*/ 0 w 1562100"/>
              <a:gd name="connsiteY3" fmla="*/ 2095500 h 2095500"/>
              <a:gd name="connsiteX0-1" fmla="*/ 0 w 1600200"/>
              <a:gd name="connsiteY0-2" fmla="*/ 3848100 h 3848100"/>
              <a:gd name="connsiteX1-3" fmla="*/ 819150 w 1600200"/>
              <a:gd name="connsiteY1-4" fmla="*/ 0 h 3848100"/>
              <a:gd name="connsiteX2-5" fmla="*/ 1600200 w 1600200"/>
              <a:gd name="connsiteY2-6" fmla="*/ 2095500 h 3848100"/>
              <a:gd name="connsiteX3-7" fmla="*/ 0 w 1600200"/>
              <a:gd name="connsiteY3-8" fmla="*/ 3848100 h 3848100"/>
              <a:gd name="connsiteX0-9" fmla="*/ 0 w 1600200"/>
              <a:gd name="connsiteY0-10" fmla="*/ 1790700 h 1790700"/>
              <a:gd name="connsiteX1-11" fmla="*/ 0 w 1600200"/>
              <a:gd name="connsiteY1-12" fmla="*/ 0 h 1790700"/>
              <a:gd name="connsiteX2-13" fmla="*/ 1600200 w 1600200"/>
              <a:gd name="connsiteY2-14" fmla="*/ 38100 h 1790700"/>
              <a:gd name="connsiteX3-15" fmla="*/ 0 w 1600200"/>
              <a:gd name="connsiteY3-16" fmla="*/ 1790700 h 1790700"/>
              <a:gd name="connsiteX0-17" fmla="*/ 0 w 1143000"/>
              <a:gd name="connsiteY0-18" fmla="*/ 1790700 h 1790700"/>
              <a:gd name="connsiteX1-19" fmla="*/ 0 w 1143000"/>
              <a:gd name="connsiteY1-20" fmla="*/ 0 h 1790700"/>
              <a:gd name="connsiteX2-21" fmla="*/ 1143000 w 1143000"/>
              <a:gd name="connsiteY2-22" fmla="*/ 628650 h 1790700"/>
              <a:gd name="connsiteX3-23" fmla="*/ 0 w 1143000"/>
              <a:gd name="connsiteY3-24" fmla="*/ 1790700 h 1790700"/>
              <a:gd name="connsiteX0-25" fmla="*/ 0 w 2971800"/>
              <a:gd name="connsiteY0-26" fmla="*/ 1790700 h 1790700"/>
              <a:gd name="connsiteX1-27" fmla="*/ 1828800 w 2971800"/>
              <a:gd name="connsiteY1-28" fmla="*/ 0 h 1790700"/>
              <a:gd name="connsiteX2-29" fmla="*/ 2971800 w 2971800"/>
              <a:gd name="connsiteY2-30" fmla="*/ 628650 h 1790700"/>
              <a:gd name="connsiteX3-31" fmla="*/ 0 w 2971800"/>
              <a:gd name="connsiteY3-32" fmla="*/ 1790700 h 1790700"/>
              <a:gd name="connsiteX0-33" fmla="*/ 0 w 2971800"/>
              <a:gd name="connsiteY0-34" fmla="*/ 1162050 h 1162050"/>
              <a:gd name="connsiteX1-35" fmla="*/ 1162050 w 2971800"/>
              <a:gd name="connsiteY1-36" fmla="*/ 52767 h 1162050"/>
              <a:gd name="connsiteX2-37" fmla="*/ 2971800 w 2971800"/>
              <a:gd name="connsiteY2-38" fmla="*/ 0 h 1162050"/>
              <a:gd name="connsiteX3-39" fmla="*/ 0 w 2971800"/>
              <a:gd name="connsiteY3-40" fmla="*/ 1162050 h 1162050"/>
              <a:gd name="connsiteX0-41" fmla="*/ 0 w 2628900"/>
              <a:gd name="connsiteY0-42" fmla="*/ 1109283 h 1109283"/>
              <a:gd name="connsiteX1-43" fmla="*/ 1162050 w 2628900"/>
              <a:gd name="connsiteY1-44" fmla="*/ 0 h 1109283"/>
              <a:gd name="connsiteX2-45" fmla="*/ 2628900 w 2628900"/>
              <a:gd name="connsiteY2-46" fmla="*/ 295865 h 1109283"/>
              <a:gd name="connsiteX3-47" fmla="*/ 0 w 2628900"/>
              <a:gd name="connsiteY3-48" fmla="*/ 1109283 h 1109283"/>
              <a:gd name="connsiteX0-49" fmla="*/ 0 w 2628900"/>
              <a:gd name="connsiteY0-50" fmla="*/ 1159993 h 1159993"/>
              <a:gd name="connsiteX1-51" fmla="*/ 1116330 w 2628900"/>
              <a:gd name="connsiteY1-52" fmla="*/ 0 h 1159993"/>
              <a:gd name="connsiteX2-53" fmla="*/ 2628900 w 2628900"/>
              <a:gd name="connsiteY2-54" fmla="*/ 346575 h 1159993"/>
              <a:gd name="connsiteX3-55" fmla="*/ 0 w 2628900"/>
              <a:gd name="connsiteY3-56" fmla="*/ 1159993 h 1159993"/>
              <a:gd name="connsiteX0-57" fmla="*/ 0 w 2651760"/>
              <a:gd name="connsiteY0-58" fmla="*/ 1153654 h 1153654"/>
              <a:gd name="connsiteX1-59" fmla="*/ 1139190 w 2651760"/>
              <a:gd name="connsiteY1-60" fmla="*/ 0 h 1153654"/>
              <a:gd name="connsiteX2-61" fmla="*/ 2651760 w 2651760"/>
              <a:gd name="connsiteY2-62" fmla="*/ 346575 h 1153654"/>
              <a:gd name="connsiteX3-63" fmla="*/ 0 w 2651760"/>
              <a:gd name="connsiteY3-64" fmla="*/ 1153654 h 1153654"/>
              <a:gd name="connsiteX0-65" fmla="*/ 0 w 4617720"/>
              <a:gd name="connsiteY0-66" fmla="*/ 1166332 h 1166332"/>
              <a:gd name="connsiteX1-67" fmla="*/ 3105150 w 4617720"/>
              <a:gd name="connsiteY1-68" fmla="*/ 0 h 1166332"/>
              <a:gd name="connsiteX2-69" fmla="*/ 4617720 w 4617720"/>
              <a:gd name="connsiteY2-70" fmla="*/ 346575 h 1166332"/>
              <a:gd name="connsiteX3-71" fmla="*/ 0 w 4617720"/>
              <a:gd name="connsiteY3-72" fmla="*/ 1166332 h 1166332"/>
              <a:gd name="connsiteX0-73" fmla="*/ 0 w 4617720"/>
              <a:gd name="connsiteY0-74" fmla="*/ 893765 h 893765"/>
              <a:gd name="connsiteX1-75" fmla="*/ 3272790 w 4617720"/>
              <a:gd name="connsiteY1-76" fmla="*/ 0 h 893765"/>
              <a:gd name="connsiteX2-77" fmla="*/ 4617720 w 4617720"/>
              <a:gd name="connsiteY2-78" fmla="*/ 74008 h 893765"/>
              <a:gd name="connsiteX3-79" fmla="*/ 0 w 4617720"/>
              <a:gd name="connsiteY3-80" fmla="*/ 893765 h 893765"/>
              <a:gd name="connsiteX0-81" fmla="*/ 0 w 4617720"/>
              <a:gd name="connsiteY0-82" fmla="*/ 1001524 h 1001524"/>
              <a:gd name="connsiteX1-83" fmla="*/ 3257550 w 4617720"/>
              <a:gd name="connsiteY1-84" fmla="*/ 0 h 1001524"/>
              <a:gd name="connsiteX2-85" fmla="*/ 4617720 w 4617720"/>
              <a:gd name="connsiteY2-86" fmla="*/ 181767 h 1001524"/>
              <a:gd name="connsiteX3-87" fmla="*/ 0 w 4617720"/>
              <a:gd name="connsiteY3-88" fmla="*/ 1001524 h 1001524"/>
              <a:gd name="connsiteX0-89" fmla="*/ 0 w 4472940"/>
              <a:gd name="connsiteY0-90" fmla="*/ 1001524 h 1001524"/>
              <a:gd name="connsiteX1-91" fmla="*/ 3257550 w 4472940"/>
              <a:gd name="connsiteY1-92" fmla="*/ 0 h 1001524"/>
              <a:gd name="connsiteX2-93" fmla="*/ 4472940 w 4472940"/>
              <a:gd name="connsiteY2-94" fmla="*/ 993128 h 1001524"/>
              <a:gd name="connsiteX3-95" fmla="*/ 0 w 4472940"/>
              <a:gd name="connsiteY3-96" fmla="*/ 1001524 h 1001524"/>
              <a:gd name="connsiteX0-97" fmla="*/ 0 w 5025390"/>
              <a:gd name="connsiteY0-98" fmla="*/ 668739 h 993128"/>
              <a:gd name="connsiteX1-99" fmla="*/ 3810000 w 5025390"/>
              <a:gd name="connsiteY1-100" fmla="*/ 0 h 993128"/>
              <a:gd name="connsiteX2-101" fmla="*/ 5025390 w 5025390"/>
              <a:gd name="connsiteY2-102" fmla="*/ 993128 h 993128"/>
              <a:gd name="connsiteX3-103" fmla="*/ 0 w 5025390"/>
              <a:gd name="connsiteY3-104" fmla="*/ 668739 h 993128"/>
              <a:gd name="connsiteX0-105" fmla="*/ 0 w 3810000"/>
              <a:gd name="connsiteY0-106" fmla="*/ 668739 h 1642851"/>
              <a:gd name="connsiteX1-107" fmla="*/ 3810000 w 3810000"/>
              <a:gd name="connsiteY1-108" fmla="*/ 0 h 1642851"/>
              <a:gd name="connsiteX2-109" fmla="*/ 1215390 w 3810000"/>
              <a:gd name="connsiteY2-110" fmla="*/ 1642851 h 1642851"/>
              <a:gd name="connsiteX3-111" fmla="*/ 0 w 3810000"/>
              <a:gd name="connsiteY3-112" fmla="*/ 668739 h 1642851"/>
              <a:gd name="connsiteX0-113" fmla="*/ 0 w 2419350"/>
              <a:gd name="connsiteY0-114" fmla="*/ 335954 h 1310066"/>
              <a:gd name="connsiteX1-115" fmla="*/ 2419350 w 2419350"/>
              <a:gd name="connsiteY1-116" fmla="*/ 0 h 1310066"/>
              <a:gd name="connsiteX2-117" fmla="*/ 1215390 w 2419350"/>
              <a:gd name="connsiteY2-118" fmla="*/ 1310066 h 1310066"/>
              <a:gd name="connsiteX3-119" fmla="*/ 0 w 2419350"/>
              <a:gd name="connsiteY3-120" fmla="*/ 335954 h 1310066"/>
              <a:gd name="connsiteX0-121" fmla="*/ 0 w 3562350"/>
              <a:gd name="connsiteY0-122" fmla="*/ 209179 h 1183291"/>
              <a:gd name="connsiteX1-123" fmla="*/ 3562350 w 3562350"/>
              <a:gd name="connsiteY1-124" fmla="*/ 0 h 1183291"/>
              <a:gd name="connsiteX2-125" fmla="*/ 1215390 w 3562350"/>
              <a:gd name="connsiteY2-126" fmla="*/ 1183291 h 1183291"/>
              <a:gd name="connsiteX3-127" fmla="*/ 0 w 3562350"/>
              <a:gd name="connsiteY3-128" fmla="*/ 209179 h 1183291"/>
              <a:gd name="connsiteX0-129" fmla="*/ 0 w 3867150"/>
              <a:gd name="connsiteY0-130" fmla="*/ 383495 h 1357607"/>
              <a:gd name="connsiteX1-131" fmla="*/ 3867150 w 3867150"/>
              <a:gd name="connsiteY1-132" fmla="*/ 0 h 1357607"/>
              <a:gd name="connsiteX2-133" fmla="*/ 1215390 w 3867150"/>
              <a:gd name="connsiteY2-134" fmla="*/ 1357607 h 1357607"/>
              <a:gd name="connsiteX3-135" fmla="*/ 0 w 3867150"/>
              <a:gd name="connsiteY3-136" fmla="*/ 383495 h 1357607"/>
              <a:gd name="connsiteX0-137" fmla="*/ 0 w 3619500"/>
              <a:gd name="connsiteY0-138" fmla="*/ 716280 h 1357607"/>
              <a:gd name="connsiteX1-139" fmla="*/ 3619500 w 3619500"/>
              <a:gd name="connsiteY1-140" fmla="*/ 0 h 1357607"/>
              <a:gd name="connsiteX2-141" fmla="*/ 967740 w 3619500"/>
              <a:gd name="connsiteY2-142" fmla="*/ 1357607 h 1357607"/>
              <a:gd name="connsiteX3-143" fmla="*/ 0 w 3619500"/>
              <a:gd name="connsiteY3-144" fmla="*/ 716280 h 1357607"/>
              <a:gd name="connsiteX0-145" fmla="*/ 0 w 5886450"/>
              <a:gd name="connsiteY0-146" fmla="*/ 747974 h 1389301"/>
              <a:gd name="connsiteX1-147" fmla="*/ 5886450 w 5886450"/>
              <a:gd name="connsiteY1-148" fmla="*/ 0 h 1389301"/>
              <a:gd name="connsiteX2-149" fmla="*/ 967740 w 5886450"/>
              <a:gd name="connsiteY2-150" fmla="*/ 1389301 h 1389301"/>
              <a:gd name="connsiteX3-151" fmla="*/ 0 w 5886450"/>
              <a:gd name="connsiteY3-152" fmla="*/ 747974 h 1389301"/>
              <a:gd name="connsiteX0-153" fmla="*/ 0 w 5886450"/>
              <a:gd name="connsiteY0-154" fmla="*/ 747974 h 771272"/>
              <a:gd name="connsiteX1-155" fmla="*/ 5886450 w 5886450"/>
              <a:gd name="connsiteY1-156" fmla="*/ 0 h 771272"/>
              <a:gd name="connsiteX2-157" fmla="*/ 2586990 w 5886450"/>
              <a:gd name="connsiteY2-158" fmla="*/ 771272 h 771272"/>
              <a:gd name="connsiteX3-159" fmla="*/ 0 w 5886450"/>
              <a:gd name="connsiteY3-160" fmla="*/ 747974 h 771272"/>
              <a:gd name="connsiteX0-161" fmla="*/ 0 w 5486400"/>
              <a:gd name="connsiteY0-162" fmla="*/ 0 h 783950"/>
              <a:gd name="connsiteX1-163" fmla="*/ 5486400 w 5486400"/>
              <a:gd name="connsiteY1-164" fmla="*/ 12678 h 783950"/>
              <a:gd name="connsiteX2-165" fmla="*/ 2186940 w 5486400"/>
              <a:gd name="connsiteY2-166" fmla="*/ 783950 h 783950"/>
              <a:gd name="connsiteX3-167" fmla="*/ 0 w 5486400"/>
              <a:gd name="connsiteY3-168" fmla="*/ 0 h 783950"/>
              <a:gd name="connsiteX0-169" fmla="*/ 0 w 5486400"/>
              <a:gd name="connsiteY0-170" fmla="*/ 0 h 720562"/>
              <a:gd name="connsiteX1-171" fmla="*/ 5486400 w 5486400"/>
              <a:gd name="connsiteY1-172" fmla="*/ 12678 h 720562"/>
              <a:gd name="connsiteX2-173" fmla="*/ 1920240 w 5486400"/>
              <a:gd name="connsiteY2-174" fmla="*/ 720562 h 720562"/>
              <a:gd name="connsiteX3-175" fmla="*/ 0 w 5486400"/>
              <a:gd name="connsiteY3-176" fmla="*/ 0 h 720562"/>
              <a:gd name="connsiteX0-177" fmla="*/ 0 w 5276850"/>
              <a:gd name="connsiteY0-178" fmla="*/ 320106 h 1040668"/>
              <a:gd name="connsiteX1-179" fmla="*/ 5276850 w 5276850"/>
              <a:gd name="connsiteY1-180" fmla="*/ 0 h 1040668"/>
              <a:gd name="connsiteX2-181" fmla="*/ 1920240 w 5276850"/>
              <a:gd name="connsiteY2-182" fmla="*/ 1040668 h 1040668"/>
              <a:gd name="connsiteX3-183" fmla="*/ 0 w 5276850"/>
              <a:gd name="connsiteY3-184" fmla="*/ 320106 h 1040668"/>
              <a:gd name="connsiteX0-185" fmla="*/ 1356360 w 3356610"/>
              <a:gd name="connsiteY0-186" fmla="*/ 0 h 1750611"/>
              <a:gd name="connsiteX1-187" fmla="*/ 3356610 w 3356610"/>
              <a:gd name="connsiteY1-188" fmla="*/ 709943 h 1750611"/>
              <a:gd name="connsiteX2-189" fmla="*/ 0 w 3356610"/>
              <a:gd name="connsiteY2-190" fmla="*/ 1750611 h 1750611"/>
              <a:gd name="connsiteX3-191" fmla="*/ 1356360 w 3356610"/>
              <a:gd name="connsiteY3-192" fmla="*/ 0 h 1750611"/>
              <a:gd name="connsiteX0-193" fmla="*/ 1356360 w 3310890"/>
              <a:gd name="connsiteY0-194" fmla="*/ 0 h 1750611"/>
              <a:gd name="connsiteX1-195" fmla="*/ 3310890 w 3310890"/>
              <a:gd name="connsiteY1-196" fmla="*/ 728959 h 1750611"/>
              <a:gd name="connsiteX2-197" fmla="*/ 0 w 3310890"/>
              <a:gd name="connsiteY2-198" fmla="*/ 1750611 h 1750611"/>
              <a:gd name="connsiteX3-199" fmla="*/ 1356360 w 3310890"/>
              <a:gd name="connsiteY3-200" fmla="*/ 0 h 1750611"/>
              <a:gd name="connsiteX0-201" fmla="*/ 1356360 w 3257550"/>
              <a:gd name="connsiteY0-202" fmla="*/ 0 h 1750611"/>
              <a:gd name="connsiteX1-203" fmla="*/ 3257550 w 3257550"/>
              <a:gd name="connsiteY1-204" fmla="*/ 703604 h 1750611"/>
              <a:gd name="connsiteX2-205" fmla="*/ 0 w 3257550"/>
              <a:gd name="connsiteY2-206" fmla="*/ 1750611 h 1750611"/>
              <a:gd name="connsiteX3-207" fmla="*/ 1356360 w 3257550"/>
              <a:gd name="connsiteY3-208" fmla="*/ 0 h 1750611"/>
              <a:gd name="connsiteX0-209" fmla="*/ 1367935 w 3269125"/>
              <a:gd name="connsiteY0-210" fmla="*/ 0 h 1750611"/>
              <a:gd name="connsiteX1-211" fmla="*/ 3269125 w 3269125"/>
              <a:gd name="connsiteY1-212" fmla="*/ 703604 h 1750611"/>
              <a:gd name="connsiteX2-213" fmla="*/ 0 w 3269125"/>
              <a:gd name="connsiteY2-214" fmla="*/ 1750611 h 1750611"/>
              <a:gd name="connsiteX3-215" fmla="*/ 1367935 w 3269125"/>
              <a:gd name="connsiteY3-216" fmla="*/ 0 h 175061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3269125" h="1750611">
                <a:moveTo>
                  <a:pt x="1367935" y="0"/>
                </a:moveTo>
                <a:lnTo>
                  <a:pt x="3269125" y="703604"/>
                </a:lnTo>
                <a:lnTo>
                  <a:pt x="0" y="1750611"/>
                </a:lnTo>
                <a:lnTo>
                  <a:pt x="1367935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等腰三角形 2"/>
          <p:cNvSpPr/>
          <p:nvPr/>
        </p:nvSpPr>
        <p:spPr>
          <a:xfrm rot="10800000">
            <a:off x="9898063" y="4186238"/>
            <a:ext cx="2324100" cy="2660650"/>
          </a:xfrm>
          <a:custGeom>
            <a:avLst/>
            <a:gdLst>
              <a:gd name="connsiteX0" fmla="*/ 0 w 1562100"/>
              <a:gd name="connsiteY0" fmla="*/ 2095500 h 2095500"/>
              <a:gd name="connsiteX1" fmla="*/ 781050 w 1562100"/>
              <a:gd name="connsiteY1" fmla="*/ 0 h 2095500"/>
              <a:gd name="connsiteX2" fmla="*/ 1562100 w 1562100"/>
              <a:gd name="connsiteY2" fmla="*/ 2095500 h 2095500"/>
              <a:gd name="connsiteX3" fmla="*/ 0 w 1562100"/>
              <a:gd name="connsiteY3" fmla="*/ 2095500 h 2095500"/>
              <a:gd name="connsiteX0-1" fmla="*/ 0 w 1600200"/>
              <a:gd name="connsiteY0-2" fmla="*/ 3848100 h 3848100"/>
              <a:gd name="connsiteX1-3" fmla="*/ 819150 w 1600200"/>
              <a:gd name="connsiteY1-4" fmla="*/ 0 h 3848100"/>
              <a:gd name="connsiteX2-5" fmla="*/ 1600200 w 1600200"/>
              <a:gd name="connsiteY2-6" fmla="*/ 2095500 h 3848100"/>
              <a:gd name="connsiteX3-7" fmla="*/ 0 w 1600200"/>
              <a:gd name="connsiteY3-8" fmla="*/ 3848100 h 3848100"/>
              <a:gd name="connsiteX0-9" fmla="*/ 0 w 1600200"/>
              <a:gd name="connsiteY0-10" fmla="*/ 1790700 h 1790700"/>
              <a:gd name="connsiteX1-11" fmla="*/ 0 w 1600200"/>
              <a:gd name="connsiteY1-12" fmla="*/ 0 h 1790700"/>
              <a:gd name="connsiteX2-13" fmla="*/ 1600200 w 1600200"/>
              <a:gd name="connsiteY2-14" fmla="*/ 38100 h 1790700"/>
              <a:gd name="connsiteX3-15" fmla="*/ 0 w 1600200"/>
              <a:gd name="connsiteY3-16" fmla="*/ 1790700 h 1790700"/>
              <a:gd name="connsiteX0-17" fmla="*/ 0 w 1143000"/>
              <a:gd name="connsiteY0-18" fmla="*/ 1790700 h 1790700"/>
              <a:gd name="connsiteX1-19" fmla="*/ 0 w 1143000"/>
              <a:gd name="connsiteY1-20" fmla="*/ 0 h 1790700"/>
              <a:gd name="connsiteX2-21" fmla="*/ 1143000 w 1143000"/>
              <a:gd name="connsiteY2-22" fmla="*/ 628650 h 1790700"/>
              <a:gd name="connsiteX3-23" fmla="*/ 0 w 1143000"/>
              <a:gd name="connsiteY3-24" fmla="*/ 1790700 h 1790700"/>
              <a:gd name="connsiteX0-25" fmla="*/ 0 w 2971800"/>
              <a:gd name="connsiteY0-26" fmla="*/ 1790700 h 1790700"/>
              <a:gd name="connsiteX1-27" fmla="*/ 1828800 w 2971800"/>
              <a:gd name="connsiteY1-28" fmla="*/ 0 h 1790700"/>
              <a:gd name="connsiteX2-29" fmla="*/ 2971800 w 2971800"/>
              <a:gd name="connsiteY2-30" fmla="*/ 628650 h 1790700"/>
              <a:gd name="connsiteX3-31" fmla="*/ 0 w 2971800"/>
              <a:gd name="connsiteY3-32" fmla="*/ 1790700 h 1790700"/>
              <a:gd name="connsiteX0-33" fmla="*/ 0 w 2971800"/>
              <a:gd name="connsiteY0-34" fmla="*/ 1162050 h 1162050"/>
              <a:gd name="connsiteX1-35" fmla="*/ 1162050 w 2971800"/>
              <a:gd name="connsiteY1-36" fmla="*/ 52767 h 1162050"/>
              <a:gd name="connsiteX2-37" fmla="*/ 2971800 w 2971800"/>
              <a:gd name="connsiteY2-38" fmla="*/ 0 h 1162050"/>
              <a:gd name="connsiteX3-39" fmla="*/ 0 w 2971800"/>
              <a:gd name="connsiteY3-40" fmla="*/ 1162050 h 1162050"/>
              <a:gd name="connsiteX0-41" fmla="*/ 0 w 2628900"/>
              <a:gd name="connsiteY0-42" fmla="*/ 1109283 h 1109283"/>
              <a:gd name="connsiteX1-43" fmla="*/ 1162050 w 2628900"/>
              <a:gd name="connsiteY1-44" fmla="*/ 0 h 1109283"/>
              <a:gd name="connsiteX2-45" fmla="*/ 2628900 w 2628900"/>
              <a:gd name="connsiteY2-46" fmla="*/ 295865 h 1109283"/>
              <a:gd name="connsiteX3-47" fmla="*/ 0 w 2628900"/>
              <a:gd name="connsiteY3-48" fmla="*/ 1109283 h 1109283"/>
              <a:gd name="connsiteX0-49" fmla="*/ 0 w 2628900"/>
              <a:gd name="connsiteY0-50" fmla="*/ 1159993 h 1159993"/>
              <a:gd name="connsiteX1-51" fmla="*/ 1116330 w 2628900"/>
              <a:gd name="connsiteY1-52" fmla="*/ 0 h 1159993"/>
              <a:gd name="connsiteX2-53" fmla="*/ 2628900 w 2628900"/>
              <a:gd name="connsiteY2-54" fmla="*/ 346575 h 1159993"/>
              <a:gd name="connsiteX3-55" fmla="*/ 0 w 2628900"/>
              <a:gd name="connsiteY3-56" fmla="*/ 1159993 h 1159993"/>
              <a:gd name="connsiteX0-57" fmla="*/ 0 w 2651760"/>
              <a:gd name="connsiteY0-58" fmla="*/ 1153654 h 1153654"/>
              <a:gd name="connsiteX1-59" fmla="*/ 1139190 w 2651760"/>
              <a:gd name="connsiteY1-60" fmla="*/ 0 h 1153654"/>
              <a:gd name="connsiteX2-61" fmla="*/ 2651760 w 2651760"/>
              <a:gd name="connsiteY2-62" fmla="*/ 346575 h 1153654"/>
              <a:gd name="connsiteX3-63" fmla="*/ 0 w 2651760"/>
              <a:gd name="connsiteY3-64" fmla="*/ 1153654 h 1153654"/>
              <a:gd name="connsiteX0-65" fmla="*/ 0 w 4617720"/>
              <a:gd name="connsiteY0-66" fmla="*/ 1166332 h 1166332"/>
              <a:gd name="connsiteX1-67" fmla="*/ 3105150 w 4617720"/>
              <a:gd name="connsiteY1-68" fmla="*/ 0 h 1166332"/>
              <a:gd name="connsiteX2-69" fmla="*/ 4617720 w 4617720"/>
              <a:gd name="connsiteY2-70" fmla="*/ 346575 h 1166332"/>
              <a:gd name="connsiteX3-71" fmla="*/ 0 w 4617720"/>
              <a:gd name="connsiteY3-72" fmla="*/ 1166332 h 1166332"/>
              <a:gd name="connsiteX0-73" fmla="*/ 0 w 4617720"/>
              <a:gd name="connsiteY0-74" fmla="*/ 893765 h 893765"/>
              <a:gd name="connsiteX1-75" fmla="*/ 3272790 w 4617720"/>
              <a:gd name="connsiteY1-76" fmla="*/ 0 h 893765"/>
              <a:gd name="connsiteX2-77" fmla="*/ 4617720 w 4617720"/>
              <a:gd name="connsiteY2-78" fmla="*/ 74008 h 893765"/>
              <a:gd name="connsiteX3-79" fmla="*/ 0 w 4617720"/>
              <a:gd name="connsiteY3-80" fmla="*/ 893765 h 893765"/>
              <a:gd name="connsiteX0-81" fmla="*/ 0 w 4617720"/>
              <a:gd name="connsiteY0-82" fmla="*/ 1001524 h 1001524"/>
              <a:gd name="connsiteX1-83" fmla="*/ 3257550 w 4617720"/>
              <a:gd name="connsiteY1-84" fmla="*/ 0 h 1001524"/>
              <a:gd name="connsiteX2-85" fmla="*/ 4617720 w 4617720"/>
              <a:gd name="connsiteY2-86" fmla="*/ 181767 h 1001524"/>
              <a:gd name="connsiteX3-87" fmla="*/ 0 w 4617720"/>
              <a:gd name="connsiteY3-88" fmla="*/ 1001524 h 1001524"/>
              <a:gd name="connsiteX0-89" fmla="*/ 0 w 4472940"/>
              <a:gd name="connsiteY0-90" fmla="*/ 1001524 h 1001524"/>
              <a:gd name="connsiteX1-91" fmla="*/ 3257550 w 4472940"/>
              <a:gd name="connsiteY1-92" fmla="*/ 0 h 1001524"/>
              <a:gd name="connsiteX2-93" fmla="*/ 4472940 w 4472940"/>
              <a:gd name="connsiteY2-94" fmla="*/ 993128 h 1001524"/>
              <a:gd name="connsiteX3-95" fmla="*/ 0 w 4472940"/>
              <a:gd name="connsiteY3-96" fmla="*/ 1001524 h 1001524"/>
              <a:gd name="connsiteX0-97" fmla="*/ 0 w 5025390"/>
              <a:gd name="connsiteY0-98" fmla="*/ 668739 h 993128"/>
              <a:gd name="connsiteX1-99" fmla="*/ 3810000 w 5025390"/>
              <a:gd name="connsiteY1-100" fmla="*/ 0 h 993128"/>
              <a:gd name="connsiteX2-101" fmla="*/ 5025390 w 5025390"/>
              <a:gd name="connsiteY2-102" fmla="*/ 993128 h 993128"/>
              <a:gd name="connsiteX3-103" fmla="*/ 0 w 5025390"/>
              <a:gd name="connsiteY3-104" fmla="*/ 668739 h 993128"/>
              <a:gd name="connsiteX0-105" fmla="*/ 0 w 3810000"/>
              <a:gd name="connsiteY0-106" fmla="*/ 668739 h 1642851"/>
              <a:gd name="connsiteX1-107" fmla="*/ 3810000 w 3810000"/>
              <a:gd name="connsiteY1-108" fmla="*/ 0 h 1642851"/>
              <a:gd name="connsiteX2-109" fmla="*/ 1215390 w 3810000"/>
              <a:gd name="connsiteY2-110" fmla="*/ 1642851 h 1642851"/>
              <a:gd name="connsiteX3-111" fmla="*/ 0 w 3810000"/>
              <a:gd name="connsiteY3-112" fmla="*/ 668739 h 1642851"/>
              <a:gd name="connsiteX0-113" fmla="*/ 0 w 2419350"/>
              <a:gd name="connsiteY0-114" fmla="*/ 335954 h 1310066"/>
              <a:gd name="connsiteX1-115" fmla="*/ 2419350 w 2419350"/>
              <a:gd name="connsiteY1-116" fmla="*/ 0 h 1310066"/>
              <a:gd name="connsiteX2-117" fmla="*/ 1215390 w 2419350"/>
              <a:gd name="connsiteY2-118" fmla="*/ 1310066 h 1310066"/>
              <a:gd name="connsiteX3-119" fmla="*/ 0 w 2419350"/>
              <a:gd name="connsiteY3-120" fmla="*/ 335954 h 1310066"/>
              <a:gd name="connsiteX0-121" fmla="*/ 0 w 3562350"/>
              <a:gd name="connsiteY0-122" fmla="*/ 209179 h 1183291"/>
              <a:gd name="connsiteX1-123" fmla="*/ 3562350 w 3562350"/>
              <a:gd name="connsiteY1-124" fmla="*/ 0 h 1183291"/>
              <a:gd name="connsiteX2-125" fmla="*/ 1215390 w 3562350"/>
              <a:gd name="connsiteY2-126" fmla="*/ 1183291 h 1183291"/>
              <a:gd name="connsiteX3-127" fmla="*/ 0 w 3562350"/>
              <a:gd name="connsiteY3-128" fmla="*/ 209179 h 1183291"/>
              <a:gd name="connsiteX0-129" fmla="*/ 0 w 3867150"/>
              <a:gd name="connsiteY0-130" fmla="*/ 383495 h 1357607"/>
              <a:gd name="connsiteX1-131" fmla="*/ 3867150 w 3867150"/>
              <a:gd name="connsiteY1-132" fmla="*/ 0 h 1357607"/>
              <a:gd name="connsiteX2-133" fmla="*/ 1215390 w 3867150"/>
              <a:gd name="connsiteY2-134" fmla="*/ 1357607 h 1357607"/>
              <a:gd name="connsiteX3-135" fmla="*/ 0 w 3867150"/>
              <a:gd name="connsiteY3-136" fmla="*/ 383495 h 1357607"/>
              <a:gd name="connsiteX0-137" fmla="*/ 0 w 3619500"/>
              <a:gd name="connsiteY0-138" fmla="*/ 716280 h 1357607"/>
              <a:gd name="connsiteX1-139" fmla="*/ 3619500 w 3619500"/>
              <a:gd name="connsiteY1-140" fmla="*/ 0 h 1357607"/>
              <a:gd name="connsiteX2-141" fmla="*/ 967740 w 3619500"/>
              <a:gd name="connsiteY2-142" fmla="*/ 1357607 h 1357607"/>
              <a:gd name="connsiteX3-143" fmla="*/ 0 w 3619500"/>
              <a:gd name="connsiteY3-144" fmla="*/ 716280 h 1357607"/>
              <a:gd name="connsiteX0-145" fmla="*/ 0 w 5886450"/>
              <a:gd name="connsiteY0-146" fmla="*/ 747974 h 1389301"/>
              <a:gd name="connsiteX1-147" fmla="*/ 5886450 w 5886450"/>
              <a:gd name="connsiteY1-148" fmla="*/ 0 h 1389301"/>
              <a:gd name="connsiteX2-149" fmla="*/ 967740 w 5886450"/>
              <a:gd name="connsiteY2-150" fmla="*/ 1389301 h 1389301"/>
              <a:gd name="connsiteX3-151" fmla="*/ 0 w 5886450"/>
              <a:gd name="connsiteY3-152" fmla="*/ 747974 h 1389301"/>
              <a:gd name="connsiteX0-153" fmla="*/ 0 w 5886450"/>
              <a:gd name="connsiteY0-154" fmla="*/ 747974 h 771272"/>
              <a:gd name="connsiteX1-155" fmla="*/ 5886450 w 5886450"/>
              <a:gd name="connsiteY1-156" fmla="*/ 0 h 771272"/>
              <a:gd name="connsiteX2-157" fmla="*/ 2586990 w 5886450"/>
              <a:gd name="connsiteY2-158" fmla="*/ 771272 h 771272"/>
              <a:gd name="connsiteX3-159" fmla="*/ 0 w 5886450"/>
              <a:gd name="connsiteY3-160" fmla="*/ 747974 h 771272"/>
              <a:gd name="connsiteX0-161" fmla="*/ 0 w 5486400"/>
              <a:gd name="connsiteY0-162" fmla="*/ 0 h 783950"/>
              <a:gd name="connsiteX1-163" fmla="*/ 5486400 w 5486400"/>
              <a:gd name="connsiteY1-164" fmla="*/ 12678 h 783950"/>
              <a:gd name="connsiteX2-165" fmla="*/ 2186940 w 5486400"/>
              <a:gd name="connsiteY2-166" fmla="*/ 783950 h 783950"/>
              <a:gd name="connsiteX3-167" fmla="*/ 0 w 5486400"/>
              <a:gd name="connsiteY3-168" fmla="*/ 0 h 783950"/>
              <a:gd name="connsiteX0-169" fmla="*/ 0 w 5486400"/>
              <a:gd name="connsiteY0-170" fmla="*/ 0 h 720562"/>
              <a:gd name="connsiteX1-171" fmla="*/ 5486400 w 5486400"/>
              <a:gd name="connsiteY1-172" fmla="*/ 12678 h 720562"/>
              <a:gd name="connsiteX2-173" fmla="*/ 1920240 w 5486400"/>
              <a:gd name="connsiteY2-174" fmla="*/ 720562 h 720562"/>
              <a:gd name="connsiteX3-175" fmla="*/ 0 w 5486400"/>
              <a:gd name="connsiteY3-176" fmla="*/ 0 h 720562"/>
              <a:gd name="connsiteX0-177" fmla="*/ 0 w 5276850"/>
              <a:gd name="connsiteY0-178" fmla="*/ 320106 h 1040668"/>
              <a:gd name="connsiteX1-179" fmla="*/ 5276850 w 5276850"/>
              <a:gd name="connsiteY1-180" fmla="*/ 0 h 1040668"/>
              <a:gd name="connsiteX2-181" fmla="*/ 1920240 w 5276850"/>
              <a:gd name="connsiteY2-182" fmla="*/ 1040668 h 1040668"/>
              <a:gd name="connsiteX3-183" fmla="*/ 0 w 5276850"/>
              <a:gd name="connsiteY3-184" fmla="*/ 320106 h 1040668"/>
              <a:gd name="connsiteX0-185" fmla="*/ 1356360 w 3356610"/>
              <a:gd name="connsiteY0-186" fmla="*/ 0 h 1750611"/>
              <a:gd name="connsiteX1-187" fmla="*/ 3356610 w 3356610"/>
              <a:gd name="connsiteY1-188" fmla="*/ 709943 h 1750611"/>
              <a:gd name="connsiteX2-189" fmla="*/ 0 w 3356610"/>
              <a:gd name="connsiteY2-190" fmla="*/ 1750611 h 1750611"/>
              <a:gd name="connsiteX3-191" fmla="*/ 1356360 w 3356610"/>
              <a:gd name="connsiteY3-192" fmla="*/ 0 h 1750611"/>
              <a:gd name="connsiteX0-193" fmla="*/ 1356360 w 3737610"/>
              <a:gd name="connsiteY0-194" fmla="*/ 98249 h 1848860"/>
              <a:gd name="connsiteX1-195" fmla="*/ 3737610 w 3737610"/>
              <a:gd name="connsiteY1-196" fmla="*/ 0 h 1848860"/>
              <a:gd name="connsiteX2-197" fmla="*/ 0 w 3737610"/>
              <a:gd name="connsiteY2-198" fmla="*/ 1848860 h 1848860"/>
              <a:gd name="connsiteX3-199" fmla="*/ 1356360 w 3737610"/>
              <a:gd name="connsiteY3-200" fmla="*/ 98249 h 1848860"/>
              <a:gd name="connsiteX0-201" fmla="*/ 0 w 2381250"/>
              <a:gd name="connsiteY0-202" fmla="*/ 98249 h 2213339"/>
              <a:gd name="connsiteX1-203" fmla="*/ 2381250 w 2381250"/>
              <a:gd name="connsiteY1-204" fmla="*/ 0 h 2213339"/>
              <a:gd name="connsiteX2-205" fmla="*/ 624840 w 2381250"/>
              <a:gd name="connsiteY2-206" fmla="*/ 2213339 h 2213339"/>
              <a:gd name="connsiteX3-207" fmla="*/ 0 w 2381250"/>
              <a:gd name="connsiteY3-208" fmla="*/ 98249 h 2213339"/>
              <a:gd name="connsiteX0-209" fmla="*/ 0 w 1962150"/>
              <a:gd name="connsiteY0-210" fmla="*/ 0 h 2226018"/>
              <a:gd name="connsiteX1-211" fmla="*/ 1962150 w 1962150"/>
              <a:gd name="connsiteY1-212" fmla="*/ 12679 h 2226018"/>
              <a:gd name="connsiteX2-213" fmla="*/ 205740 w 1962150"/>
              <a:gd name="connsiteY2-214" fmla="*/ 2226018 h 2226018"/>
              <a:gd name="connsiteX3-215" fmla="*/ 0 w 1962150"/>
              <a:gd name="connsiteY3-216" fmla="*/ 0 h 2226018"/>
              <a:gd name="connsiteX0-217" fmla="*/ 0 w 2247900"/>
              <a:gd name="connsiteY0-218" fmla="*/ 3168 h 2213339"/>
              <a:gd name="connsiteX1-219" fmla="*/ 2247900 w 2247900"/>
              <a:gd name="connsiteY1-220" fmla="*/ 0 h 2213339"/>
              <a:gd name="connsiteX2-221" fmla="*/ 491490 w 2247900"/>
              <a:gd name="connsiteY2-222" fmla="*/ 2213339 h 2213339"/>
              <a:gd name="connsiteX3-223" fmla="*/ 0 w 2247900"/>
              <a:gd name="connsiteY3-224" fmla="*/ 3168 h 2213339"/>
              <a:gd name="connsiteX0-225" fmla="*/ 0 w 2324100"/>
              <a:gd name="connsiteY0-226" fmla="*/ 3168 h 2213339"/>
              <a:gd name="connsiteX1-227" fmla="*/ 2324100 w 2324100"/>
              <a:gd name="connsiteY1-228" fmla="*/ 0 h 2213339"/>
              <a:gd name="connsiteX2-229" fmla="*/ 567690 w 2324100"/>
              <a:gd name="connsiteY2-230" fmla="*/ 2213339 h 2213339"/>
              <a:gd name="connsiteX3-231" fmla="*/ 0 w 2324100"/>
              <a:gd name="connsiteY3-232" fmla="*/ 3168 h 221333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2324100" h="2213339">
                <a:moveTo>
                  <a:pt x="0" y="3168"/>
                </a:moveTo>
                <a:lnTo>
                  <a:pt x="2324100" y="0"/>
                </a:lnTo>
                <a:lnTo>
                  <a:pt x="567690" y="2213339"/>
                </a:lnTo>
                <a:lnTo>
                  <a:pt x="0" y="3168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等腰三角形 2"/>
          <p:cNvSpPr/>
          <p:nvPr/>
        </p:nvSpPr>
        <p:spPr>
          <a:xfrm rot="10800000">
            <a:off x="11653838" y="4178300"/>
            <a:ext cx="554038" cy="2646363"/>
          </a:xfrm>
          <a:custGeom>
            <a:avLst/>
            <a:gdLst>
              <a:gd name="connsiteX0" fmla="*/ 0 w 1562100"/>
              <a:gd name="connsiteY0" fmla="*/ 2095500 h 2095500"/>
              <a:gd name="connsiteX1" fmla="*/ 781050 w 1562100"/>
              <a:gd name="connsiteY1" fmla="*/ 0 h 2095500"/>
              <a:gd name="connsiteX2" fmla="*/ 1562100 w 1562100"/>
              <a:gd name="connsiteY2" fmla="*/ 2095500 h 2095500"/>
              <a:gd name="connsiteX3" fmla="*/ 0 w 1562100"/>
              <a:gd name="connsiteY3" fmla="*/ 2095500 h 2095500"/>
              <a:gd name="connsiteX0-1" fmla="*/ 0 w 1600200"/>
              <a:gd name="connsiteY0-2" fmla="*/ 3848100 h 3848100"/>
              <a:gd name="connsiteX1-3" fmla="*/ 819150 w 1600200"/>
              <a:gd name="connsiteY1-4" fmla="*/ 0 h 3848100"/>
              <a:gd name="connsiteX2-5" fmla="*/ 1600200 w 1600200"/>
              <a:gd name="connsiteY2-6" fmla="*/ 2095500 h 3848100"/>
              <a:gd name="connsiteX3-7" fmla="*/ 0 w 1600200"/>
              <a:gd name="connsiteY3-8" fmla="*/ 3848100 h 3848100"/>
              <a:gd name="connsiteX0-9" fmla="*/ 0 w 1600200"/>
              <a:gd name="connsiteY0-10" fmla="*/ 1790700 h 1790700"/>
              <a:gd name="connsiteX1-11" fmla="*/ 0 w 1600200"/>
              <a:gd name="connsiteY1-12" fmla="*/ 0 h 1790700"/>
              <a:gd name="connsiteX2-13" fmla="*/ 1600200 w 1600200"/>
              <a:gd name="connsiteY2-14" fmla="*/ 38100 h 1790700"/>
              <a:gd name="connsiteX3-15" fmla="*/ 0 w 1600200"/>
              <a:gd name="connsiteY3-16" fmla="*/ 1790700 h 1790700"/>
              <a:gd name="connsiteX0-17" fmla="*/ 0 w 1143000"/>
              <a:gd name="connsiteY0-18" fmla="*/ 1790700 h 1790700"/>
              <a:gd name="connsiteX1-19" fmla="*/ 0 w 1143000"/>
              <a:gd name="connsiteY1-20" fmla="*/ 0 h 1790700"/>
              <a:gd name="connsiteX2-21" fmla="*/ 1143000 w 1143000"/>
              <a:gd name="connsiteY2-22" fmla="*/ 628650 h 1790700"/>
              <a:gd name="connsiteX3-23" fmla="*/ 0 w 1143000"/>
              <a:gd name="connsiteY3-24" fmla="*/ 1790700 h 1790700"/>
              <a:gd name="connsiteX0-25" fmla="*/ 0 w 2971800"/>
              <a:gd name="connsiteY0-26" fmla="*/ 1790700 h 1790700"/>
              <a:gd name="connsiteX1-27" fmla="*/ 1828800 w 2971800"/>
              <a:gd name="connsiteY1-28" fmla="*/ 0 h 1790700"/>
              <a:gd name="connsiteX2-29" fmla="*/ 2971800 w 2971800"/>
              <a:gd name="connsiteY2-30" fmla="*/ 628650 h 1790700"/>
              <a:gd name="connsiteX3-31" fmla="*/ 0 w 2971800"/>
              <a:gd name="connsiteY3-32" fmla="*/ 1790700 h 1790700"/>
              <a:gd name="connsiteX0-33" fmla="*/ 0 w 2971800"/>
              <a:gd name="connsiteY0-34" fmla="*/ 1162050 h 1162050"/>
              <a:gd name="connsiteX1-35" fmla="*/ 1162050 w 2971800"/>
              <a:gd name="connsiteY1-36" fmla="*/ 52767 h 1162050"/>
              <a:gd name="connsiteX2-37" fmla="*/ 2971800 w 2971800"/>
              <a:gd name="connsiteY2-38" fmla="*/ 0 h 1162050"/>
              <a:gd name="connsiteX3-39" fmla="*/ 0 w 2971800"/>
              <a:gd name="connsiteY3-40" fmla="*/ 1162050 h 1162050"/>
              <a:gd name="connsiteX0-41" fmla="*/ 0 w 2628900"/>
              <a:gd name="connsiteY0-42" fmla="*/ 1109283 h 1109283"/>
              <a:gd name="connsiteX1-43" fmla="*/ 1162050 w 2628900"/>
              <a:gd name="connsiteY1-44" fmla="*/ 0 h 1109283"/>
              <a:gd name="connsiteX2-45" fmla="*/ 2628900 w 2628900"/>
              <a:gd name="connsiteY2-46" fmla="*/ 295865 h 1109283"/>
              <a:gd name="connsiteX3-47" fmla="*/ 0 w 2628900"/>
              <a:gd name="connsiteY3-48" fmla="*/ 1109283 h 1109283"/>
              <a:gd name="connsiteX0-49" fmla="*/ 0 w 2628900"/>
              <a:gd name="connsiteY0-50" fmla="*/ 1159993 h 1159993"/>
              <a:gd name="connsiteX1-51" fmla="*/ 1116330 w 2628900"/>
              <a:gd name="connsiteY1-52" fmla="*/ 0 h 1159993"/>
              <a:gd name="connsiteX2-53" fmla="*/ 2628900 w 2628900"/>
              <a:gd name="connsiteY2-54" fmla="*/ 346575 h 1159993"/>
              <a:gd name="connsiteX3-55" fmla="*/ 0 w 2628900"/>
              <a:gd name="connsiteY3-56" fmla="*/ 1159993 h 1159993"/>
              <a:gd name="connsiteX0-57" fmla="*/ 0 w 2651760"/>
              <a:gd name="connsiteY0-58" fmla="*/ 1153654 h 1153654"/>
              <a:gd name="connsiteX1-59" fmla="*/ 1139190 w 2651760"/>
              <a:gd name="connsiteY1-60" fmla="*/ 0 h 1153654"/>
              <a:gd name="connsiteX2-61" fmla="*/ 2651760 w 2651760"/>
              <a:gd name="connsiteY2-62" fmla="*/ 346575 h 1153654"/>
              <a:gd name="connsiteX3-63" fmla="*/ 0 w 2651760"/>
              <a:gd name="connsiteY3-64" fmla="*/ 1153654 h 1153654"/>
              <a:gd name="connsiteX0-65" fmla="*/ 0 w 4617720"/>
              <a:gd name="connsiteY0-66" fmla="*/ 1166332 h 1166332"/>
              <a:gd name="connsiteX1-67" fmla="*/ 3105150 w 4617720"/>
              <a:gd name="connsiteY1-68" fmla="*/ 0 h 1166332"/>
              <a:gd name="connsiteX2-69" fmla="*/ 4617720 w 4617720"/>
              <a:gd name="connsiteY2-70" fmla="*/ 346575 h 1166332"/>
              <a:gd name="connsiteX3-71" fmla="*/ 0 w 4617720"/>
              <a:gd name="connsiteY3-72" fmla="*/ 1166332 h 1166332"/>
              <a:gd name="connsiteX0-73" fmla="*/ 0 w 4617720"/>
              <a:gd name="connsiteY0-74" fmla="*/ 893765 h 893765"/>
              <a:gd name="connsiteX1-75" fmla="*/ 3272790 w 4617720"/>
              <a:gd name="connsiteY1-76" fmla="*/ 0 h 893765"/>
              <a:gd name="connsiteX2-77" fmla="*/ 4617720 w 4617720"/>
              <a:gd name="connsiteY2-78" fmla="*/ 74008 h 893765"/>
              <a:gd name="connsiteX3-79" fmla="*/ 0 w 4617720"/>
              <a:gd name="connsiteY3-80" fmla="*/ 893765 h 893765"/>
              <a:gd name="connsiteX0-81" fmla="*/ 0 w 4617720"/>
              <a:gd name="connsiteY0-82" fmla="*/ 1001524 h 1001524"/>
              <a:gd name="connsiteX1-83" fmla="*/ 3257550 w 4617720"/>
              <a:gd name="connsiteY1-84" fmla="*/ 0 h 1001524"/>
              <a:gd name="connsiteX2-85" fmla="*/ 4617720 w 4617720"/>
              <a:gd name="connsiteY2-86" fmla="*/ 181767 h 1001524"/>
              <a:gd name="connsiteX3-87" fmla="*/ 0 w 4617720"/>
              <a:gd name="connsiteY3-88" fmla="*/ 1001524 h 1001524"/>
              <a:gd name="connsiteX0-89" fmla="*/ 0 w 4472940"/>
              <a:gd name="connsiteY0-90" fmla="*/ 1001524 h 1001524"/>
              <a:gd name="connsiteX1-91" fmla="*/ 3257550 w 4472940"/>
              <a:gd name="connsiteY1-92" fmla="*/ 0 h 1001524"/>
              <a:gd name="connsiteX2-93" fmla="*/ 4472940 w 4472940"/>
              <a:gd name="connsiteY2-94" fmla="*/ 993128 h 1001524"/>
              <a:gd name="connsiteX3-95" fmla="*/ 0 w 4472940"/>
              <a:gd name="connsiteY3-96" fmla="*/ 1001524 h 1001524"/>
              <a:gd name="connsiteX0-97" fmla="*/ 0 w 5025390"/>
              <a:gd name="connsiteY0-98" fmla="*/ 668739 h 993128"/>
              <a:gd name="connsiteX1-99" fmla="*/ 3810000 w 5025390"/>
              <a:gd name="connsiteY1-100" fmla="*/ 0 h 993128"/>
              <a:gd name="connsiteX2-101" fmla="*/ 5025390 w 5025390"/>
              <a:gd name="connsiteY2-102" fmla="*/ 993128 h 993128"/>
              <a:gd name="connsiteX3-103" fmla="*/ 0 w 5025390"/>
              <a:gd name="connsiteY3-104" fmla="*/ 668739 h 993128"/>
              <a:gd name="connsiteX0-105" fmla="*/ 0 w 3810000"/>
              <a:gd name="connsiteY0-106" fmla="*/ 668739 h 1642851"/>
              <a:gd name="connsiteX1-107" fmla="*/ 3810000 w 3810000"/>
              <a:gd name="connsiteY1-108" fmla="*/ 0 h 1642851"/>
              <a:gd name="connsiteX2-109" fmla="*/ 1215390 w 3810000"/>
              <a:gd name="connsiteY2-110" fmla="*/ 1642851 h 1642851"/>
              <a:gd name="connsiteX3-111" fmla="*/ 0 w 3810000"/>
              <a:gd name="connsiteY3-112" fmla="*/ 668739 h 1642851"/>
              <a:gd name="connsiteX0-113" fmla="*/ 0 w 2419350"/>
              <a:gd name="connsiteY0-114" fmla="*/ 335954 h 1310066"/>
              <a:gd name="connsiteX1-115" fmla="*/ 2419350 w 2419350"/>
              <a:gd name="connsiteY1-116" fmla="*/ 0 h 1310066"/>
              <a:gd name="connsiteX2-117" fmla="*/ 1215390 w 2419350"/>
              <a:gd name="connsiteY2-118" fmla="*/ 1310066 h 1310066"/>
              <a:gd name="connsiteX3-119" fmla="*/ 0 w 2419350"/>
              <a:gd name="connsiteY3-120" fmla="*/ 335954 h 1310066"/>
              <a:gd name="connsiteX0-121" fmla="*/ 0 w 3562350"/>
              <a:gd name="connsiteY0-122" fmla="*/ 209179 h 1183291"/>
              <a:gd name="connsiteX1-123" fmla="*/ 3562350 w 3562350"/>
              <a:gd name="connsiteY1-124" fmla="*/ 0 h 1183291"/>
              <a:gd name="connsiteX2-125" fmla="*/ 1215390 w 3562350"/>
              <a:gd name="connsiteY2-126" fmla="*/ 1183291 h 1183291"/>
              <a:gd name="connsiteX3-127" fmla="*/ 0 w 3562350"/>
              <a:gd name="connsiteY3-128" fmla="*/ 209179 h 1183291"/>
              <a:gd name="connsiteX0-129" fmla="*/ 0 w 3867150"/>
              <a:gd name="connsiteY0-130" fmla="*/ 383495 h 1357607"/>
              <a:gd name="connsiteX1-131" fmla="*/ 3867150 w 3867150"/>
              <a:gd name="connsiteY1-132" fmla="*/ 0 h 1357607"/>
              <a:gd name="connsiteX2-133" fmla="*/ 1215390 w 3867150"/>
              <a:gd name="connsiteY2-134" fmla="*/ 1357607 h 1357607"/>
              <a:gd name="connsiteX3-135" fmla="*/ 0 w 3867150"/>
              <a:gd name="connsiteY3-136" fmla="*/ 383495 h 1357607"/>
              <a:gd name="connsiteX0-137" fmla="*/ 0 w 3619500"/>
              <a:gd name="connsiteY0-138" fmla="*/ 716280 h 1357607"/>
              <a:gd name="connsiteX1-139" fmla="*/ 3619500 w 3619500"/>
              <a:gd name="connsiteY1-140" fmla="*/ 0 h 1357607"/>
              <a:gd name="connsiteX2-141" fmla="*/ 967740 w 3619500"/>
              <a:gd name="connsiteY2-142" fmla="*/ 1357607 h 1357607"/>
              <a:gd name="connsiteX3-143" fmla="*/ 0 w 3619500"/>
              <a:gd name="connsiteY3-144" fmla="*/ 716280 h 1357607"/>
              <a:gd name="connsiteX0-145" fmla="*/ 0 w 5886450"/>
              <a:gd name="connsiteY0-146" fmla="*/ 747974 h 1389301"/>
              <a:gd name="connsiteX1-147" fmla="*/ 5886450 w 5886450"/>
              <a:gd name="connsiteY1-148" fmla="*/ 0 h 1389301"/>
              <a:gd name="connsiteX2-149" fmla="*/ 967740 w 5886450"/>
              <a:gd name="connsiteY2-150" fmla="*/ 1389301 h 1389301"/>
              <a:gd name="connsiteX3-151" fmla="*/ 0 w 5886450"/>
              <a:gd name="connsiteY3-152" fmla="*/ 747974 h 1389301"/>
              <a:gd name="connsiteX0-153" fmla="*/ 0 w 5886450"/>
              <a:gd name="connsiteY0-154" fmla="*/ 747974 h 771272"/>
              <a:gd name="connsiteX1-155" fmla="*/ 5886450 w 5886450"/>
              <a:gd name="connsiteY1-156" fmla="*/ 0 h 771272"/>
              <a:gd name="connsiteX2-157" fmla="*/ 2586990 w 5886450"/>
              <a:gd name="connsiteY2-158" fmla="*/ 771272 h 771272"/>
              <a:gd name="connsiteX3-159" fmla="*/ 0 w 5886450"/>
              <a:gd name="connsiteY3-160" fmla="*/ 747974 h 771272"/>
              <a:gd name="connsiteX0-161" fmla="*/ 0 w 5486400"/>
              <a:gd name="connsiteY0-162" fmla="*/ 0 h 783950"/>
              <a:gd name="connsiteX1-163" fmla="*/ 5486400 w 5486400"/>
              <a:gd name="connsiteY1-164" fmla="*/ 12678 h 783950"/>
              <a:gd name="connsiteX2-165" fmla="*/ 2186940 w 5486400"/>
              <a:gd name="connsiteY2-166" fmla="*/ 783950 h 783950"/>
              <a:gd name="connsiteX3-167" fmla="*/ 0 w 5486400"/>
              <a:gd name="connsiteY3-168" fmla="*/ 0 h 783950"/>
              <a:gd name="connsiteX0-169" fmla="*/ 0 w 5486400"/>
              <a:gd name="connsiteY0-170" fmla="*/ 0 h 720562"/>
              <a:gd name="connsiteX1-171" fmla="*/ 5486400 w 5486400"/>
              <a:gd name="connsiteY1-172" fmla="*/ 12678 h 720562"/>
              <a:gd name="connsiteX2-173" fmla="*/ 1920240 w 5486400"/>
              <a:gd name="connsiteY2-174" fmla="*/ 720562 h 720562"/>
              <a:gd name="connsiteX3-175" fmla="*/ 0 w 5486400"/>
              <a:gd name="connsiteY3-176" fmla="*/ 0 h 720562"/>
              <a:gd name="connsiteX0-177" fmla="*/ 0 w 5276850"/>
              <a:gd name="connsiteY0-178" fmla="*/ 320106 h 1040668"/>
              <a:gd name="connsiteX1-179" fmla="*/ 5276850 w 5276850"/>
              <a:gd name="connsiteY1-180" fmla="*/ 0 h 1040668"/>
              <a:gd name="connsiteX2-181" fmla="*/ 1920240 w 5276850"/>
              <a:gd name="connsiteY2-182" fmla="*/ 1040668 h 1040668"/>
              <a:gd name="connsiteX3-183" fmla="*/ 0 w 5276850"/>
              <a:gd name="connsiteY3-184" fmla="*/ 320106 h 1040668"/>
              <a:gd name="connsiteX0-185" fmla="*/ 1356360 w 3356610"/>
              <a:gd name="connsiteY0-186" fmla="*/ 0 h 1750611"/>
              <a:gd name="connsiteX1-187" fmla="*/ 3356610 w 3356610"/>
              <a:gd name="connsiteY1-188" fmla="*/ 709943 h 1750611"/>
              <a:gd name="connsiteX2-189" fmla="*/ 0 w 3356610"/>
              <a:gd name="connsiteY2-190" fmla="*/ 1750611 h 1750611"/>
              <a:gd name="connsiteX3-191" fmla="*/ 1356360 w 3356610"/>
              <a:gd name="connsiteY3-192" fmla="*/ 0 h 1750611"/>
              <a:gd name="connsiteX0-193" fmla="*/ 1356360 w 3737610"/>
              <a:gd name="connsiteY0-194" fmla="*/ 98249 h 1848860"/>
              <a:gd name="connsiteX1-195" fmla="*/ 3737610 w 3737610"/>
              <a:gd name="connsiteY1-196" fmla="*/ 0 h 1848860"/>
              <a:gd name="connsiteX2-197" fmla="*/ 0 w 3737610"/>
              <a:gd name="connsiteY2-198" fmla="*/ 1848860 h 1848860"/>
              <a:gd name="connsiteX3-199" fmla="*/ 1356360 w 3737610"/>
              <a:gd name="connsiteY3-200" fmla="*/ 98249 h 1848860"/>
              <a:gd name="connsiteX0-201" fmla="*/ 0 w 2381250"/>
              <a:gd name="connsiteY0-202" fmla="*/ 98249 h 2213339"/>
              <a:gd name="connsiteX1-203" fmla="*/ 2381250 w 2381250"/>
              <a:gd name="connsiteY1-204" fmla="*/ 0 h 2213339"/>
              <a:gd name="connsiteX2-205" fmla="*/ 624840 w 2381250"/>
              <a:gd name="connsiteY2-206" fmla="*/ 2213339 h 2213339"/>
              <a:gd name="connsiteX3-207" fmla="*/ 0 w 2381250"/>
              <a:gd name="connsiteY3-208" fmla="*/ 98249 h 2213339"/>
              <a:gd name="connsiteX0-209" fmla="*/ 0 w 1962150"/>
              <a:gd name="connsiteY0-210" fmla="*/ 0 h 2226018"/>
              <a:gd name="connsiteX1-211" fmla="*/ 1962150 w 1962150"/>
              <a:gd name="connsiteY1-212" fmla="*/ 12679 h 2226018"/>
              <a:gd name="connsiteX2-213" fmla="*/ 205740 w 1962150"/>
              <a:gd name="connsiteY2-214" fmla="*/ 2226018 h 2226018"/>
              <a:gd name="connsiteX3-215" fmla="*/ 0 w 1962150"/>
              <a:gd name="connsiteY3-216" fmla="*/ 0 h 2226018"/>
              <a:gd name="connsiteX0-217" fmla="*/ 0 w 2247900"/>
              <a:gd name="connsiteY0-218" fmla="*/ 3168 h 2213339"/>
              <a:gd name="connsiteX1-219" fmla="*/ 2247900 w 2247900"/>
              <a:gd name="connsiteY1-220" fmla="*/ 0 h 2213339"/>
              <a:gd name="connsiteX2-221" fmla="*/ 491490 w 2247900"/>
              <a:gd name="connsiteY2-222" fmla="*/ 2213339 h 2213339"/>
              <a:gd name="connsiteX3-223" fmla="*/ 0 w 2247900"/>
              <a:gd name="connsiteY3-224" fmla="*/ 3168 h 2213339"/>
              <a:gd name="connsiteX0-225" fmla="*/ 0 w 2324100"/>
              <a:gd name="connsiteY0-226" fmla="*/ 3168 h 2213339"/>
              <a:gd name="connsiteX1-227" fmla="*/ 2324100 w 2324100"/>
              <a:gd name="connsiteY1-228" fmla="*/ 0 h 2213339"/>
              <a:gd name="connsiteX2-229" fmla="*/ 567690 w 2324100"/>
              <a:gd name="connsiteY2-230" fmla="*/ 2213339 h 2213339"/>
              <a:gd name="connsiteX3-231" fmla="*/ 0 w 2324100"/>
              <a:gd name="connsiteY3-232" fmla="*/ 3168 h 2213339"/>
              <a:gd name="connsiteX0-233" fmla="*/ 0 w 1619250"/>
              <a:gd name="connsiteY0-234" fmla="*/ 779666 h 2989837"/>
              <a:gd name="connsiteX1-235" fmla="*/ 1619250 w 1619250"/>
              <a:gd name="connsiteY1-236" fmla="*/ 0 h 2989837"/>
              <a:gd name="connsiteX2-237" fmla="*/ 567690 w 1619250"/>
              <a:gd name="connsiteY2-238" fmla="*/ 2989837 h 2989837"/>
              <a:gd name="connsiteX3-239" fmla="*/ 0 w 1619250"/>
              <a:gd name="connsiteY3-240" fmla="*/ 779666 h 2989837"/>
              <a:gd name="connsiteX0-241" fmla="*/ 0 w 2110740"/>
              <a:gd name="connsiteY0-242" fmla="*/ 779666 h 2181645"/>
              <a:gd name="connsiteX1-243" fmla="*/ 1619250 w 2110740"/>
              <a:gd name="connsiteY1-244" fmla="*/ 0 h 2181645"/>
              <a:gd name="connsiteX2-245" fmla="*/ 2110740 w 2110740"/>
              <a:gd name="connsiteY2-246" fmla="*/ 2181645 h 2181645"/>
              <a:gd name="connsiteX3-247" fmla="*/ 0 w 2110740"/>
              <a:gd name="connsiteY3-248" fmla="*/ 779666 h 2181645"/>
              <a:gd name="connsiteX0-249" fmla="*/ 0 w 2110740"/>
              <a:gd name="connsiteY0-250" fmla="*/ 858901 h 2260880"/>
              <a:gd name="connsiteX1-251" fmla="*/ 1600200 w 2110740"/>
              <a:gd name="connsiteY1-252" fmla="*/ 0 h 2260880"/>
              <a:gd name="connsiteX2-253" fmla="*/ 2110740 w 2110740"/>
              <a:gd name="connsiteY2-254" fmla="*/ 2260880 h 2260880"/>
              <a:gd name="connsiteX3-255" fmla="*/ 0 w 2110740"/>
              <a:gd name="connsiteY3-256" fmla="*/ 858901 h 2260880"/>
              <a:gd name="connsiteX0-257" fmla="*/ 0 w 529590"/>
              <a:gd name="connsiteY0-258" fmla="*/ 1841409 h 2260880"/>
              <a:gd name="connsiteX1-259" fmla="*/ 19050 w 529590"/>
              <a:gd name="connsiteY1-260" fmla="*/ 0 h 2260880"/>
              <a:gd name="connsiteX2-261" fmla="*/ 529590 w 529590"/>
              <a:gd name="connsiteY2-262" fmla="*/ 2260880 h 2260880"/>
              <a:gd name="connsiteX3-263" fmla="*/ 0 w 529590"/>
              <a:gd name="connsiteY3-264" fmla="*/ 1841409 h 2260880"/>
              <a:gd name="connsiteX0-265" fmla="*/ 0 w 553402"/>
              <a:gd name="connsiteY0-266" fmla="*/ 1841409 h 2201455"/>
              <a:gd name="connsiteX1-267" fmla="*/ 19050 w 553402"/>
              <a:gd name="connsiteY1-268" fmla="*/ 0 h 2201455"/>
              <a:gd name="connsiteX2-269" fmla="*/ 553402 w 553402"/>
              <a:gd name="connsiteY2-270" fmla="*/ 2201455 h 2201455"/>
              <a:gd name="connsiteX3-271" fmla="*/ 0 w 553402"/>
              <a:gd name="connsiteY3-272" fmla="*/ 1841409 h 220145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553402" h="2201455">
                <a:moveTo>
                  <a:pt x="0" y="1841409"/>
                </a:moveTo>
                <a:lnTo>
                  <a:pt x="19050" y="0"/>
                </a:lnTo>
                <a:lnTo>
                  <a:pt x="553402" y="2201455"/>
                </a:lnTo>
                <a:lnTo>
                  <a:pt x="0" y="1841409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4107" name="组 38"/>
          <p:cNvGrpSpPr/>
          <p:nvPr userDrawn="1"/>
        </p:nvGrpSpPr>
        <p:grpSpPr>
          <a:xfrm>
            <a:off x="4862513" y="2625725"/>
            <a:ext cx="2600325" cy="1223963"/>
            <a:chOff x="4862531" y="2625875"/>
            <a:chExt cx="2600884" cy="1224506"/>
          </a:xfrm>
        </p:grpSpPr>
        <p:sp>
          <p:nvSpPr>
            <p:cNvPr id="11" name="椭圆 11"/>
            <p:cNvSpPr/>
            <p:nvPr/>
          </p:nvSpPr>
          <p:spPr>
            <a:xfrm>
              <a:off x="6032770" y="2625875"/>
              <a:ext cx="190541" cy="19058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5" name="椭圆 12"/>
            <p:cNvSpPr/>
            <p:nvPr/>
          </p:nvSpPr>
          <p:spPr>
            <a:xfrm>
              <a:off x="4862531" y="3169041"/>
              <a:ext cx="190541" cy="19058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6" name="椭圆 13"/>
            <p:cNvSpPr/>
            <p:nvPr/>
          </p:nvSpPr>
          <p:spPr>
            <a:xfrm>
              <a:off x="7272874" y="3659796"/>
              <a:ext cx="190541" cy="19058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17" name="直接连接符 9"/>
            <p:cNvCxnSpPr>
              <a:stCxn id="19" idx="2"/>
            </p:cNvCxnSpPr>
            <p:nvPr/>
          </p:nvCxnSpPr>
          <p:spPr>
            <a:xfrm flipH="1">
              <a:off x="5024491" y="2721167"/>
              <a:ext cx="1008279" cy="47646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4"/>
            <p:cNvCxnSpPr>
              <a:stCxn id="19" idx="5"/>
              <a:endCxn id="20" idx="2"/>
            </p:cNvCxnSpPr>
            <p:nvPr/>
          </p:nvCxnSpPr>
          <p:spPr>
            <a:xfrm>
              <a:off x="5024491" y="3332626"/>
              <a:ext cx="2248383" cy="42246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7"/>
            <p:cNvCxnSpPr>
              <a:stCxn id="18" idx="5"/>
              <a:endCxn id="20" idx="1"/>
            </p:cNvCxnSpPr>
            <p:nvPr/>
          </p:nvCxnSpPr>
          <p:spPr>
            <a:xfrm>
              <a:off x="6196318" y="2787872"/>
              <a:ext cx="1105138" cy="9005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文本占位符 18"/>
          <p:cNvSpPr>
            <a:spLocks noGrp="1"/>
          </p:cNvSpPr>
          <p:nvPr>
            <p:ph type="body" sz="quarter" idx="11"/>
          </p:nvPr>
        </p:nvSpPr>
        <p:spPr>
          <a:xfrm>
            <a:off x="838635" y="508406"/>
            <a:ext cx="7205742" cy="945032"/>
          </a:xfrm>
          <a:prstGeom prst="rect">
            <a:avLst/>
          </a:prstGeom>
          <a:noFill/>
        </p:spPr>
        <p:txBody>
          <a:bodyPr/>
          <a:lstStyle>
            <a:lvl1pPr marL="0" indent="0" algn="l">
              <a:buNone/>
              <a:defRPr sz="66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fontAlgn="base"/>
            <a:endParaRPr lang="zh-CN" altLang="en-US" strike="noStrike" noProof="1"/>
          </a:p>
        </p:txBody>
      </p:sp>
      <p:sp>
        <p:nvSpPr>
          <p:cNvPr id="13" name="文本占位符 18"/>
          <p:cNvSpPr>
            <a:spLocks noGrp="1"/>
          </p:cNvSpPr>
          <p:nvPr>
            <p:ph type="body" sz="quarter" idx="12"/>
          </p:nvPr>
        </p:nvSpPr>
        <p:spPr>
          <a:xfrm>
            <a:off x="6338282" y="2367918"/>
            <a:ext cx="3015706" cy="461237"/>
          </a:xfrm>
          <a:prstGeom prst="rect">
            <a:avLst/>
          </a:prstGeom>
          <a:noFill/>
        </p:spPr>
        <p:txBody>
          <a:bodyPr anchor="ctr"/>
          <a:lstStyle>
            <a:lvl1pPr marL="0" indent="0" algn="l">
              <a:buFont typeface="Wingdings" panose="05000000000000000000" pitchFamily="2" charset="2"/>
              <a:buNone/>
              <a:defRPr sz="2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fontAlgn="base"/>
            <a:endParaRPr lang="zh-CN" altLang="en-US" strike="noStrike" noProof="1"/>
          </a:p>
        </p:txBody>
      </p:sp>
      <p:sp>
        <p:nvSpPr>
          <p:cNvPr id="14" name="文本占位符 18"/>
          <p:cNvSpPr>
            <a:spLocks noGrp="1"/>
          </p:cNvSpPr>
          <p:nvPr>
            <p:ph type="body" sz="quarter" idx="13"/>
          </p:nvPr>
        </p:nvSpPr>
        <p:spPr>
          <a:xfrm>
            <a:off x="7600980" y="3163067"/>
            <a:ext cx="3015706" cy="461237"/>
          </a:xfrm>
          <a:prstGeom prst="rect">
            <a:avLst/>
          </a:prstGeom>
          <a:noFill/>
        </p:spPr>
        <p:txBody>
          <a:bodyPr anchor="ctr"/>
          <a:lstStyle>
            <a:lvl1pPr marL="0" indent="0" algn="l">
              <a:buFont typeface="Wingdings" panose="05000000000000000000" pitchFamily="2" charset="2"/>
              <a:buNone/>
              <a:defRPr sz="2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fontAlgn="base"/>
            <a:endParaRPr lang="zh-CN" altLang="en-US" strike="noStrike" noProof="1"/>
          </a:p>
        </p:txBody>
      </p:sp>
      <p:sp>
        <p:nvSpPr>
          <p:cNvPr id="36" name="文本占位符 18"/>
          <p:cNvSpPr>
            <a:spLocks noGrp="1"/>
          </p:cNvSpPr>
          <p:nvPr>
            <p:ph type="body" sz="quarter" idx="16"/>
          </p:nvPr>
        </p:nvSpPr>
        <p:spPr>
          <a:xfrm>
            <a:off x="1683140" y="3034303"/>
            <a:ext cx="3015706" cy="461237"/>
          </a:xfrm>
          <a:prstGeom prst="rect">
            <a:avLst/>
          </a:prstGeom>
          <a:noFill/>
        </p:spPr>
        <p:txBody>
          <a:bodyPr anchor="ctr"/>
          <a:lstStyle>
            <a:lvl1pPr marL="0" indent="0" algn="r">
              <a:buFont typeface="Wingdings" panose="05000000000000000000" pitchFamily="2" charset="2"/>
              <a:buNone/>
              <a:defRPr sz="2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fontAlgn="base"/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263389" cy="6858000"/>
          </a:xfrm>
          <a:prstGeom prst="rect">
            <a:avLst/>
          </a:prstGeom>
        </p:spPr>
      </p:pic>
      <p:pic>
        <p:nvPicPr>
          <p:cNvPr id="3" name="图片 2" descr="图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88065" y="63500"/>
            <a:ext cx="1011555" cy="9886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3D68C113-8780-4EB2-A8D7-737DC6BBCCF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27C5D97-5BFF-4320-B7F8-370F7B8F18D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注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441325" y="760413"/>
            <a:ext cx="661988" cy="37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607695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defTabSz="607695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defTabSz="607695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defTabSz="607695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defTabSz="607695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defTabSz="60769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defTabSz="60769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defTabSz="60769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defTabSz="60769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marL="0" marR="0" lvl="0" indent="0" algn="l" defTabSz="6076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 pitchFamily="34" charset="0"/>
                <a:ea typeface="微软雅黑" panose="020B0503020204020204" pitchFamily="34" charset="-122"/>
                <a:cs typeface="+mn-cs"/>
                <a:sym typeface="+mn-ea"/>
              </a:rPr>
              <a:t>标注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 pitchFamily="34" charset="0"/>
              <a:ea typeface="微软雅黑" panose="020B0503020204020204" pitchFamily="34" charset="-122"/>
              <a:cs typeface="Segoe UI Light" panose="020B0502040204020203" pitchFamily="34" charset="0"/>
              <a:sym typeface="+mn-ea"/>
            </a:endParaRPr>
          </a:p>
        </p:txBody>
      </p:sp>
      <p:sp>
        <p:nvSpPr>
          <p:cNvPr id="3" name="矩形 2"/>
          <p:cNvSpPr>
            <a:spLocks noChangeArrowheads="1"/>
          </p:cNvSpPr>
          <p:nvPr/>
        </p:nvSpPr>
        <p:spPr bwMode="auto">
          <a:xfrm>
            <a:off x="2573338" y="760413"/>
            <a:ext cx="1401763" cy="345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07695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defTabSz="607695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defTabSz="607695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defTabSz="607695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defTabSz="607695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defTabSz="60769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defTabSz="60769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defTabSz="60769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defTabSz="60769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marL="0" marR="0" lvl="0" indent="0" algn="l" defTabSz="60769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 pitchFamily="34" charset="0"/>
                <a:ea typeface="微软雅黑" panose="020B0503020204020204" pitchFamily="34" charset="-122"/>
                <a:cs typeface="+mn-cs"/>
                <a:sym typeface="+mn-ea"/>
              </a:rPr>
              <a:t>字体使用 </a:t>
            </a: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 pitchFamily="34" charset="0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60769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 pitchFamily="34" charset="0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60769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 pitchFamily="34" charset="0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60769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 pitchFamily="34" charset="0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60769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 pitchFamily="34" charset="0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60769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 pitchFamily="34" charset="0"/>
                <a:ea typeface="微软雅黑" panose="020B0503020204020204" pitchFamily="34" charset="-122"/>
                <a:cs typeface="+mn-cs"/>
                <a:sym typeface="+mn-ea"/>
              </a:rPr>
              <a:t>行距</a:t>
            </a: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 pitchFamily="34" charset="0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60769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 pitchFamily="34" charset="0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60769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 pitchFamily="34" charset="0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60769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 pitchFamily="34" charset="0"/>
                <a:ea typeface="微软雅黑" panose="020B0503020204020204" pitchFamily="34" charset="-122"/>
                <a:cs typeface="+mn-cs"/>
                <a:sym typeface="+mn-ea"/>
              </a:rPr>
              <a:t>背景图片出处</a:t>
            </a: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 pitchFamily="34" charset="0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60769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 pitchFamily="34" charset="0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60769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 pitchFamily="34" charset="0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60769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 pitchFamily="34" charset="0"/>
                <a:ea typeface="微软雅黑" panose="020B0503020204020204" pitchFamily="34" charset="-122"/>
                <a:cs typeface="+mn-cs"/>
                <a:sym typeface="+mn-ea"/>
              </a:rPr>
              <a:t>声明</a:t>
            </a: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 pitchFamily="34" charset="0"/>
              <a:ea typeface="微软雅黑" panose="020B0503020204020204" pitchFamily="34" charset="-122"/>
              <a:cs typeface="Segoe UI Light" panose="020B0502040204020203" pitchFamily="34" charset="0"/>
              <a:sym typeface="+mn-ea"/>
            </a:endParaRPr>
          </a:p>
        </p:txBody>
      </p:sp>
      <p:sp>
        <p:nvSpPr>
          <p:cNvPr id="4" name="矩形 3"/>
          <p:cNvSpPr>
            <a:spLocks noChangeArrowheads="1"/>
          </p:cNvSpPr>
          <p:nvPr/>
        </p:nvSpPr>
        <p:spPr bwMode="auto">
          <a:xfrm>
            <a:off x="4152900" y="760413"/>
            <a:ext cx="7073900" cy="423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 pitchFamily="34" charset="0"/>
                <a:ea typeface="微软雅黑" panose="020B0503020204020204" pitchFamily="34" charset="-122"/>
                <a:cs typeface="+mn-cs"/>
                <a:sym typeface="+mn-ea"/>
              </a:rPr>
              <a:t>英文 </a:t>
            </a:r>
            <a:r>
              <a:rPr kumimoji="0" lang="is-I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 pitchFamily="34" charset="0"/>
                <a:ea typeface="宋体" panose="02010600030101010101" pitchFamily="2" charset="-122"/>
                <a:cs typeface="+mn-cs"/>
                <a:sym typeface="+mn-ea"/>
              </a:rPr>
              <a:t>Microsoft YaHei</a:t>
            </a: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 pitchFamily="34" charset="0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 pitchFamily="34" charset="0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 pitchFamily="34" charset="0"/>
                <a:ea typeface="微软雅黑" panose="020B0503020204020204" pitchFamily="34" charset="-122"/>
                <a:cs typeface="+mn-cs"/>
                <a:sym typeface="+mn-ea"/>
              </a:rPr>
              <a:t>中文 微软雅黑</a:t>
            </a: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 pitchFamily="34" charset="0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 pitchFamily="34" charset="0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 pitchFamily="34" charset="0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 pitchFamily="34" charset="0"/>
                <a:ea typeface="微软雅黑" panose="020B0503020204020204" pitchFamily="34" charset="-122"/>
                <a:cs typeface="+mn-cs"/>
                <a:sym typeface="+mn-ea"/>
              </a:rPr>
              <a:t>正文 </a:t>
            </a: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 pitchFamily="34" charset="0"/>
                <a:ea typeface="微软雅黑" panose="020B0503020204020204" pitchFamily="34" charset="-122"/>
                <a:cs typeface="+mn-cs"/>
                <a:sym typeface="+mn-ea"/>
              </a:rPr>
              <a:t>1.3</a:t>
            </a: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 pitchFamily="34" charset="0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 pitchFamily="34" charset="0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 pitchFamily="34" charset="0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 pitchFamily="34" charset="0"/>
                <a:ea typeface="微软雅黑" panose="020B0503020204020204" pitchFamily="34" charset="-122"/>
                <a:cs typeface="+mn-cs"/>
                <a:sym typeface="+mn-ea"/>
              </a:rPr>
              <a:t>cn.bing.com</a:t>
            </a: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 pitchFamily="34" charset="0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 pitchFamily="34" charset="0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 pitchFamily="34" charset="0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微软雅黑" panose="020B0503020204020204" pitchFamily="34" charset="-122"/>
                <a:cs typeface="+mn-cs"/>
                <a:sym typeface="+mn-ea"/>
              </a:rPr>
              <a:t>本网站所提供的任何信息内容（包括但不限于 </a:t>
            </a:r>
            <a:r>
              <a:rPr kumimoji="0" lang="en-US" altLang="zh-CN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 pitchFamily="34" charset="0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 pitchFamily="34" charset="0"/>
                <a:ea typeface="微软雅黑" panose="020B0503020204020204" pitchFamily="34" charset="-122"/>
                <a:cs typeface="+mn-cs"/>
                <a:sym typeface="+mn-ea"/>
              </a:rPr>
              <a:t> </a:t>
            </a:r>
            <a:r>
              <a: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微软雅黑" panose="020B0503020204020204" pitchFamily="34" charset="-122"/>
                <a:cs typeface="+mn-cs"/>
                <a:sym typeface="+mn-ea"/>
              </a:rPr>
              <a:t>模板、</a:t>
            </a:r>
            <a:r>
              <a:rPr kumimoji="0" lang="en-US" altLang="zh-CN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 pitchFamily="34" charset="0"/>
                <a:ea typeface="微软雅黑" panose="020B0503020204020204" pitchFamily="34" charset="-122"/>
                <a:cs typeface="+mn-cs"/>
                <a:sym typeface="+mn-ea"/>
              </a:rPr>
              <a:t>Word</a:t>
            </a:r>
            <a:r>
              <a: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 pitchFamily="34" charset="0"/>
                <a:ea typeface="微软雅黑" panose="020B0503020204020204" pitchFamily="34" charset="-122"/>
                <a:cs typeface="+mn-cs"/>
                <a:sym typeface="+mn-ea"/>
              </a:rPr>
              <a:t> </a:t>
            </a:r>
            <a:r>
              <a: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微软雅黑" panose="020B0503020204020204" pitchFamily="34" charset="-122"/>
                <a:cs typeface="+mn-cs"/>
                <a:sym typeface="+mn-ea"/>
              </a:rPr>
              <a:t>文档、</a:t>
            </a:r>
            <a:r>
              <a:rPr kumimoji="0" lang="en-US" altLang="zh-CN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 pitchFamily="34" charset="0"/>
                <a:ea typeface="微软雅黑" panose="020B0503020204020204" pitchFamily="34" charset="-122"/>
                <a:cs typeface="+mn-cs"/>
                <a:sym typeface="+mn-ea"/>
              </a:rPr>
              <a:t>Excel</a:t>
            </a:r>
            <a:r>
              <a: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 pitchFamily="34" charset="0"/>
                <a:ea typeface="微软雅黑" panose="020B0503020204020204" pitchFamily="34" charset="-122"/>
                <a:cs typeface="+mn-cs"/>
                <a:sym typeface="+mn-ea"/>
              </a:rPr>
              <a:t> </a:t>
            </a:r>
            <a:r>
              <a: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微软雅黑" panose="020B0503020204020204" pitchFamily="34" charset="-122"/>
                <a:cs typeface="+mn-cs"/>
                <a:sym typeface="+mn-ea"/>
              </a:rPr>
              <a:t>图表、图片素材等）均受</a:t>
            </a:r>
            <a:r>
              <a:rPr kumimoji="0" lang="en-US" altLang="zh-CN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微软雅黑" panose="020B0503020204020204" pitchFamily="34" charset="-122"/>
                <a:cs typeface="+mn-cs"/>
                <a:sym typeface="+mn-ea"/>
              </a:rPr>
              <a:t>《</a:t>
            </a:r>
            <a:r>
              <a: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微软雅黑" panose="020B0503020204020204" pitchFamily="34" charset="-122"/>
                <a:cs typeface="+mn-cs"/>
                <a:sym typeface="+mn-ea"/>
              </a:rPr>
              <a:t>中华人民共和国著作权法</a:t>
            </a:r>
            <a:r>
              <a:rPr kumimoji="0" lang="en-US" altLang="zh-CN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微软雅黑" panose="020B0503020204020204" pitchFamily="34" charset="-122"/>
                <a:cs typeface="+mn-cs"/>
                <a:sym typeface="+mn-ea"/>
              </a:rPr>
              <a:t>》</a:t>
            </a:r>
            <a:r>
              <a: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微软雅黑" panose="020B0503020204020204" pitchFamily="34" charset="-122"/>
                <a:cs typeface="+mn-cs"/>
                <a:sym typeface="+mn-ea"/>
              </a:rPr>
              <a:t>、</a:t>
            </a:r>
            <a:r>
              <a:rPr kumimoji="0" lang="en-US" altLang="zh-CN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微软雅黑" panose="020B0503020204020204" pitchFamily="34" charset="-122"/>
                <a:cs typeface="+mn-cs"/>
                <a:sym typeface="+mn-ea"/>
              </a:rPr>
              <a:t>《</a:t>
            </a:r>
            <a:r>
              <a: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微软雅黑" panose="020B0503020204020204" pitchFamily="34" charset="-122"/>
                <a:cs typeface="+mn-cs"/>
                <a:sym typeface="+mn-ea"/>
              </a:rPr>
              <a:t>信息网络传播权保护条例</a:t>
            </a:r>
            <a:r>
              <a:rPr kumimoji="0" lang="en-US" altLang="zh-CN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微软雅黑" panose="020B0503020204020204" pitchFamily="34" charset="-122"/>
                <a:cs typeface="+mn-cs"/>
                <a:sym typeface="+mn-ea"/>
              </a:rPr>
              <a:t>》</a:t>
            </a:r>
            <a:r>
              <a: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微软雅黑" panose="020B0503020204020204" pitchFamily="34" charset="-122"/>
                <a:cs typeface="+mn-cs"/>
                <a:sym typeface="+mn-ea"/>
              </a:rPr>
              <a:t>及其他适用的法律法规的保护，未经权利人书面明确授权，信息内容的任何部分</a:t>
            </a:r>
            <a:r>
              <a:rPr kumimoji="0" lang="en-US" altLang="zh-CN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微软雅黑" panose="020B0503020204020204" pitchFamily="34" charset="-122"/>
                <a:cs typeface="+mn-cs"/>
                <a:sym typeface="+mn-ea"/>
              </a:rPr>
              <a:t>(</a:t>
            </a:r>
            <a:r>
              <a: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微软雅黑" panose="020B0503020204020204" pitchFamily="34" charset="-122"/>
                <a:cs typeface="+mn-cs"/>
                <a:sym typeface="+mn-ea"/>
              </a:rPr>
              <a:t>包括图片或图表</a:t>
            </a:r>
            <a:r>
              <a:rPr kumimoji="0" lang="en-US" altLang="zh-CN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微软雅黑" panose="020B0503020204020204" pitchFamily="34" charset="-122"/>
                <a:cs typeface="+mn-cs"/>
                <a:sym typeface="+mn-ea"/>
              </a:rPr>
              <a:t>)</a:t>
            </a:r>
            <a:r>
              <a: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微软雅黑" panose="020B0503020204020204" pitchFamily="34" charset="-122"/>
                <a:cs typeface="+mn-cs"/>
                <a:sym typeface="+mn-ea"/>
              </a:rPr>
              <a:t>不得被全部或部分的复制、传播、销售，否则将承担法律责任。</a:t>
            </a:r>
            <a:endParaRPr kumimoji="0" lang="zh-CN" altLang="en-US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441325" y="182563"/>
            <a:ext cx="77628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607695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defTabSz="607695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defTabSz="607695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defTabSz="607695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defTabSz="607695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defTabSz="60769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defTabSz="60769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defTabSz="60769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defTabSz="60769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marL="0" marR="0" lvl="0" indent="0" algn="l" defTabSz="6076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 pitchFamily="34" charset="0"/>
                <a:ea typeface="微软雅黑" panose="020B0503020204020204" pitchFamily="34" charset="-122"/>
                <a:cs typeface="+mn-cs"/>
                <a:sym typeface="+mn-ea"/>
              </a:rPr>
              <a:t>OfficePLUS</a:t>
            </a: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 pitchFamily="34" charset="0"/>
              <a:ea typeface="微软雅黑" panose="020B0503020204020204" pitchFamily="34" charset="-122"/>
              <a:cs typeface="Segoe UI Light" panose="020B0502040204020203" pitchFamily="34" charset="0"/>
              <a:sym typeface="+mn-ea"/>
            </a:endParaRPr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背景图片素材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/>
          <p:cNvSpPr>
            <a:spLocks noChangeArrowheads="1"/>
          </p:cNvSpPr>
          <p:nvPr/>
        </p:nvSpPr>
        <p:spPr bwMode="auto">
          <a:xfrm>
            <a:off x="441325" y="760413"/>
            <a:ext cx="15684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609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defTabSz="609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defTabSz="609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defTabSz="609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defTabSz="609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defTabSz="609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defTabSz="609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defTabSz="609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defTabSz="609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marL="0" marR="0" lvl="0" indent="0" algn="l" defTabSz="609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Segoe UI Light" panose="020B0502040204020203" pitchFamily="34" charset="0"/>
                <a:ea typeface="微软雅黑" panose="020B0503020204020204" pitchFamily="34" charset="-122"/>
                <a:cs typeface="+mn-cs"/>
                <a:sym typeface="+mn-ea"/>
              </a:rPr>
              <a:t>背景图片素材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Segoe UI Light" panose="020B0502040204020203" pitchFamily="34" charset="0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sp>
        <p:nvSpPr>
          <p:cNvPr id="3" name="矩形 4"/>
          <p:cNvSpPr>
            <a:spLocks noChangeArrowheads="1"/>
          </p:cNvSpPr>
          <p:nvPr/>
        </p:nvSpPr>
        <p:spPr bwMode="auto">
          <a:xfrm>
            <a:off x="441325" y="182563"/>
            <a:ext cx="77628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609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defTabSz="609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defTabSz="609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defTabSz="609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defTabSz="609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defTabSz="609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defTabSz="609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defTabSz="609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defTabSz="609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marL="0" marR="0" lvl="0" indent="0" algn="l" defTabSz="609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Segoe UI Light" panose="020B0502040204020203" pitchFamily="34" charset="0"/>
                <a:ea typeface="微软雅黑" panose="020B0503020204020204" pitchFamily="34" charset="-122"/>
                <a:cs typeface="+mn-cs"/>
                <a:sym typeface="+mn-ea"/>
              </a:rPr>
              <a:t>OfficePLUS</a:t>
            </a: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Segoe UI Light" panose="020B0502040204020203" pitchFamily="34" charset="0"/>
              <a:ea typeface="微软雅黑" panose="020B0503020204020204" pitchFamily="34" charset="-122"/>
              <a:cs typeface="+mn-cs"/>
              <a:sym typeface="+mn-ea"/>
            </a:endParaRPr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fficePL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448175" y="4459288"/>
            <a:ext cx="3295650" cy="2968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608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13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微软雅黑" panose="020B0503020204020204" pitchFamily="34" charset="-122"/>
                <a:cs typeface="+mn-cs"/>
                <a:sym typeface="+mn-ea"/>
              </a:rPr>
              <a:t>点击</a:t>
            </a:r>
            <a:r>
              <a:rPr kumimoji="1" lang="en-US" altLang="zh-CN" sz="13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Segoe UI Light" panose="020B0502040204020203" pitchFamily="34" charset="0"/>
                <a:cs typeface="Segoe UI Light" panose="020B0502040204020203" pitchFamily="34" charset="0"/>
                <a:sym typeface="+mn-ea"/>
              </a:rPr>
              <a:t>Logo</a:t>
            </a:r>
            <a:r>
              <a:rPr kumimoji="1" lang="zh-CN" altLang="en-US" sz="13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微软雅黑" panose="020B0503020204020204" pitchFamily="34" charset="-122"/>
                <a:cs typeface="+mn-cs"/>
                <a:sym typeface="+mn-ea"/>
              </a:rPr>
              <a:t>获取更多优质模板（放映模式）</a:t>
            </a:r>
            <a:endParaRPr kumimoji="1" lang="zh-CN" altLang="en-US" sz="1335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pic>
        <p:nvPicPr>
          <p:cNvPr id="22531" name="图片 3">
            <a:hlinkClick r:id="rId2"/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72000" y="3227388"/>
            <a:ext cx="3048000" cy="4032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_四项目录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2"/>
          <p:cNvSpPr/>
          <p:nvPr/>
        </p:nvSpPr>
        <p:spPr>
          <a:xfrm>
            <a:off x="-38100" y="4724400"/>
            <a:ext cx="1143000" cy="2152650"/>
          </a:xfrm>
          <a:custGeom>
            <a:avLst/>
            <a:gdLst>
              <a:gd name="connsiteX0" fmla="*/ 0 w 1562100"/>
              <a:gd name="connsiteY0" fmla="*/ 2095500 h 2095500"/>
              <a:gd name="connsiteX1" fmla="*/ 781050 w 1562100"/>
              <a:gd name="connsiteY1" fmla="*/ 0 h 2095500"/>
              <a:gd name="connsiteX2" fmla="*/ 1562100 w 1562100"/>
              <a:gd name="connsiteY2" fmla="*/ 2095500 h 2095500"/>
              <a:gd name="connsiteX3" fmla="*/ 0 w 1562100"/>
              <a:gd name="connsiteY3" fmla="*/ 2095500 h 2095500"/>
              <a:gd name="connsiteX0-1" fmla="*/ 0 w 1600200"/>
              <a:gd name="connsiteY0-2" fmla="*/ 3848100 h 3848100"/>
              <a:gd name="connsiteX1-3" fmla="*/ 819150 w 1600200"/>
              <a:gd name="connsiteY1-4" fmla="*/ 0 h 3848100"/>
              <a:gd name="connsiteX2-5" fmla="*/ 1600200 w 1600200"/>
              <a:gd name="connsiteY2-6" fmla="*/ 2095500 h 3848100"/>
              <a:gd name="connsiteX3-7" fmla="*/ 0 w 1600200"/>
              <a:gd name="connsiteY3-8" fmla="*/ 3848100 h 3848100"/>
              <a:gd name="connsiteX0-9" fmla="*/ 0 w 1600200"/>
              <a:gd name="connsiteY0-10" fmla="*/ 1790700 h 1790700"/>
              <a:gd name="connsiteX1-11" fmla="*/ 0 w 1600200"/>
              <a:gd name="connsiteY1-12" fmla="*/ 0 h 1790700"/>
              <a:gd name="connsiteX2-13" fmla="*/ 1600200 w 1600200"/>
              <a:gd name="connsiteY2-14" fmla="*/ 38100 h 1790700"/>
              <a:gd name="connsiteX3-15" fmla="*/ 0 w 1600200"/>
              <a:gd name="connsiteY3-16" fmla="*/ 1790700 h 1790700"/>
              <a:gd name="connsiteX0-17" fmla="*/ 0 w 1143000"/>
              <a:gd name="connsiteY0-18" fmla="*/ 1790700 h 1790700"/>
              <a:gd name="connsiteX1-19" fmla="*/ 0 w 1143000"/>
              <a:gd name="connsiteY1-20" fmla="*/ 0 h 1790700"/>
              <a:gd name="connsiteX2-21" fmla="*/ 1143000 w 1143000"/>
              <a:gd name="connsiteY2-22" fmla="*/ 628650 h 1790700"/>
              <a:gd name="connsiteX3-23" fmla="*/ 0 w 1143000"/>
              <a:gd name="connsiteY3-24" fmla="*/ 1790700 h 1790700"/>
              <a:gd name="connsiteX0-25" fmla="*/ 0 w 1038827"/>
              <a:gd name="connsiteY0-26" fmla="*/ 1790700 h 1790700"/>
              <a:gd name="connsiteX1-27" fmla="*/ 0 w 1038827"/>
              <a:gd name="connsiteY1-28" fmla="*/ 0 h 1790700"/>
              <a:gd name="connsiteX2-29" fmla="*/ 1038827 w 1038827"/>
              <a:gd name="connsiteY2-30" fmla="*/ 455337 h 1790700"/>
              <a:gd name="connsiteX3-31" fmla="*/ 0 w 1038827"/>
              <a:gd name="connsiteY3-32" fmla="*/ 1790700 h 1790700"/>
              <a:gd name="connsiteX0-33" fmla="*/ 0 w 1131424"/>
              <a:gd name="connsiteY0-34" fmla="*/ 1790700 h 1790700"/>
              <a:gd name="connsiteX1-35" fmla="*/ 0 w 1131424"/>
              <a:gd name="connsiteY1-36" fmla="*/ 0 h 1790700"/>
              <a:gd name="connsiteX2-37" fmla="*/ 1131424 w 1131424"/>
              <a:gd name="connsiteY2-38" fmla="*/ 647907 h 1790700"/>
              <a:gd name="connsiteX3-39" fmla="*/ 0 w 1131424"/>
              <a:gd name="connsiteY3-40" fmla="*/ 1790700 h 1790700"/>
              <a:gd name="connsiteX0-41" fmla="*/ 0 w 1131424"/>
              <a:gd name="connsiteY0-42" fmla="*/ 1790700 h 1790700"/>
              <a:gd name="connsiteX1-43" fmla="*/ 0 w 1131424"/>
              <a:gd name="connsiteY1-44" fmla="*/ 0 h 1790700"/>
              <a:gd name="connsiteX2-45" fmla="*/ 1131424 w 1131424"/>
              <a:gd name="connsiteY2-46" fmla="*/ 301281 h 1790700"/>
              <a:gd name="connsiteX3-47" fmla="*/ 0 w 1131424"/>
              <a:gd name="connsiteY3-48" fmla="*/ 1790700 h 1790700"/>
              <a:gd name="connsiteX0-49" fmla="*/ 0 w 1142998"/>
              <a:gd name="connsiteY0-50" fmla="*/ 1790700 h 1790700"/>
              <a:gd name="connsiteX1-51" fmla="*/ 0 w 1142998"/>
              <a:gd name="connsiteY1-52" fmla="*/ 0 h 1790700"/>
              <a:gd name="connsiteX2-53" fmla="*/ 1142998 w 1142998"/>
              <a:gd name="connsiteY2-54" fmla="*/ 638278 h 1790700"/>
              <a:gd name="connsiteX3-55" fmla="*/ 0 w 1142998"/>
              <a:gd name="connsiteY3-56" fmla="*/ 1790700 h 17907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142998" h="1790700">
                <a:moveTo>
                  <a:pt x="0" y="1790700"/>
                </a:moveTo>
                <a:lnTo>
                  <a:pt x="0" y="0"/>
                </a:lnTo>
                <a:lnTo>
                  <a:pt x="1142998" y="638278"/>
                </a:lnTo>
                <a:lnTo>
                  <a:pt x="0" y="17907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等腰三角形 2"/>
          <p:cNvSpPr/>
          <p:nvPr/>
        </p:nvSpPr>
        <p:spPr>
          <a:xfrm>
            <a:off x="-55562" y="5483225"/>
            <a:ext cx="2668588" cy="1400175"/>
          </a:xfrm>
          <a:custGeom>
            <a:avLst/>
            <a:gdLst>
              <a:gd name="connsiteX0" fmla="*/ 0 w 1562100"/>
              <a:gd name="connsiteY0" fmla="*/ 2095500 h 2095500"/>
              <a:gd name="connsiteX1" fmla="*/ 781050 w 1562100"/>
              <a:gd name="connsiteY1" fmla="*/ 0 h 2095500"/>
              <a:gd name="connsiteX2" fmla="*/ 1562100 w 1562100"/>
              <a:gd name="connsiteY2" fmla="*/ 2095500 h 2095500"/>
              <a:gd name="connsiteX3" fmla="*/ 0 w 1562100"/>
              <a:gd name="connsiteY3" fmla="*/ 2095500 h 2095500"/>
              <a:gd name="connsiteX0-1" fmla="*/ 0 w 1600200"/>
              <a:gd name="connsiteY0-2" fmla="*/ 3848100 h 3848100"/>
              <a:gd name="connsiteX1-3" fmla="*/ 819150 w 1600200"/>
              <a:gd name="connsiteY1-4" fmla="*/ 0 h 3848100"/>
              <a:gd name="connsiteX2-5" fmla="*/ 1600200 w 1600200"/>
              <a:gd name="connsiteY2-6" fmla="*/ 2095500 h 3848100"/>
              <a:gd name="connsiteX3-7" fmla="*/ 0 w 1600200"/>
              <a:gd name="connsiteY3-8" fmla="*/ 3848100 h 3848100"/>
              <a:gd name="connsiteX0-9" fmla="*/ 0 w 1600200"/>
              <a:gd name="connsiteY0-10" fmla="*/ 1790700 h 1790700"/>
              <a:gd name="connsiteX1-11" fmla="*/ 0 w 1600200"/>
              <a:gd name="connsiteY1-12" fmla="*/ 0 h 1790700"/>
              <a:gd name="connsiteX2-13" fmla="*/ 1600200 w 1600200"/>
              <a:gd name="connsiteY2-14" fmla="*/ 38100 h 1790700"/>
              <a:gd name="connsiteX3-15" fmla="*/ 0 w 1600200"/>
              <a:gd name="connsiteY3-16" fmla="*/ 1790700 h 1790700"/>
              <a:gd name="connsiteX0-17" fmla="*/ 0 w 1143000"/>
              <a:gd name="connsiteY0-18" fmla="*/ 1790700 h 1790700"/>
              <a:gd name="connsiteX1-19" fmla="*/ 0 w 1143000"/>
              <a:gd name="connsiteY1-20" fmla="*/ 0 h 1790700"/>
              <a:gd name="connsiteX2-21" fmla="*/ 1143000 w 1143000"/>
              <a:gd name="connsiteY2-22" fmla="*/ 628650 h 1790700"/>
              <a:gd name="connsiteX3-23" fmla="*/ 0 w 1143000"/>
              <a:gd name="connsiteY3-24" fmla="*/ 1790700 h 1790700"/>
              <a:gd name="connsiteX0-25" fmla="*/ 0 w 2971800"/>
              <a:gd name="connsiteY0-26" fmla="*/ 1790700 h 1790700"/>
              <a:gd name="connsiteX1-27" fmla="*/ 1828800 w 2971800"/>
              <a:gd name="connsiteY1-28" fmla="*/ 0 h 1790700"/>
              <a:gd name="connsiteX2-29" fmla="*/ 2971800 w 2971800"/>
              <a:gd name="connsiteY2-30" fmla="*/ 628650 h 1790700"/>
              <a:gd name="connsiteX3-31" fmla="*/ 0 w 2971800"/>
              <a:gd name="connsiteY3-32" fmla="*/ 1790700 h 1790700"/>
              <a:gd name="connsiteX0-33" fmla="*/ 0 w 2971800"/>
              <a:gd name="connsiteY0-34" fmla="*/ 1162050 h 1162050"/>
              <a:gd name="connsiteX1-35" fmla="*/ 1162050 w 2971800"/>
              <a:gd name="connsiteY1-36" fmla="*/ 52767 h 1162050"/>
              <a:gd name="connsiteX2-37" fmla="*/ 2971800 w 2971800"/>
              <a:gd name="connsiteY2-38" fmla="*/ 0 h 1162050"/>
              <a:gd name="connsiteX3-39" fmla="*/ 0 w 2971800"/>
              <a:gd name="connsiteY3-40" fmla="*/ 1162050 h 1162050"/>
              <a:gd name="connsiteX0-41" fmla="*/ 0 w 2628900"/>
              <a:gd name="connsiteY0-42" fmla="*/ 1109283 h 1109283"/>
              <a:gd name="connsiteX1-43" fmla="*/ 1162050 w 2628900"/>
              <a:gd name="connsiteY1-44" fmla="*/ 0 h 1109283"/>
              <a:gd name="connsiteX2-45" fmla="*/ 2628900 w 2628900"/>
              <a:gd name="connsiteY2-46" fmla="*/ 295865 h 1109283"/>
              <a:gd name="connsiteX3-47" fmla="*/ 0 w 2628900"/>
              <a:gd name="connsiteY3-48" fmla="*/ 1109283 h 1109283"/>
              <a:gd name="connsiteX0-49" fmla="*/ 0 w 2628900"/>
              <a:gd name="connsiteY0-50" fmla="*/ 1159993 h 1159993"/>
              <a:gd name="connsiteX1-51" fmla="*/ 1116330 w 2628900"/>
              <a:gd name="connsiteY1-52" fmla="*/ 0 h 1159993"/>
              <a:gd name="connsiteX2-53" fmla="*/ 2628900 w 2628900"/>
              <a:gd name="connsiteY2-54" fmla="*/ 346575 h 1159993"/>
              <a:gd name="connsiteX3-55" fmla="*/ 0 w 2628900"/>
              <a:gd name="connsiteY3-56" fmla="*/ 1159993 h 1159993"/>
              <a:gd name="connsiteX0-57" fmla="*/ 0 w 2651760"/>
              <a:gd name="connsiteY0-58" fmla="*/ 1153654 h 1153654"/>
              <a:gd name="connsiteX1-59" fmla="*/ 1139190 w 2651760"/>
              <a:gd name="connsiteY1-60" fmla="*/ 0 h 1153654"/>
              <a:gd name="connsiteX2-61" fmla="*/ 2651760 w 2651760"/>
              <a:gd name="connsiteY2-62" fmla="*/ 346575 h 1153654"/>
              <a:gd name="connsiteX3-63" fmla="*/ 0 w 2651760"/>
              <a:gd name="connsiteY3-64" fmla="*/ 1153654 h 1153654"/>
              <a:gd name="connsiteX0-65" fmla="*/ 0 w 2668429"/>
              <a:gd name="connsiteY0-66" fmla="*/ 1165539 h 1165539"/>
              <a:gd name="connsiteX1-67" fmla="*/ 1155859 w 2668429"/>
              <a:gd name="connsiteY1-68" fmla="*/ 0 h 1165539"/>
              <a:gd name="connsiteX2-69" fmla="*/ 2668429 w 2668429"/>
              <a:gd name="connsiteY2-70" fmla="*/ 346575 h 1165539"/>
              <a:gd name="connsiteX3-71" fmla="*/ 0 w 2668429"/>
              <a:gd name="connsiteY3-72" fmla="*/ 1165539 h 116553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2668429" h="1165539">
                <a:moveTo>
                  <a:pt x="0" y="1165539"/>
                </a:moveTo>
                <a:lnTo>
                  <a:pt x="1155859" y="0"/>
                </a:lnTo>
                <a:lnTo>
                  <a:pt x="2668429" y="346575"/>
                </a:lnTo>
                <a:lnTo>
                  <a:pt x="0" y="1165539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等腰三角形 2"/>
          <p:cNvSpPr/>
          <p:nvPr/>
        </p:nvSpPr>
        <p:spPr>
          <a:xfrm>
            <a:off x="-30162" y="5668963"/>
            <a:ext cx="4471988" cy="1204913"/>
          </a:xfrm>
          <a:custGeom>
            <a:avLst/>
            <a:gdLst>
              <a:gd name="connsiteX0" fmla="*/ 0 w 1562100"/>
              <a:gd name="connsiteY0" fmla="*/ 2095500 h 2095500"/>
              <a:gd name="connsiteX1" fmla="*/ 781050 w 1562100"/>
              <a:gd name="connsiteY1" fmla="*/ 0 h 2095500"/>
              <a:gd name="connsiteX2" fmla="*/ 1562100 w 1562100"/>
              <a:gd name="connsiteY2" fmla="*/ 2095500 h 2095500"/>
              <a:gd name="connsiteX3" fmla="*/ 0 w 1562100"/>
              <a:gd name="connsiteY3" fmla="*/ 2095500 h 2095500"/>
              <a:gd name="connsiteX0-1" fmla="*/ 0 w 1600200"/>
              <a:gd name="connsiteY0-2" fmla="*/ 3848100 h 3848100"/>
              <a:gd name="connsiteX1-3" fmla="*/ 819150 w 1600200"/>
              <a:gd name="connsiteY1-4" fmla="*/ 0 h 3848100"/>
              <a:gd name="connsiteX2-5" fmla="*/ 1600200 w 1600200"/>
              <a:gd name="connsiteY2-6" fmla="*/ 2095500 h 3848100"/>
              <a:gd name="connsiteX3-7" fmla="*/ 0 w 1600200"/>
              <a:gd name="connsiteY3-8" fmla="*/ 3848100 h 3848100"/>
              <a:gd name="connsiteX0-9" fmla="*/ 0 w 1600200"/>
              <a:gd name="connsiteY0-10" fmla="*/ 1790700 h 1790700"/>
              <a:gd name="connsiteX1-11" fmla="*/ 0 w 1600200"/>
              <a:gd name="connsiteY1-12" fmla="*/ 0 h 1790700"/>
              <a:gd name="connsiteX2-13" fmla="*/ 1600200 w 1600200"/>
              <a:gd name="connsiteY2-14" fmla="*/ 38100 h 1790700"/>
              <a:gd name="connsiteX3-15" fmla="*/ 0 w 1600200"/>
              <a:gd name="connsiteY3-16" fmla="*/ 1790700 h 1790700"/>
              <a:gd name="connsiteX0-17" fmla="*/ 0 w 1143000"/>
              <a:gd name="connsiteY0-18" fmla="*/ 1790700 h 1790700"/>
              <a:gd name="connsiteX1-19" fmla="*/ 0 w 1143000"/>
              <a:gd name="connsiteY1-20" fmla="*/ 0 h 1790700"/>
              <a:gd name="connsiteX2-21" fmla="*/ 1143000 w 1143000"/>
              <a:gd name="connsiteY2-22" fmla="*/ 628650 h 1790700"/>
              <a:gd name="connsiteX3-23" fmla="*/ 0 w 1143000"/>
              <a:gd name="connsiteY3-24" fmla="*/ 1790700 h 1790700"/>
              <a:gd name="connsiteX0-25" fmla="*/ 0 w 2971800"/>
              <a:gd name="connsiteY0-26" fmla="*/ 1790700 h 1790700"/>
              <a:gd name="connsiteX1-27" fmla="*/ 1828800 w 2971800"/>
              <a:gd name="connsiteY1-28" fmla="*/ 0 h 1790700"/>
              <a:gd name="connsiteX2-29" fmla="*/ 2971800 w 2971800"/>
              <a:gd name="connsiteY2-30" fmla="*/ 628650 h 1790700"/>
              <a:gd name="connsiteX3-31" fmla="*/ 0 w 2971800"/>
              <a:gd name="connsiteY3-32" fmla="*/ 1790700 h 1790700"/>
              <a:gd name="connsiteX0-33" fmla="*/ 0 w 2971800"/>
              <a:gd name="connsiteY0-34" fmla="*/ 1162050 h 1162050"/>
              <a:gd name="connsiteX1-35" fmla="*/ 1162050 w 2971800"/>
              <a:gd name="connsiteY1-36" fmla="*/ 52767 h 1162050"/>
              <a:gd name="connsiteX2-37" fmla="*/ 2971800 w 2971800"/>
              <a:gd name="connsiteY2-38" fmla="*/ 0 h 1162050"/>
              <a:gd name="connsiteX3-39" fmla="*/ 0 w 2971800"/>
              <a:gd name="connsiteY3-40" fmla="*/ 1162050 h 1162050"/>
              <a:gd name="connsiteX0-41" fmla="*/ 0 w 2628900"/>
              <a:gd name="connsiteY0-42" fmla="*/ 1109283 h 1109283"/>
              <a:gd name="connsiteX1-43" fmla="*/ 1162050 w 2628900"/>
              <a:gd name="connsiteY1-44" fmla="*/ 0 h 1109283"/>
              <a:gd name="connsiteX2-45" fmla="*/ 2628900 w 2628900"/>
              <a:gd name="connsiteY2-46" fmla="*/ 295865 h 1109283"/>
              <a:gd name="connsiteX3-47" fmla="*/ 0 w 2628900"/>
              <a:gd name="connsiteY3-48" fmla="*/ 1109283 h 1109283"/>
              <a:gd name="connsiteX0-49" fmla="*/ 0 w 2628900"/>
              <a:gd name="connsiteY0-50" fmla="*/ 1159993 h 1159993"/>
              <a:gd name="connsiteX1-51" fmla="*/ 1116330 w 2628900"/>
              <a:gd name="connsiteY1-52" fmla="*/ 0 h 1159993"/>
              <a:gd name="connsiteX2-53" fmla="*/ 2628900 w 2628900"/>
              <a:gd name="connsiteY2-54" fmla="*/ 346575 h 1159993"/>
              <a:gd name="connsiteX3-55" fmla="*/ 0 w 2628900"/>
              <a:gd name="connsiteY3-56" fmla="*/ 1159993 h 1159993"/>
              <a:gd name="connsiteX0-57" fmla="*/ 0 w 2651760"/>
              <a:gd name="connsiteY0-58" fmla="*/ 1153654 h 1153654"/>
              <a:gd name="connsiteX1-59" fmla="*/ 1139190 w 2651760"/>
              <a:gd name="connsiteY1-60" fmla="*/ 0 h 1153654"/>
              <a:gd name="connsiteX2-61" fmla="*/ 2651760 w 2651760"/>
              <a:gd name="connsiteY2-62" fmla="*/ 346575 h 1153654"/>
              <a:gd name="connsiteX3-63" fmla="*/ 0 w 2651760"/>
              <a:gd name="connsiteY3-64" fmla="*/ 1153654 h 1153654"/>
              <a:gd name="connsiteX0-65" fmla="*/ 0 w 4617720"/>
              <a:gd name="connsiteY0-66" fmla="*/ 1166332 h 1166332"/>
              <a:gd name="connsiteX1-67" fmla="*/ 3105150 w 4617720"/>
              <a:gd name="connsiteY1-68" fmla="*/ 0 h 1166332"/>
              <a:gd name="connsiteX2-69" fmla="*/ 4617720 w 4617720"/>
              <a:gd name="connsiteY2-70" fmla="*/ 346575 h 1166332"/>
              <a:gd name="connsiteX3-71" fmla="*/ 0 w 4617720"/>
              <a:gd name="connsiteY3-72" fmla="*/ 1166332 h 1166332"/>
              <a:gd name="connsiteX0-73" fmla="*/ 0 w 4617720"/>
              <a:gd name="connsiteY0-74" fmla="*/ 893765 h 893765"/>
              <a:gd name="connsiteX1-75" fmla="*/ 3272790 w 4617720"/>
              <a:gd name="connsiteY1-76" fmla="*/ 0 h 893765"/>
              <a:gd name="connsiteX2-77" fmla="*/ 4617720 w 4617720"/>
              <a:gd name="connsiteY2-78" fmla="*/ 74008 h 893765"/>
              <a:gd name="connsiteX3-79" fmla="*/ 0 w 4617720"/>
              <a:gd name="connsiteY3-80" fmla="*/ 893765 h 893765"/>
              <a:gd name="connsiteX0-81" fmla="*/ 0 w 4617720"/>
              <a:gd name="connsiteY0-82" fmla="*/ 1001524 h 1001524"/>
              <a:gd name="connsiteX1-83" fmla="*/ 3257550 w 4617720"/>
              <a:gd name="connsiteY1-84" fmla="*/ 0 h 1001524"/>
              <a:gd name="connsiteX2-85" fmla="*/ 4617720 w 4617720"/>
              <a:gd name="connsiteY2-86" fmla="*/ 181767 h 1001524"/>
              <a:gd name="connsiteX3-87" fmla="*/ 0 w 4617720"/>
              <a:gd name="connsiteY3-88" fmla="*/ 1001524 h 1001524"/>
              <a:gd name="connsiteX0-89" fmla="*/ 0 w 4472940"/>
              <a:gd name="connsiteY0-90" fmla="*/ 1001524 h 1001524"/>
              <a:gd name="connsiteX1-91" fmla="*/ 3257550 w 4472940"/>
              <a:gd name="connsiteY1-92" fmla="*/ 0 h 1001524"/>
              <a:gd name="connsiteX2-93" fmla="*/ 4472940 w 4472940"/>
              <a:gd name="connsiteY2-94" fmla="*/ 993128 h 1001524"/>
              <a:gd name="connsiteX3-95" fmla="*/ 0 w 4472940"/>
              <a:gd name="connsiteY3-96" fmla="*/ 1001524 h 100152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4472940" h="1001524">
                <a:moveTo>
                  <a:pt x="0" y="1001524"/>
                </a:moveTo>
                <a:lnTo>
                  <a:pt x="3257550" y="0"/>
                </a:lnTo>
                <a:lnTo>
                  <a:pt x="4472940" y="993128"/>
                </a:lnTo>
                <a:lnTo>
                  <a:pt x="0" y="1001524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等腰三角形 2"/>
          <p:cNvSpPr/>
          <p:nvPr/>
        </p:nvSpPr>
        <p:spPr>
          <a:xfrm>
            <a:off x="3189288" y="5432425"/>
            <a:ext cx="3562350" cy="1422400"/>
          </a:xfrm>
          <a:custGeom>
            <a:avLst/>
            <a:gdLst>
              <a:gd name="connsiteX0" fmla="*/ 0 w 1562100"/>
              <a:gd name="connsiteY0" fmla="*/ 2095500 h 2095500"/>
              <a:gd name="connsiteX1" fmla="*/ 781050 w 1562100"/>
              <a:gd name="connsiteY1" fmla="*/ 0 h 2095500"/>
              <a:gd name="connsiteX2" fmla="*/ 1562100 w 1562100"/>
              <a:gd name="connsiteY2" fmla="*/ 2095500 h 2095500"/>
              <a:gd name="connsiteX3" fmla="*/ 0 w 1562100"/>
              <a:gd name="connsiteY3" fmla="*/ 2095500 h 2095500"/>
              <a:gd name="connsiteX0-1" fmla="*/ 0 w 1600200"/>
              <a:gd name="connsiteY0-2" fmla="*/ 3848100 h 3848100"/>
              <a:gd name="connsiteX1-3" fmla="*/ 819150 w 1600200"/>
              <a:gd name="connsiteY1-4" fmla="*/ 0 h 3848100"/>
              <a:gd name="connsiteX2-5" fmla="*/ 1600200 w 1600200"/>
              <a:gd name="connsiteY2-6" fmla="*/ 2095500 h 3848100"/>
              <a:gd name="connsiteX3-7" fmla="*/ 0 w 1600200"/>
              <a:gd name="connsiteY3-8" fmla="*/ 3848100 h 3848100"/>
              <a:gd name="connsiteX0-9" fmla="*/ 0 w 1600200"/>
              <a:gd name="connsiteY0-10" fmla="*/ 1790700 h 1790700"/>
              <a:gd name="connsiteX1-11" fmla="*/ 0 w 1600200"/>
              <a:gd name="connsiteY1-12" fmla="*/ 0 h 1790700"/>
              <a:gd name="connsiteX2-13" fmla="*/ 1600200 w 1600200"/>
              <a:gd name="connsiteY2-14" fmla="*/ 38100 h 1790700"/>
              <a:gd name="connsiteX3-15" fmla="*/ 0 w 1600200"/>
              <a:gd name="connsiteY3-16" fmla="*/ 1790700 h 1790700"/>
              <a:gd name="connsiteX0-17" fmla="*/ 0 w 1143000"/>
              <a:gd name="connsiteY0-18" fmla="*/ 1790700 h 1790700"/>
              <a:gd name="connsiteX1-19" fmla="*/ 0 w 1143000"/>
              <a:gd name="connsiteY1-20" fmla="*/ 0 h 1790700"/>
              <a:gd name="connsiteX2-21" fmla="*/ 1143000 w 1143000"/>
              <a:gd name="connsiteY2-22" fmla="*/ 628650 h 1790700"/>
              <a:gd name="connsiteX3-23" fmla="*/ 0 w 1143000"/>
              <a:gd name="connsiteY3-24" fmla="*/ 1790700 h 1790700"/>
              <a:gd name="connsiteX0-25" fmla="*/ 0 w 2971800"/>
              <a:gd name="connsiteY0-26" fmla="*/ 1790700 h 1790700"/>
              <a:gd name="connsiteX1-27" fmla="*/ 1828800 w 2971800"/>
              <a:gd name="connsiteY1-28" fmla="*/ 0 h 1790700"/>
              <a:gd name="connsiteX2-29" fmla="*/ 2971800 w 2971800"/>
              <a:gd name="connsiteY2-30" fmla="*/ 628650 h 1790700"/>
              <a:gd name="connsiteX3-31" fmla="*/ 0 w 2971800"/>
              <a:gd name="connsiteY3-32" fmla="*/ 1790700 h 1790700"/>
              <a:gd name="connsiteX0-33" fmla="*/ 0 w 2971800"/>
              <a:gd name="connsiteY0-34" fmla="*/ 1162050 h 1162050"/>
              <a:gd name="connsiteX1-35" fmla="*/ 1162050 w 2971800"/>
              <a:gd name="connsiteY1-36" fmla="*/ 52767 h 1162050"/>
              <a:gd name="connsiteX2-37" fmla="*/ 2971800 w 2971800"/>
              <a:gd name="connsiteY2-38" fmla="*/ 0 h 1162050"/>
              <a:gd name="connsiteX3-39" fmla="*/ 0 w 2971800"/>
              <a:gd name="connsiteY3-40" fmla="*/ 1162050 h 1162050"/>
              <a:gd name="connsiteX0-41" fmla="*/ 0 w 2628900"/>
              <a:gd name="connsiteY0-42" fmla="*/ 1109283 h 1109283"/>
              <a:gd name="connsiteX1-43" fmla="*/ 1162050 w 2628900"/>
              <a:gd name="connsiteY1-44" fmla="*/ 0 h 1109283"/>
              <a:gd name="connsiteX2-45" fmla="*/ 2628900 w 2628900"/>
              <a:gd name="connsiteY2-46" fmla="*/ 295865 h 1109283"/>
              <a:gd name="connsiteX3-47" fmla="*/ 0 w 2628900"/>
              <a:gd name="connsiteY3-48" fmla="*/ 1109283 h 1109283"/>
              <a:gd name="connsiteX0-49" fmla="*/ 0 w 2628900"/>
              <a:gd name="connsiteY0-50" fmla="*/ 1159993 h 1159993"/>
              <a:gd name="connsiteX1-51" fmla="*/ 1116330 w 2628900"/>
              <a:gd name="connsiteY1-52" fmla="*/ 0 h 1159993"/>
              <a:gd name="connsiteX2-53" fmla="*/ 2628900 w 2628900"/>
              <a:gd name="connsiteY2-54" fmla="*/ 346575 h 1159993"/>
              <a:gd name="connsiteX3-55" fmla="*/ 0 w 2628900"/>
              <a:gd name="connsiteY3-56" fmla="*/ 1159993 h 1159993"/>
              <a:gd name="connsiteX0-57" fmla="*/ 0 w 2651760"/>
              <a:gd name="connsiteY0-58" fmla="*/ 1153654 h 1153654"/>
              <a:gd name="connsiteX1-59" fmla="*/ 1139190 w 2651760"/>
              <a:gd name="connsiteY1-60" fmla="*/ 0 h 1153654"/>
              <a:gd name="connsiteX2-61" fmla="*/ 2651760 w 2651760"/>
              <a:gd name="connsiteY2-62" fmla="*/ 346575 h 1153654"/>
              <a:gd name="connsiteX3-63" fmla="*/ 0 w 2651760"/>
              <a:gd name="connsiteY3-64" fmla="*/ 1153654 h 1153654"/>
              <a:gd name="connsiteX0-65" fmla="*/ 0 w 4617720"/>
              <a:gd name="connsiteY0-66" fmla="*/ 1166332 h 1166332"/>
              <a:gd name="connsiteX1-67" fmla="*/ 3105150 w 4617720"/>
              <a:gd name="connsiteY1-68" fmla="*/ 0 h 1166332"/>
              <a:gd name="connsiteX2-69" fmla="*/ 4617720 w 4617720"/>
              <a:gd name="connsiteY2-70" fmla="*/ 346575 h 1166332"/>
              <a:gd name="connsiteX3-71" fmla="*/ 0 w 4617720"/>
              <a:gd name="connsiteY3-72" fmla="*/ 1166332 h 1166332"/>
              <a:gd name="connsiteX0-73" fmla="*/ 0 w 4617720"/>
              <a:gd name="connsiteY0-74" fmla="*/ 893765 h 893765"/>
              <a:gd name="connsiteX1-75" fmla="*/ 3272790 w 4617720"/>
              <a:gd name="connsiteY1-76" fmla="*/ 0 h 893765"/>
              <a:gd name="connsiteX2-77" fmla="*/ 4617720 w 4617720"/>
              <a:gd name="connsiteY2-78" fmla="*/ 74008 h 893765"/>
              <a:gd name="connsiteX3-79" fmla="*/ 0 w 4617720"/>
              <a:gd name="connsiteY3-80" fmla="*/ 893765 h 893765"/>
              <a:gd name="connsiteX0-81" fmla="*/ 0 w 4617720"/>
              <a:gd name="connsiteY0-82" fmla="*/ 1001524 h 1001524"/>
              <a:gd name="connsiteX1-83" fmla="*/ 3257550 w 4617720"/>
              <a:gd name="connsiteY1-84" fmla="*/ 0 h 1001524"/>
              <a:gd name="connsiteX2-85" fmla="*/ 4617720 w 4617720"/>
              <a:gd name="connsiteY2-86" fmla="*/ 181767 h 1001524"/>
              <a:gd name="connsiteX3-87" fmla="*/ 0 w 4617720"/>
              <a:gd name="connsiteY3-88" fmla="*/ 1001524 h 1001524"/>
              <a:gd name="connsiteX0-89" fmla="*/ 0 w 4472940"/>
              <a:gd name="connsiteY0-90" fmla="*/ 1001524 h 1001524"/>
              <a:gd name="connsiteX1-91" fmla="*/ 3257550 w 4472940"/>
              <a:gd name="connsiteY1-92" fmla="*/ 0 h 1001524"/>
              <a:gd name="connsiteX2-93" fmla="*/ 4472940 w 4472940"/>
              <a:gd name="connsiteY2-94" fmla="*/ 993128 h 1001524"/>
              <a:gd name="connsiteX3-95" fmla="*/ 0 w 4472940"/>
              <a:gd name="connsiteY3-96" fmla="*/ 1001524 h 1001524"/>
              <a:gd name="connsiteX0-97" fmla="*/ 0 w 5025390"/>
              <a:gd name="connsiteY0-98" fmla="*/ 668739 h 993128"/>
              <a:gd name="connsiteX1-99" fmla="*/ 3810000 w 5025390"/>
              <a:gd name="connsiteY1-100" fmla="*/ 0 h 993128"/>
              <a:gd name="connsiteX2-101" fmla="*/ 5025390 w 5025390"/>
              <a:gd name="connsiteY2-102" fmla="*/ 993128 h 993128"/>
              <a:gd name="connsiteX3-103" fmla="*/ 0 w 5025390"/>
              <a:gd name="connsiteY3-104" fmla="*/ 668739 h 993128"/>
              <a:gd name="connsiteX0-105" fmla="*/ 0 w 3810000"/>
              <a:gd name="connsiteY0-106" fmla="*/ 668739 h 1642851"/>
              <a:gd name="connsiteX1-107" fmla="*/ 3810000 w 3810000"/>
              <a:gd name="connsiteY1-108" fmla="*/ 0 h 1642851"/>
              <a:gd name="connsiteX2-109" fmla="*/ 1215390 w 3810000"/>
              <a:gd name="connsiteY2-110" fmla="*/ 1642851 h 1642851"/>
              <a:gd name="connsiteX3-111" fmla="*/ 0 w 3810000"/>
              <a:gd name="connsiteY3-112" fmla="*/ 668739 h 1642851"/>
              <a:gd name="connsiteX0-113" fmla="*/ 0 w 2419350"/>
              <a:gd name="connsiteY0-114" fmla="*/ 335954 h 1310066"/>
              <a:gd name="connsiteX1-115" fmla="*/ 2419350 w 2419350"/>
              <a:gd name="connsiteY1-116" fmla="*/ 0 h 1310066"/>
              <a:gd name="connsiteX2-117" fmla="*/ 1215390 w 2419350"/>
              <a:gd name="connsiteY2-118" fmla="*/ 1310066 h 1310066"/>
              <a:gd name="connsiteX3-119" fmla="*/ 0 w 2419350"/>
              <a:gd name="connsiteY3-120" fmla="*/ 335954 h 1310066"/>
              <a:gd name="connsiteX0-121" fmla="*/ 0 w 3562350"/>
              <a:gd name="connsiteY0-122" fmla="*/ 209179 h 1183291"/>
              <a:gd name="connsiteX1-123" fmla="*/ 3562350 w 3562350"/>
              <a:gd name="connsiteY1-124" fmla="*/ 0 h 1183291"/>
              <a:gd name="connsiteX2-125" fmla="*/ 1215390 w 3562350"/>
              <a:gd name="connsiteY2-126" fmla="*/ 1183291 h 1183291"/>
              <a:gd name="connsiteX3-127" fmla="*/ 0 w 3562350"/>
              <a:gd name="connsiteY3-128" fmla="*/ 209179 h 11832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3562350" h="1183291">
                <a:moveTo>
                  <a:pt x="0" y="209179"/>
                </a:moveTo>
                <a:lnTo>
                  <a:pt x="3562350" y="0"/>
                </a:lnTo>
                <a:lnTo>
                  <a:pt x="1215390" y="1183291"/>
                </a:lnTo>
                <a:lnTo>
                  <a:pt x="0" y="20917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等腰三角形 2"/>
          <p:cNvSpPr/>
          <p:nvPr/>
        </p:nvSpPr>
        <p:spPr>
          <a:xfrm rot="10800000">
            <a:off x="4392613" y="5232400"/>
            <a:ext cx="3633788" cy="1631950"/>
          </a:xfrm>
          <a:custGeom>
            <a:avLst/>
            <a:gdLst>
              <a:gd name="connsiteX0" fmla="*/ 0 w 1562100"/>
              <a:gd name="connsiteY0" fmla="*/ 2095500 h 2095500"/>
              <a:gd name="connsiteX1" fmla="*/ 781050 w 1562100"/>
              <a:gd name="connsiteY1" fmla="*/ 0 h 2095500"/>
              <a:gd name="connsiteX2" fmla="*/ 1562100 w 1562100"/>
              <a:gd name="connsiteY2" fmla="*/ 2095500 h 2095500"/>
              <a:gd name="connsiteX3" fmla="*/ 0 w 1562100"/>
              <a:gd name="connsiteY3" fmla="*/ 2095500 h 2095500"/>
              <a:gd name="connsiteX0-1" fmla="*/ 0 w 1600200"/>
              <a:gd name="connsiteY0-2" fmla="*/ 3848100 h 3848100"/>
              <a:gd name="connsiteX1-3" fmla="*/ 819150 w 1600200"/>
              <a:gd name="connsiteY1-4" fmla="*/ 0 h 3848100"/>
              <a:gd name="connsiteX2-5" fmla="*/ 1600200 w 1600200"/>
              <a:gd name="connsiteY2-6" fmla="*/ 2095500 h 3848100"/>
              <a:gd name="connsiteX3-7" fmla="*/ 0 w 1600200"/>
              <a:gd name="connsiteY3-8" fmla="*/ 3848100 h 3848100"/>
              <a:gd name="connsiteX0-9" fmla="*/ 0 w 1600200"/>
              <a:gd name="connsiteY0-10" fmla="*/ 1790700 h 1790700"/>
              <a:gd name="connsiteX1-11" fmla="*/ 0 w 1600200"/>
              <a:gd name="connsiteY1-12" fmla="*/ 0 h 1790700"/>
              <a:gd name="connsiteX2-13" fmla="*/ 1600200 w 1600200"/>
              <a:gd name="connsiteY2-14" fmla="*/ 38100 h 1790700"/>
              <a:gd name="connsiteX3-15" fmla="*/ 0 w 1600200"/>
              <a:gd name="connsiteY3-16" fmla="*/ 1790700 h 1790700"/>
              <a:gd name="connsiteX0-17" fmla="*/ 0 w 1143000"/>
              <a:gd name="connsiteY0-18" fmla="*/ 1790700 h 1790700"/>
              <a:gd name="connsiteX1-19" fmla="*/ 0 w 1143000"/>
              <a:gd name="connsiteY1-20" fmla="*/ 0 h 1790700"/>
              <a:gd name="connsiteX2-21" fmla="*/ 1143000 w 1143000"/>
              <a:gd name="connsiteY2-22" fmla="*/ 628650 h 1790700"/>
              <a:gd name="connsiteX3-23" fmla="*/ 0 w 1143000"/>
              <a:gd name="connsiteY3-24" fmla="*/ 1790700 h 1790700"/>
              <a:gd name="connsiteX0-25" fmla="*/ 0 w 2971800"/>
              <a:gd name="connsiteY0-26" fmla="*/ 1790700 h 1790700"/>
              <a:gd name="connsiteX1-27" fmla="*/ 1828800 w 2971800"/>
              <a:gd name="connsiteY1-28" fmla="*/ 0 h 1790700"/>
              <a:gd name="connsiteX2-29" fmla="*/ 2971800 w 2971800"/>
              <a:gd name="connsiteY2-30" fmla="*/ 628650 h 1790700"/>
              <a:gd name="connsiteX3-31" fmla="*/ 0 w 2971800"/>
              <a:gd name="connsiteY3-32" fmla="*/ 1790700 h 1790700"/>
              <a:gd name="connsiteX0-33" fmla="*/ 0 w 2971800"/>
              <a:gd name="connsiteY0-34" fmla="*/ 1162050 h 1162050"/>
              <a:gd name="connsiteX1-35" fmla="*/ 1162050 w 2971800"/>
              <a:gd name="connsiteY1-36" fmla="*/ 52767 h 1162050"/>
              <a:gd name="connsiteX2-37" fmla="*/ 2971800 w 2971800"/>
              <a:gd name="connsiteY2-38" fmla="*/ 0 h 1162050"/>
              <a:gd name="connsiteX3-39" fmla="*/ 0 w 2971800"/>
              <a:gd name="connsiteY3-40" fmla="*/ 1162050 h 1162050"/>
              <a:gd name="connsiteX0-41" fmla="*/ 0 w 2628900"/>
              <a:gd name="connsiteY0-42" fmla="*/ 1109283 h 1109283"/>
              <a:gd name="connsiteX1-43" fmla="*/ 1162050 w 2628900"/>
              <a:gd name="connsiteY1-44" fmla="*/ 0 h 1109283"/>
              <a:gd name="connsiteX2-45" fmla="*/ 2628900 w 2628900"/>
              <a:gd name="connsiteY2-46" fmla="*/ 295865 h 1109283"/>
              <a:gd name="connsiteX3-47" fmla="*/ 0 w 2628900"/>
              <a:gd name="connsiteY3-48" fmla="*/ 1109283 h 1109283"/>
              <a:gd name="connsiteX0-49" fmla="*/ 0 w 2628900"/>
              <a:gd name="connsiteY0-50" fmla="*/ 1159993 h 1159993"/>
              <a:gd name="connsiteX1-51" fmla="*/ 1116330 w 2628900"/>
              <a:gd name="connsiteY1-52" fmla="*/ 0 h 1159993"/>
              <a:gd name="connsiteX2-53" fmla="*/ 2628900 w 2628900"/>
              <a:gd name="connsiteY2-54" fmla="*/ 346575 h 1159993"/>
              <a:gd name="connsiteX3-55" fmla="*/ 0 w 2628900"/>
              <a:gd name="connsiteY3-56" fmla="*/ 1159993 h 1159993"/>
              <a:gd name="connsiteX0-57" fmla="*/ 0 w 2651760"/>
              <a:gd name="connsiteY0-58" fmla="*/ 1153654 h 1153654"/>
              <a:gd name="connsiteX1-59" fmla="*/ 1139190 w 2651760"/>
              <a:gd name="connsiteY1-60" fmla="*/ 0 h 1153654"/>
              <a:gd name="connsiteX2-61" fmla="*/ 2651760 w 2651760"/>
              <a:gd name="connsiteY2-62" fmla="*/ 346575 h 1153654"/>
              <a:gd name="connsiteX3-63" fmla="*/ 0 w 2651760"/>
              <a:gd name="connsiteY3-64" fmla="*/ 1153654 h 1153654"/>
              <a:gd name="connsiteX0-65" fmla="*/ 0 w 4617720"/>
              <a:gd name="connsiteY0-66" fmla="*/ 1166332 h 1166332"/>
              <a:gd name="connsiteX1-67" fmla="*/ 3105150 w 4617720"/>
              <a:gd name="connsiteY1-68" fmla="*/ 0 h 1166332"/>
              <a:gd name="connsiteX2-69" fmla="*/ 4617720 w 4617720"/>
              <a:gd name="connsiteY2-70" fmla="*/ 346575 h 1166332"/>
              <a:gd name="connsiteX3-71" fmla="*/ 0 w 4617720"/>
              <a:gd name="connsiteY3-72" fmla="*/ 1166332 h 1166332"/>
              <a:gd name="connsiteX0-73" fmla="*/ 0 w 4617720"/>
              <a:gd name="connsiteY0-74" fmla="*/ 893765 h 893765"/>
              <a:gd name="connsiteX1-75" fmla="*/ 3272790 w 4617720"/>
              <a:gd name="connsiteY1-76" fmla="*/ 0 h 893765"/>
              <a:gd name="connsiteX2-77" fmla="*/ 4617720 w 4617720"/>
              <a:gd name="connsiteY2-78" fmla="*/ 74008 h 893765"/>
              <a:gd name="connsiteX3-79" fmla="*/ 0 w 4617720"/>
              <a:gd name="connsiteY3-80" fmla="*/ 893765 h 893765"/>
              <a:gd name="connsiteX0-81" fmla="*/ 0 w 4617720"/>
              <a:gd name="connsiteY0-82" fmla="*/ 1001524 h 1001524"/>
              <a:gd name="connsiteX1-83" fmla="*/ 3257550 w 4617720"/>
              <a:gd name="connsiteY1-84" fmla="*/ 0 h 1001524"/>
              <a:gd name="connsiteX2-85" fmla="*/ 4617720 w 4617720"/>
              <a:gd name="connsiteY2-86" fmla="*/ 181767 h 1001524"/>
              <a:gd name="connsiteX3-87" fmla="*/ 0 w 4617720"/>
              <a:gd name="connsiteY3-88" fmla="*/ 1001524 h 1001524"/>
              <a:gd name="connsiteX0-89" fmla="*/ 0 w 4472940"/>
              <a:gd name="connsiteY0-90" fmla="*/ 1001524 h 1001524"/>
              <a:gd name="connsiteX1-91" fmla="*/ 3257550 w 4472940"/>
              <a:gd name="connsiteY1-92" fmla="*/ 0 h 1001524"/>
              <a:gd name="connsiteX2-93" fmla="*/ 4472940 w 4472940"/>
              <a:gd name="connsiteY2-94" fmla="*/ 993128 h 1001524"/>
              <a:gd name="connsiteX3-95" fmla="*/ 0 w 4472940"/>
              <a:gd name="connsiteY3-96" fmla="*/ 1001524 h 1001524"/>
              <a:gd name="connsiteX0-97" fmla="*/ 0 w 5025390"/>
              <a:gd name="connsiteY0-98" fmla="*/ 668739 h 993128"/>
              <a:gd name="connsiteX1-99" fmla="*/ 3810000 w 5025390"/>
              <a:gd name="connsiteY1-100" fmla="*/ 0 h 993128"/>
              <a:gd name="connsiteX2-101" fmla="*/ 5025390 w 5025390"/>
              <a:gd name="connsiteY2-102" fmla="*/ 993128 h 993128"/>
              <a:gd name="connsiteX3-103" fmla="*/ 0 w 5025390"/>
              <a:gd name="connsiteY3-104" fmla="*/ 668739 h 993128"/>
              <a:gd name="connsiteX0-105" fmla="*/ 0 w 3810000"/>
              <a:gd name="connsiteY0-106" fmla="*/ 668739 h 1642851"/>
              <a:gd name="connsiteX1-107" fmla="*/ 3810000 w 3810000"/>
              <a:gd name="connsiteY1-108" fmla="*/ 0 h 1642851"/>
              <a:gd name="connsiteX2-109" fmla="*/ 1215390 w 3810000"/>
              <a:gd name="connsiteY2-110" fmla="*/ 1642851 h 1642851"/>
              <a:gd name="connsiteX3-111" fmla="*/ 0 w 3810000"/>
              <a:gd name="connsiteY3-112" fmla="*/ 668739 h 1642851"/>
              <a:gd name="connsiteX0-113" fmla="*/ 0 w 2419350"/>
              <a:gd name="connsiteY0-114" fmla="*/ 335954 h 1310066"/>
              <a:gd name="connsiteX1-115" fmla="*/ 2419350 w 2419350"/>
              <a:gd name="connsiteY1-116" fmla="*/ 0 h 1310066"/>
              <a:gd name="connsiteX2-117" fmla="*/ 1215390 w 2419350"/>
              <a:gd name="connsiteY2-118" fmla="*/ 1310066 h 1310066"/>
              <a:gd name="connsiteX3-119" fmla="*/ 0 w 2419350"/>
              <a:gd name="connsiteY3-120" fmla="*/ 335954 h 1310066"/>
              <a:gd name="connsiteX0-121" fmla="*/ 0 w 3562350"/>
              <a:gd name="connsiteY0-122" fmla="*/ 209179 h 1183291"/>
              <a:gd name="connsiteX1-123" fmla="*/ 3562350 w 3562350"/>
              <a:gd name="connsiteY1-124" fmla="*/ 0 h 1183291"/>
              <a:gd name="connsiteX2-125" fmla="*/ 1215390 w 3562350"/>
              <a:gd name="connsiteY2-126" fmla="*/ 1183291 h 1183291"/>
              <a:gd name="connsiteX3-127" fmla="*/ 0 w 3562350"/>
              <a:gd name="connsiteY3-128" fmla="*/ 209179 h 1183291"/>
              <a:gd name="connsiteX0-129" fmla="*/ 0 w 3867150"/>
              <a:gd name="connsiteY0-130" fmla="*/ 383495 h 1357607"/>
              <a:gd name="connsiteX1-131" fmla="*/ 3867150 w 3867150"/>
              <a:gd name="connsiteY1-132" fmla="*/ 0 h 1357607"/>
              <a:gd name="connsiteX2-133" fmla="*/ 1215390 w 3867150"/>
              <a:gd name="connsiteY2-134" fmla="*/ 1357607 h 1357607"/>
              <a:gd name="connsiteX3-135" fmla="*/ 0 w 3867150"/>
              <a:gd name="connsiteY3-136" fmla="*/ 383495 h 1357607"/>
              <a:gd name="connsiteX0-137" fmla="*/ 0 w 3619500"/>
              <a:gd name="connsiteY0-138" fmla="*/ 716280 h 1357607"/>
              <a:gd name="connsiteX1-139" fmla="*/ 3619500 w 3619500"/>
              <a:gd name="connsiteY1-140" fmla="*/ 0 h 1357607"/>
              <a:gd name="connsiteX2-141" fmla="*/ 967740 w 3619500"/>
              <a:gd name="connsiteY2-142" fmla="*/ 1357607 h 1357607"/>
              <a:gd name="connsiteX3-143" fmla="*/ 0 w 3619500"/>
              <a:gd name="connsiteY3-144" fmla="*/ 716280 h 1357607"/>
              <a:gd name="connsiteX0-145" fmla="*/ 0 w 3633787"/>
              <a:gd name="connsiteY0-146" fmla="*/ 716280 h 1357607"/>
              <a:gd name="connsiteX1-147" fmla="*/ 3633787 w 3633787"/>
              <a:gd name="connsiteY1-148" fmla="*/ 0 h 1357607"/>
              <a:gd name="connsiteX2-149" fmla="*/ 967740 w 3633787"/>
              <a:gd name="connsiteY2-150" fmla="*/ 1357607 h 1357607"/>
              <a:gd name="connsiteX3-151" fmla="*/ 0 w 3633787"/>
              <a:gd name="connsiteY3-152" fmla="*/ 716280 h 135760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3633787" h="1357607">
                <a:moveTo>
                  <a:pt x="0" y="716280"/>
                </a:moveTo>
                <a:lnTo>
                  <a:pt x="3633787" y="0"/>
                </a:lnTo>
                <a:lnTo>
                  <a:pt x="967740" y="1357607"/>
                </a:lnTo>
                <a:lnTo>
                  <a:pt x="0" y="71628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等腰三角形 2"/>
          <p:cNvSpPr/>
          <p:nvPr/>
        </p:nvSpPr>
        <p:spPr>
          <a:xfrm rot="10800000">
            <a:off x="4441825" y="5997575"/>
            <a:ext cx="5529263" cy="866775"/>
          </a:xfrm>
          <a:custGeom>
            <a:avLst/>
            <a:gdLst>
              <a:gd name="connsiteX0" fmla="*/ 0 w 1562100"/>
              <a:gd name="connsiteY0" fmla="*/ 2095500 h 2095500"/>
              <a:gd name="connsiteX1" fmla="*/ 781050 w 1562100"/>
              <a:gd name="connsiteY1" fmla="*/ 0 h 2095500"/>
              <a:gd name="connsiteX2" fmla="*/ 1562100 w 1562100"/>
              <a:gd name="connsiteY2" fmla="*/ 2095500 h 2095500"/>
              <a:gd name="connsiteX3" fmla="*/ 0 w 1562100"/>
              <a:gd name="connsiteY3" fmla="*/ 2095500 h 2095500"/>
              <a:gd name="connsiteX0-1" fmla="*/ 0 w 1600200"/>
              <a:gd name="connsiteY0-2" fmla="*/ 3848100 h 3848100"/>
              <a:gd name="connsiteX1-3" fmla="*/ 819150 w 1600200"/>
              <a:gd name="connsiteY1-4" fmla="*/ 0 h 3848100"/>
              <a:gd name="connsiteX2-5" fmla="*/ 1600200 w 1600200"/>
              <a:gd name="connsiteY2-6" fmla="*/ 2095500 h 3848100"/>
              <a:gd name="connsiteX3-7" fmla="*/ 0 w 1600200"/>
              <a:gd name="connsiteY3-8" fmla="*/ 3848100 h 3848100"/>
              <a:gd name="connsiteX0-9" fmla="*/ 0 w 1600200"/>
              <a:gd name="connsiteY0-10" fmla="*/ 1790700 h 1790700"/>
              <a:gd name="connsiteX1-11" fmla="*/ 0 w 1600200"/>
              <a:gd name="connsiteY1-12" fmla="*/ 0 h 1790700"/>
              <a:gd name="connsiteX2-13" fmla="*/ 1600200 w 1600200"/>
              <a:gd name="connsiteY2-14" fmla="*/ 38100 h 1790700"/>
              <a:gd name="connsiteX3-15" fmla="*/ 0 w 1600200"/>
              <a:gd name="connsiteY3-16" fmla="*/ 1790700 h 1790700"/>
              <a:gd name="connsiteX0-17" fmla="*/ 0 w 1143000"/>
              <a:gd name="connsiteY0-18" fmla="*/ 1790700 h 1790700"/>
              <a:gd name="connsiteX1-19" fmla="*/ 0 w 1143000"/>
              <a:gd name="connsiteY1-20" fmla="*/ 0 h 1790700"/>
              <a:gd name="connsiteX2-21" fmla="*/ 1143000 w 1143000"/>
              <a:gd name="connsiteY2-22" fmla="*/ 628650 h 1790700"/>
              <a:gd name="connsiteX3-23" fmla="*/ 0 w 1143000"/>
              <a:gd name="connsiteY3-24" fmla="*/ 1790700 h 1790700"/>
              <a:gd name="connsiteX0-25" fmla="*/ 0 w 2971800"/>
              <a:gd name="connsiteY0-26" fmla="*/ 1790700 h 1790700"/>
              <a:gd name="connsiteX1-27" fmla="*/ 1828800 w 2971800"/>
              <a:gd name="connsiteY1-28" fmla="*/ 0 h 1790700"/>
              <a:gd name="connsiteX2-29" fmla="*/ 2971800 w 2971800"/>
              <a:gd name="connsiteY2-30" fmla="*/ 628650 h 1790700"/>
              <a:gd name="connsiteX3-31" fmla="*/ 0 w 2971800"/>
              <a:gd name="connsiteY3-32" fmla="*/ 1790700 h 1790700"/>
              <a:gd name="connsiteX0-33" fmla="*/ 0 w 2971800"/>
              <a:gd name="connsiteY0-34" fmla="*/ 1162050 h 1162050"/>
              <a:gd name="connsiteX1-35" fmla="*/ 1162050 w 2971800"/>
              <a:gd name="connsiteY1-36" fmla="*/ 52767 h 1162050"/>
              <a:gd name="connsiteX2-37" fmla="*/ 2971800 w 2971800"/>
              <a:gd name="connsiteY2-38" fmla="*/ 0 h 1162050"/>
              <a:gd name="connsiteX3-39" fmla="*/ 0 w 2971800"/>
              <a:gd name="connsiteY3-40" fmla="*/ 1162050 h 1162050"/>
              <a:gd name="connsiteX0-41" fmla="*/ 0 w 2628900"/>
              <a:gd name="connsiteY0-42" fmla="*/ 1109283 h 1109283"/>
              <a:gd name="connsiteX1-43" fmla="*/ 1162050 w 2628900"/>
              <a:gd name="connsiteY1-44" fmla="*/ 0 h 1109283"/>
              <a:gd name="connsiteX2-45" fmla="*/ 2628900 w 2628900"/>
              <a:gd name="connsiteY2-46" fmla="*/ 295865 h 1109283"/>
              <a:gd name="connsiteX3-47" fmla="*/ 0 w 2628900"/>
              <a:gd name="connsiteY3-48" fmla="*/ 1109283 h 1109283"/>
              <a:gd name="connsiteX0-49" fmla="*/ 0 w 2628900"/>
              <a:gd name="connsiteY0-50" fmla="*/ 1159993 h 1159993"/>
              <a:gd name="connsiteX1-51" fmla="*/ 1116330 w 2628900"/>
              <a:gd name="connsiteY1-52" fmla="*/ 0 h 1159993"/>
              <a:gd name="connsiteX2-53" fmla="*/ 2628900 w 2628900"/>
              <a:gd name="connsiteY2-54" fmla="*/ 346575 h 1159993"/>
              <a:gd name="connsiteX3-55" fmla="*/ 0 w 2628900"/>
              <a:gd name="connsiteY3-56" fmla="*/ 1159993 h 1159993"/>
              <a:gd name="connsiteX0-57" fmla="*/ 0 w 2651760"/>
              <a:gd name="connsiteY0-58" fmla="*/ 1153654 h 1153654"/>
              <a:gd name="connsiteX1-59" fmla="*/ 1139190 w 2651760"/>
              <a:gd name="connsiteY1-60" fmla="*/ 0 h 1153654"/>
              <a:gd name="connsiteX2-61" fmla="*/ 2651760 w 2651760"/>
              <a:gd name="connsiteY2-62" fmla="*/ 346575 h 1153654"/>
              <a:gd name="connsiteX3-63" fmla="*/ 0 w 2651760"/>
              <a:gd name="connsiteY3-64" fmla="*/ 1153654 h 1153654"/>
              <a:gd name="connsiteX0-65" fmla="*/ 0 w 4617720"/>
              <a:gd name="connsiteY0-66" fmla="*/ 1166332 h 1166332"/>
              <a:gd name="connsiteX1-67" fmla="*/ 3105150 w 4617720"/>
              <a:gd name="connsiteY1-68" fmla="*/ 0 h 1166332"/>
              <a:gd name="connsiteX2-69" fmla="*/ 4617720 w 4617720"/>
              <a:gd name="connsiteY2-70" fmla="*/ 346575 h 1166332"/>
              <a:gd name="connsiteX3-71" fmla="*/ 0 w 4617720"/>
              <a:gd name="connsiteY3-72" fmla="*/ 1166332 h 1166332"/>
              <a:gd name="connsiteX0-73" fmla="*/ 0 w 4617720"/>
              <a:gd name="connsiteY0-74" fmla="*/ 893765 h 893765"/>
              <a:gd name="connsiteX1-75" fmla="*/ 3272790 w 4617720"/>
              <a:gd name="connsiteY1-76" fmla="*/ 0 h 893765"/>
              <a:gd name="connsiteX2-77" fmla="*/ 4617720 w 4617720"/>
              <a:gd name="connsiteY2-78" fmla="*/ 74008 h 893765"/>
              <a:gd name="connsiteX3-79" fmla="*/ 0 w 4617720"/>
              <a:gd name="connsiteY3-80" fmla="*/ 893765 h 893765"/>
              <a:gd name="connsiteX0-81" fmla="*/ 0 w 4617720"/>
              <a:gd name="connsiteY0-82" fmla="*/ 1001524 h 1001524"/>
              <a:gd name="connsiteX1-83" fmla="*/ 3257550 w 4617720"/>
              <a:gd name="connsiteY1-84" fmla="*/ 0 h 1001524"/>
              <a:gd name="connsiteX2-85" fmla="*/ 4617720 w 4617720"/>
              <a:gd name="connsiteY2-86" fmla="*/ 181767 h 1001524"/>
              <a:gd name="connsiteX3-87" fmla="*/ 0 w 4617720"/>
              <a:gd name="connsiteY3-88" fmla="*/ 1001524 h 1001524"/>
              <a:gd name="connsiteX0-89" fmla="*/ 0 w 4472940"/>
              <a:gd name="connsiteY0-90" fmla="*/ 1001524 h 1001524"/>
              <a:gd name="connsiteX1-91" fmla="*/ 3257550 w 4472940"/>
              <a:gd name="connsiteY1-92" fmla="*/ 0 h 1001524"/>
              <a:gd name="connsiteX2-93" fmla="*/ 4472940 w 4472940"/>
              <a:gd name="connsiteY2-94" fmla="*/ 993128 h 1001524"/>
              <a:gd name="connsiteX3-95" fmla="*/ 0 w 4472940"/>
              <a:gd name="connsiteY3-96" fmla="*/ 1001524 h 1001524"/>
              <a:gd name="connsiteX0-97" fmla="*/ 0 w 5025390"/>
              <a:gd name="connsiteY0-98" fmla="*/ 668739 h 993128"/>
              <a:gd name="connsiteX1-99" fmla="*/ 3810000 w 5025390"/>
              <a:gd name="connsiteY1-100" fmla="*/ 0 h 993128"/>
              <a:gd name="connsiteX2-101" fmla="*/ 5025390 w 5025390"/>
              <a:gd name="connsiteY2-102" fmla="*/ 993128 h 993128"/>
              <a:gd name="connsiteX3-103" fmla="*/ 0 w 5025390"/>
              <a:gd name="connsiteY3-104" fmla="*/ 668739 h 993128"/>
              <a:gd name="connsiteX0-105" fmla="*/ 0 w 3810000"/>
              <a:gd name="connsiteY0-106" fmla="*/ 668739 h 1642851"/>
              <a:gd name="connsiteX1-107" fmla="*/ 3810000 w 3810000"/>
              <a:gd name="connsiteY1-108" fmla="*/ 0 h 1642851"/>
              <a:gd name="connsiteX2-109" fmla="*/ 1215390 w 3810000"/>
              <a:gd name="connsiteY2-110" fmla="*/ 1642851 h 1642851"/>
              <a:gd name="connsiteX3-111" fmla="*/ 0 w 3810000"/>
              <a:gd name="connsiteY3-112" fmla="*/ 668739 h 1642851"/>
              <a:gd name="connsiteX0-113" fmla="*/ 0 w 2419350"/>
              <a:gd name="connsiteY0-114" fmla="*/ 335954 h 1310066"/>
              <a:gd name="connsiteX1-115" fmla="*/ 2419350 w 2419350"/>
              <a:gd name="connsiteY1-116" fmla="*/ 0 h 1310066"/>
              <a:gd name="connsiteX2-117" fmla="*/ 1215390 w 2419350"/>
              <a:gd name="connsiteY2-118" fmla="*/ 1310066 h 1310066"/>
              <a:gd name="connsiteX3-119" fmla="*/ 0 w 2419350"/>
              <a:gd name="connsiteY3-120" fmla="*/ 335954 h 1310066"/>
              <a:gd name="connsiteX0-121" fmla="*/ 0 w 3562350"/>
              <a:gd name="connsiteY0-122" fmla="*/ 209179 h 1183291"/>
              <a:gd name="connsiteX1-123" fmla="*/ 3562350 w 3562350"/>
              <a:gd name="connsiteY1-124" fmla="*/ 0 h 1183291"/>
              <a:gd name="connsiteX2-125" fmla="*/ 1215390 w 3562350"/>
              <a:gd name="connsiteY2-126" fmla="*/ 1183291 h 1183291"/>
              <a:gd name="connsiteX3-127" fmla="*/ 0 w 3562350"/>
              <a:gd name="connsiteY3-128" fmla="*/ 209179 h 1183291"/>
              <a:gd name="connsiteX0-129" fmla="*/ 0 w 3867150"/>
              <a:gd name="connsiteY0-130" fmla="*/ 383495 h 1357607"/>
              <a:gd name="connsiteX1-131" fmla="*/ 3867150 w 3867150"/>
              <a:gd name="connsiteY1-132" fmla="*/ 0 h 1357607"/>
              <a:gd name="connsiteX2-133" fmla="*/ 1215390 w 3867150"/>
              <a:gd name="connsiteY2-134" fmla="*/ 1357607 h 1357607"/>
              <a:gd name="connsiteX3-135" fmla="*/ 0 w 3867150"/>
              <a:gd name="connsiteY3-136" fmla="*/ 383495 h 1357607"/>
              <a:gd name="connsiteX0-137" fmla="*/ 0 w 3619500"/>
              <a:gd name="connsiteY0-138" fmla="*/ 716280 h 1357607"/>
              <a:gd name="connsiteX1-139" fmla="*/ 3619500 w 3619500"/>
              <a:gd name="connsiteY1-140" fmla="*/ 0 h 1357607"/>
              <a:gd name="connsiteX2-141" fmla="*/ 967740 w 3619500"/>
              <a:gd name="connsiteY2-142" fmla="*/ 1357607 h 1357607"/>
              <a:gd name="connsiteX3-143" fmla="*/ 0 w 3619500"/>
              <a:gd name="connsiteY3-144" fmla="*/ 716280 h 1357607"/>
              <a:gd name="connsiteX0-145" fmla="*/ 0 w 5886450"/>
              <a:gd name="connsiteY0-146" fmla="*/ 747974 h 1389301"/>
              <a:gd name="connsiteX1-147" fmla="*/ 5886450 w 5886450"/>
              <a:gd name="connsiteY1-148" fmla="*/ 0 h 1389301"/>
              <a:gd name="connsiteX2-149" fmla="*/ 967740 w 5886450"/>
              <a:gd name="connsiteY2-150" fmla="*/ 1389301 h 1389301"/>
              <a:gd name="connsiteX3-151" fmla="*/ 0 w 5886450"/>
              <a:gd name="connsiteY3-152" fmla="*/ 747974 h 1389301"/>
              <a:gd name="connsiteX0-153" fmla="*/ 0 w 5886450"/>
              <a:gd name="connsiteY0-154" fmla="*/ 747974 h 771272"/>
              <a:gd name="connsiteX1-155" fmla="*/ 5886450 w 5886450"/>
              <a:gd name="connsiteY1-156" fmla="*/ 0 h 771272"/>
              <a:gd name="connsiteX2-157" fmla="*/ 2586990 w 5886450"/>
              <a:gd name="connsiteY2-158" fmla="*/ 771272 h 771272"/>
              <a:gd name="connsiteX3-159" fmla="*/ 0 w 5886450"/>
              <a:gd name="connsiteY3-160" fmla="*/ 747974 h 771272"/>
              <a:gd name="connsiteX0-161" fmla="*/ 0 w 5486400"/>
              <a:gd name="connsiteY0-162" fmla="*/ 0 h 783950"/>
              <a:gd name="connsiteX1-163" fmla="*/ 5486400 w 5486400"/>
              <a:gd name="connsiteY1-164" fmla="*/ 12678 h 783950"/>
              <a:gd name="connsiteX2-165" fmla="*/ 2186940 w 5486400"/>
              <a:gd name="connsiteY2-166" fmla="*/ 783950 h 783950"/>
              <a:gd name="connsiteX3-167" fmla="*/ 0 w 5486400"/>
              <a:gd name="connsiteY3-168" fmla="*/ 0 h 783950"/>
              <a:gd name="connsiteX0-169" fmla="*/ 0 w 5486400"/>
              <a:gd name="connsiteY0-170" fmla="*/ 0 h 720562"/>
              <a:gd name="connsiteX1-171" fmla="*/ 5486400 w 5486400"/>
              <a:gd name="connsiteY1-172" fmla="*/ 12678 h 720562"/>
              <a:gd name="connsiteX2-173" fmla="*/ 1920240 w 5486400"/>
              <a:gd name="connsiteY2-174" fmla="*/ 720562 h 720562"/>
              <a:gd name="connsiteX3-175" fmla="*/ 0 w 5486400"/>
              <a:gd name="connsiteY3-176" fmla="*/ 0 h 720562"/>
              <a:gd name="connsiteX0-177" fmla="*/ 0 w 5529262"/>
              <a:gd name="connsiteY0-178" fmla="*/ 0 h 720562"/>
              <a:gd name="connsiteX1-179" fmla="*/ 5529262 w 5529262"/>
              <a:gd name="connsiteY1-180" fmla="*/ 12678 h 720562"/>
              <a:gd name="connsiteX2-181" fmla="*/ 1920240 w 5529262"/>
              <a:gd name="connsiteY2-182" fmla="*/ 720562 h 720562"/>
              <a:gd name="connsiteX3-183" fmla="*/ 0 w 5529262"/>
              <a:gd name="connsiteY3-184" fmla="*/ 0 h 720562"/>
              <a:gd name="connsiteX0-185" fmla="*/ 0 w 5524500"/>
              <a:gd name="connsiteY0-186" fmla="*/ 0 h 720562"/>
              <a:gd name="connsiteX1-187" fmla="*/ 5524500 w 5524500"/>
              <a:gd name="connsiteY1-188" fmla="*/ 8716 h 720562"/>
              <a:gd name="connsiteX2-189" fmla="*/ 1920240 w 5524500"/>
              <a:gd name="connsiteY2-190" fmla="*/ 720562 h 720562"/>
              <a:gd name="connsiteX3-191" fmla="*/ 0 w 5524500"/>
              <a:gd name="connsiteY3-192" fmla="*/ 0 h 720562"/>
              <a:gd name="connsiteX0-193" fmla="*/ 0 w 5529263"/>
              <a:gd name="connsiteY0-194" fmla="*/ 0 h 720562"/>
              <a:gd name="connsiteX1-195" fmla="*/ 5529263 w 5529263"/>
              <a:gd name="connsiteY1-196" fmla="*/ 8716 h 720562"/>
              <a:gd name="connsiteX2-197" fmla="*/ 1920240 w 5529263"/>
              <a:gd name="connsiteY2-198" fmla="*/ 720562 h 720562"/>
              <a:gd name="connsiteX3-199" fmla="*/ 0 w 5529263"/>
              <a:gd name="connsiteY3-200" fmla="*/ 0 h 72056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5529263" h="720562">
                <a:moveTo>
                  <a:pt x="0" y="0"/>
                </a:moveTo>
                <a:lnTo>
                  <a:pt x="5529263" y="8716"/>
                </a:lnTo>
                <a:lnTo>
                  <a:pt x="1920240" y="72056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等腰三角形 2"/>
          <p:cNvSpPr/>
          <p:nvPr/>
        </p:nvSpPr>
        <p:spPr>
          <a:xfrm rot="10800000">
            <a:off x="8020050" y="4745038"/>
            <a:ext cx="3268663" cy="2103438"/>
          </a:xfrm>
          <a:custGeom>
            <a:avLst/>
            <a:gdLst>
              <a:gd name="connsiteX0" fmla="*/ 0 w 1562100"/>
              <a:gd name="connsiteY0" fmla="*/ 2095500 h 2095500"/>
              <a:gd name="connsiteX1" fmla="*/ 781050 w 1562100"/>
              <a:gd name="connsiteY1" fmla="*/ 0 h 2095500"/>
              <a:gd name="connsiteX2" fmla="*/ 1562100 w 1562100"/>
              <a:gd name="connsiteY2" fmla="*/ 2095500 h 2095500"/>
              <a:gd name="connsiteX3" fmla="*/ 0 w 1562100"/>
              <a:gd name="connsiteY3" fmla="*/ 2095500 h 2095500"/>
              <a:gd name="connsiteX0-1" fmla="*/ 0 w 1600200"/>
              <a:gd name="connsiteY0-2" fmla="*/ 3848100 h 3848100"/>
              <a:gd name="connsiteX1-3" fmla="*/ 819150 w 1600200"/>
              <a:gd name="connsiteY1-4" fmla="*/ 0 h 3848100"/>
              <a:gd name="connsiteX2-5" fmla="*/ 1600200 w 1600200"/>
              <a:gd name="connsiteY2-6" fmla="*/ 2095500 h 3848100"/>
              <a:gd name="connsiteX3-7" fmla="*/ 0 w 1600200"/>
              <a:gd name="connsiteY3-8" fmla="*/ 3848100 h 3848100"/>
              <a:gd name="connsiteX0-9" fmla="*/ 0 w 1600200"/>
              <a:gd name="connsiteY0-10" fmla="*/ 1790700 h 1790700"/>
              <a:gd name="connsiteX1-11" fmla="*/ 0 w 1600200"/>
              <a:gd name="connsiteY1-12" fmla="*/ 0 h 1790700"/>
              <a:gd name="connsiteX2-13" fmla="*/ 1600200 w 1600200"/>
              <a:gd name="connsiteY2-14" fmla="*/ 38100 h 1790700"/>
              <a:gd name="connsiteX3-15" fmla="*/ 0 w 1600200"/>
              <a:gd name="connsiteY3-16" fmla="*/ 1790700 h 1790700"/>
              <a:gd name="connsiteX0-17" fmla="*/ 0 w 1143000"/>
              <a:gd name="connsiteY0-18" fmla="*/ 1790700 h 1790700"/>
              <a:gd name="connsiteX1-19" fmla="*/ 0 w 1143000"/>
              <a:gd name="connsiteY1-20" fmla="*/ 0 h 1790700"/>
              <a:gd name="connsiteX2-21" fmla="*/ 1143000 w 1143000"/>
              <a:gd name="connsiteY2-22" fmla="*/ 628650 h 1790700"/>
              <a:gd name="connsiteX3-23" fmla="*/ 0 w 1143000"/>
              <a:gd name="connsiteY3-24" fmla="*/ 1790700 h 1790700"/>
              <a:gd name="connsiteX0-25" fmla="*/ 0 w 2971800"/>
              <a:gd name="connsiteY0-26" fmla="*/ 1790700 h 1790700"/>
              <a:gd name="connsiteX1-27" fmla="*/ 1828800 w 2971800"/>
              <a:gd name="connsiteY1-28" fmla="*/ 0 h 1790700"/>
              <a:gd name="connsiteX2-29" fmla="*/ 2971800 w 2971800"/>
              <a:gd name="connsiteY2-30" fmla="*/ 628650 h 1790700"/>
              <a:gd name="connsiteX3-31" fmla="*/ 0 w 2971800"/>
              <a:gd name="connsiteY3-32" fmla="*/ 1790700 h 1790700"/>
              <a:gd name="connsiteX0-33" fmla="*/ 0 w 2971800"/>
              <a:gd name="connsiteY0-34" fmla="*/ 1162050 h 1162050"/>
              <a:gd name="connsiteX1-35" fmla="*/ 1162050 w 2971800"/>
              <a:gd name="connsiteY1-36" fmla="*/ 52767 h 1162050"/>
              <a:gd name="connsiteX2-37" fmla="*/ 2971800 w 2971800"/>
              <a:gd name="connsiteY2-38" fmla="*/ 0 h 1162050"/>
              <a:gd name="connsiteX3-39" fmla="*/ 0 w 2971800"/>
              <a:gd name="connsiteY3-40" fmla="*/ 1162050 h 1162050"/>
              <a:gd name="connsiteX0-41" fmla="*/ 0 w 2628900"/>
              <a:gd name="connsiteY0-42" fmla="*/ 1109283 h 1109283"/>
              <a:gd name="connsiteX1-43" fmla="*/ 1162050 w 2628900"/>
              <a:gd name="connsiteY1-44" fmla="*/ 0 h 1109283"/>
              <a:gd name="connsiteX2-45" fmla="*/ 2628900 w 2628900"/>
              <a:gd name="connsiteY2-46" fmla="*/ 295865 h 1109283"/>
              <a:gd name="connsiteX3-47" fmla="*/ 0 w 2628900"/>
              <a:gd name="connsiteY3-48" fmla="*/ 1109283 h 1109283"/>
              <a:gd name="connsiteX0-49" fmla="*/ 0 w 2628900"/>
              <a:gd name="connsiteY0-50" fmla="*/ 1159993 h 1159993"/>
              <a:gd name="connsiteX1-51" fmla="*/ 1116330 w 2628900"/>
              <a:gd name="connsiteY1-52" fmla="*/ 0 h 1159993"/>
              <a:gd name="connsiteX2-53" fmla="*/ 2628900 w 2628900"/>
              <a:gd name="connsiteY2-54" fmla="*/ 346575 h 1159993"/>
              <a:gd name="connsiteX3-55" fmla="*/ 0 w 2628900"/>
              <a:gd name="connsiteY3-56" fmla="*/ 1159993 h 1159993"/>
              <a:gd name="connsiteX0-57" fmla="*/ 0 w 2651760"/>
              <a:gd name="connsiteY0-58" fmla="*/ 1153654 h 1153654"/>
              <a:gd name="connsiteX1-59" fmla="*/ 1139190 w 2651760"/>
              <a:gd name="connsiteY1-60" fmla="*/ 0 h 1153654"/>
              <a:gd name="connsiteX2-61" fmla="*/ 2651760 w 2651760"/>
              <a:gd name="connsiteY2-62" fmla="*/ 346575 h 1153654"/>
              <a:gd name="connsiteX3-63" fmla="*/ 0 w 2651760"/>
              <a:gd name="connsiteY3-64" fmla="*/ 1153654 h 1153654"/>
              <a:gd name="connsiteX0-65" fmla="*/ 0 w 4617720"/>
              <a:gd name="connsiteY0-66" fmla="*/ 1166332 h 1166332"/>
              <a:gd name="connsiteX1-67" fmla="*/ 3105150 w 4617720"/>
              <a:gd name="connsiteY1-68" fmla="*/ 0 h 1166332"/>
              <a:gd name="connsiteX2-69" fmla="*/ 4617720 w 4617720"/>
              <a:gd name="connsiteY2-70" fmla="*/ 346575 h 1166332"/>
              <a:gd name="connsiteX3-71" fmla="*/ 0 w 4617720"/>
              <a:gd name="connsiteY3-72" fmla="*/ 1166332 h 1166332"/>
              <a:gd name="connsiteX0-73" fmla="*/ 0 w 4617720"/>
              <a:gd name="connsiteY0-74" fmla="*/ 893765 h 893765"/>
              <a:gd name="connsiteX1-75" fmla="*/ 3272790 w 4617720"/>
              <a:gd name="connsiteY1-76" fmla="*/ 0 h 893765"/>
              <a:gd name="connsiteX2-77" fmla="*/ 4617720 w 4617720"/>
              <a:gd name="connsiteY2-78" fmla="*/ 74008 h 893765"/>
              <a:gd name="connsiteX3-79" fmla="*/ 0 w 4617720"/>
              <a:gd name="connsiteY3-80" fmla="*/ 893765 h 893765"/>
              <a:gd name="connsiteX0-81" fmla="*/ 0 w 4617720"/>
              <a:gd name="connsiteY0-82" fmla="*/ 1001524 h 1001524"/>
              <a:gd name="connsiteX1-83" fmla="*/ 3257550 w 4617720"/>
              <a:gd name="connsiteY1-84" fmla="*/ 0 h 1001524"/>
              <a:gd name="connsiteX2-85" fmla="*/ 4617720 w 4617720"/>
              <a:gd name="connsiteY2-86" fmla="*/ 181767 h 1001524"/>
              <a:gd name="connsiteX3-87" fmla="*/ 0 w 4617720"/>
              <a:gd name="connsiteY3-88" fmla="*/ 1001524 h 1001524"/>
              <a:gd name="connsiteX0-89" fmla="*/ 0 w 4472940"/>
              <a:gd name="connsiteY0-90" fmla="*/ 1001524 h 1001524"/>
              <a:gd name="connsiteX1-91" fmla="*/ 3257550 w 4472940"/>
              <a:gd name="connsiteY1-92" fmla="*/ 0 h 1001524"/>
              <a:gd name="connsiteX2-93" fmla="*/ 4472940 w 4472940"/>
              <a:gd name="connsiteY2-94" fmla="*/ 993128 h 1001524"/>
              <a:gd name="connsiteX3-95" fmla="*/ 0 w 4472940"/>
              <a:gd name="connsiteY3-96" fmla="*/ 1001524 h 1001524"/>
              <a:gd name="connsiteX0-97" fmla="*/ 0 w 5025390"/>
              <a:gd name="connsiteY0-98" fmla="*/ 668739 h 993128"/>
              <a:gd name="connsiteX1-99" fmla="*/ 3810000 w 5025390"/>
              <a:gd name="connsiteY1-100" fmla="*/ 0 h 993128"/>
              <a:gd name="connsiteX2-101" fmla="*/ 5025390 w 5025390"/>
              <a:gd name="connsiteY2-102" fmla="*/ 993128 h 993128"/>
              <a:gd name="connsiteX3-103" fmla="*/ 0 w 5025390"/>
              <a:gd name="connsiteY3-104" fmla="*/ 668739 h 993128"/>
              <a:gd name="connsiteX0-105" fmla="*/ 0 w 3810000"/>
              <a:gd name="connsiteY0-106" fmla="*/ 668739 h 1642851"/>
              <a:gd name="connsiteX1-107" fmla="*/ 3810000 w 3810000"/>
              <a:gd name="connsiteY1-108" fmla="*/ 0 h 1642851"/>
              <a:gd name="connsiteX2-109" fmla="*/ 1215390 w 3810000"/>
              <a:gd name="connsiteY2-110" fmla="*/ 1642851 h 1642851"/>
              <a:gd name="connsiteX3-111" fmla="*/ 0 w 3810000"/>
              <a:gd name="connsiteY3-112" fmla="*/ 668739 h 1642851"/>
              <a:gd name="connsiteX0-113" fmla="*/ 0 w 2419350"/>
              <a:gd name="connsiteY0-114" fmla="*/ 335954 h 1310066"/>
              <a:gd name="connsiteX1-115" fmla="*/ 2419350 w 2419350"/>
              <a:gd name="connsiteY1-116" fmla="*/ 0 h 1310066"/>
              <a:gd name="connsiteX2-117" fmla="*/ 1215390 w 2419350"/>
              <a:gd name="connsiteY2-118" fmla="*/ 1310066 h 1310066"/>
              <a:gd name="connsiteX3-119" fmla="*/ 0 w 2419350"/>
              <a:gd name="connsiteY3-120" fmla="*/ 335954 h 1310066"/>
              <a:gd name="connsiteX0-121" fmla="*/ 0 w 3562350"/>
              <a:gd name="connsiteY0-122" fmla="*/ 209179 h 1183291"/>
              <a:gd name="connsiteX1-123" fmla="*/ 3562350 w 3562350"/>
              <a:gd name="connsiteY1-124" fmla="*/ 0 h 1183291"/>
              <a:gd name="connsiteX2-125" fmla="*/ 1215390 w 3562350"/>
              <a:gd name="connsiteY2-126" fmla="*/ 1183291 h 1183291"/>
              <a:gd name="connsiteX3-127" fmla="*/ 0 w 3562350"/>
              <a:gd name="connsiteY3-128" fmla="*/ 209179 h 1183291"/>
              <a:gd name="connsiteX0-129" fmla="*/ 0 w 3867150"/>
              <a:gd name="connsiteY0-130" fmla="*/ 383495 h 1357607"/>
              <a:gd name="connsiteX1-131" fmla="*/ 3867150 w 3867150"/>
              <a:gd name="connsiteY1-132" fmla="*/ 0 h 1357607"/>
              <a:gd name="connsiteX2-133" fmla="*/ 1215390 w 3867150"/>
              <a:gd name="connsiteY2-134" fmla="*/ 1357607 h 1357607"/>
              <a:gd name="connsiteX3-135" fmla="*/ 0 w 3867150"/>
              <a:gd name="connsiteY3-136" fmla="*/ 383495 h 1357607"/>
              <a:gd name="connsiteX0-137" fmla="*/ 0 w 3619500"/>
              <a:gd name="connsiteY0-138" fmla="*/ 716280 h 1357607"/>
              <a:gd name="connsiteX1-139" fmla="*/ 3619500 w 3619500"/>
              <a:gd name="connsiteY1-140" fmla="*/ 0 h 1357607"/>
              <a:gd name="connsiteX2-141" fmla="*/ 967740 w 3619500"/>
              <a:gd name="connsiteY2-142" fmla="*/ 1357607 h 1357607"/>
              <a:gd name="connsiteX3-143" fmla="*/ 0 w 3619500"/>
              <a:gd name="connsiteY3-144" fmla="*/ 716280 h 1357607"/>
              <a:gd name="connsiteX0-145" fmla="*/ 0 w 5886450"/>
              <a:gd name="connsiteY0-146" fmla="*/ 747974 h 1389301"/>
              <a:gd name="connsiteX1-147" fmla="*/ 5886450 w 5886450"/>
              <a:gd name="connsiteY1-148" fmla="*/ 0 h 1389301"/>
              <a:gd name="connsiteX2-149" fmla="*/ 967740 w 5886450"/>
              <a:gd name="connsiteY2-150" fmla="*/ 1389301 h 1389301"/>
              <a:gd name="connsiteX3-151" fmla="*/ 0 w 5886450"/>
              <a:gd name="connsiteY3-152" fmla="*/ 747974 h 1389301"/>
              <a:gd name="connsiteX0-153" fmla="*/ 0 w 5886450"/>
              <a:gd name="connsiteY0-154" fmla="*/ 747974 h 771272"/>
              <a:gd name="connsiteX1-155" fmla="*/ 5886450 w 5886450"/>
              <a:gd name="connsiteY1-156" fmla="*/ 0 h 771272"/>
              <a:gd name="connsiteX2-157" fmla="*/ 2586990 w 5886450"/>
              <a:gd name="connsiteY2-158" fmla="*/ 771272 h 771272"/>
              <a:gd name="connsiteX3-159" fmla="*/ 0 w 5886450"/>
              <a:gd name="connsiteY3-160" fmla="*/ 747974 h 771272"/>
              <a:gd name="connsiteX0-161" fmla="*/ 0 w 5486400"/>
              <a:gd name="connsiteY0-162" fmla="*/ 0 h 783950"/>
              <a:gd name="connsiteX1-163" fmla="*/ 5486400 w 5486400"/>
              <a:gd name="connsiteY1-164" fmla="*/ 12678 h 783950"/>
              <a:gd name="connsiteX2-165" fmla="*/ 2186940 w 5486400"/>
              <a:gd name="connsiteY2-166" fmla="*/ 783950 h 783950"/>
              <a:gd name="connsiteX3-167" fmla="*/ 0 w 5486400"/>
              <a:gd name="connsiteY3-168" fmla="*/ 0 h 783950"/>
              <a:gd name="connsiteX0-169" fmla="*/ 0 w 5486400"/>
              <a:gd name="connsiteY0-170" fmla="*/ 0 h 720562"/>
              <a:gd name="connsiteX1-171" fmla="*/ 5486400 w 5486400"/>
              <a:gd name="connsiteY1-172" fmla="*/ 12678 h 720562"/>
              <a:gd name="connsiteX2-173" fmla="*/ 1920240 w 5486400"/>
              <a:gd name="connsiteY2-174" fmla="*/ 720562 h 720562"/>
              <a:gd name="connsiteX3-175" fmla="*/ 0 w 5486400"/>
              <a:gd name="connsiteY3-176" fmla="*/ 0 h 720562"/>
              <a:gd name="connsiteX0-177" fmla="*/ 0 w 5276850"/>
              <a:gd name="connsiteY0-178" fmla="*/ 320106 h 1040668"/>
              <a:gd name="connsiteX1-179" fmla="*/ 5276850 w 5276850"/>
              <a:gd name="connsiteY1-180" fmla="*/ 0 h 1040668"/>
              <a:gd name="connsiteX2-181" fmla="*/ 1920240 w 5276850"/>
              <a:gd name="connsiteY2-182" fmla="*/ 1040668 h 1040668"/>
              <a:gd name="connsiteX3-183" fmla="*/ 0 w 5276850"/>
              <a:gd name="connsiteY3-184" fmla="*/ 320106 h 1040668"/>
              <a:gd name="connsiteX0-185" fmla="*/ 1356360 w 3356610"/>
              <a:gd name="connsiteY0-186" fmla="*/ 0 h 1750611"/>
              <a:gd name="connsiteX1-187" fmla="*/ 3356610 w 3356610"/>
              <a:gd name="connsiteY1-188" fmla="*/ 709943 h 1750611"/>
              <a:gd name="connsiteX2-189" fmla="*/ 0 w 3356610"/>
              <a:gd name="connsiteY2-190" fmla="*/ 1750611 h 1750611"/>
              <a:gd name="connsiteX3-191" fmla="*/ 1356360 w 3356610"/>
              <a:gd name="connsiteY3-192" fmla="*/ 0 h 1750611"/>
              <a:gd name="connsiteX0-193" fmla="*/ 1356360 w 3310890"/>
              <a:gd name="connsiteY0-194" fmla="*/ 0 h 1750611"/>
              <a:gd name="connsiteX1-195" fmla="*/ 3310890 w 3310890"/>
              <a:gd name="connsiteY1-196" fmla="*/ 728959 h 1750611"/>
              <a:gd name="connsiteX2-197" fmla="*/ 0 w 3310890"/>
              <a:gd name="connsiteY2-198" fmla="*/ 1750611 h 1750611"/>
              <a:gd name="connsiteX3-199" fmla="*/ 1356360 w 3310890"/>
              <a:gd name="connsiteY3-200" fmla="*/ 0 h 1750611"/>
              <a:gd name="connsiteX0-201" fmla="*/ 1356360 w 3257550"/>
              <a:gd name="connsiteY0-202" fmla="*/ 0 h 1750611"/>
              <a:gd name="connsiteX1-203" fmla="*/ 3257550 w 3257550"/>
              <a:gd name="connsiteY1-204" fmla="*/ 703604 h 1750611"/>
              <a:gd name="connsiteX2-205" fmla="*/ 0 w 3257550"/>
              <a:gd name="connsiteY2-206" fmla="*/ 1750611 h 1750611"/>
              <a:gd name="connsiteX3-207" fmla="*/ 1356360 w 3257550"/>
              <a:gd name="connsiteY3-208" fmla="*/ 0 h 1750611"/>
              <a:gd name="connsiteX0-209" fmla="*/ 1367935 w 3269125"/>
              <a:gd name="connsiteY0-210" fmla="*/ 0 h 1750611"/>
              <a:gd name="connsiteX1-211" fmla="*/ 3269125 w 3269125"/>
              <a:gd name="connsiteY1-212" fmla="*/ 703604 h 1750611"/>
              <a:gd name="connsiteX2-213" fmla="*/ 0 w 3269125"/>
              <a:gd name="connsiteY2-214" fmla="*/ 1750611 h 1750611"/>
              <a:gd name="connsiteX3-215" fmla="*/ 1367935 w 3269125"/>
              <a:gd name="connsiteY3-216" fmla="*/ 0 h 175061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3269125" h="1750611">
                <a:moveTo>
                  <a:pt x="1367935" y="0"/>
                </a:moveTo>
                <a:lnTo>
                  <a:pt x="3269125" y="703604"/>
                </a:lnTo>
                <a:lnTo>
                  <a:pt x="0" y="1750611"/>
                </a:lnTo>
                <a:lnTo>
                  <a:pt x="1367935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等腰三角形 2"/>
          <p:cNvSpPr/>
          <p:nvPr/>
        </p:nvSpPr>
        <p:spPr>
          <a:xfrm rot="10800000">
            <a:off x="9898063" y="4186238"/>
            <a:ext cx="2324100" cy="2660650"/>
          </a:xfrm>
          <a:custGeom>
            <a:avLst/>
            <a:gdLst>
              <a:gd name="connsiteX0" fmla="*/ 0 w 1562100"/>
              <a:gd name="connsiteY0" fmla="*/ 2095500 h 2095500"/>
              <a:gd name="connsiteX1" fmla="*/ 781050 w 1562100"/>
              <a:gd name="connsiteY1" fmla="*/ 0 h 2095500"/>
              <a:gd name="connsiteX2" fmla="*/ 1562100 w 1562100"/>
              <a:gd name="connsiteY2" fmla="*/ 2095500 h 2095500"/>
              <a:gd name="connsiteX3" fmla="*/ 0 w 1562100"/>
              <a:gd name="connsiteY3" fmla="*/ 2095500 h 2095500"/>
              <a:gd name="connsiteX0-1" fmla="*/ 0 w 1600200"/>
              <a:gd name="connsiteY0-2" fmla="*/ 3848100 h 3848100"/>
              <a:gd name="connsiteX1-3" fmla="*/ 819150 w 1600200"/>
              <a:gd name="connsiteY1-4" fmla="*/ 0 h 3848100"/>
              <a:gd name="connsiteX2-5" fmla="*/ 1600200 w 1600200"/>
              <a:gd name="connsiteY2-6" fmla="*/ 2095500 h 3848100"/>
              <a:gd name="connsiteX3-7" fmla="*/ 0 w 1600200"/>
              <a:gd name="connsiteY3-8" fmla="*/ 3848100 h 3848100"/>
              <a:gd name="connsiteX0-9" fmla="*/ 0 w 1600200"/>
              <a:gd name="connsiteY0-10" fmla="*/ 1790700 h 1790700"/>
              <a:gd name="connsiteX1-11" fmla="*/ 0 w 1600200"/>
              <a:gd name="connsiteY1-12" fmla="*/ 0 h 1790700"/>
              <a:gd name="connsiteX2-13" fmla="*/ 1600200 w 1600200"/>
              <a:gd name="connsiteY2-14" fmla="*/ 38100 h 1790700"/>
              <a:gd name="connsiteX3-15" fmla="*/ 0 w 1600200"/>
              <a:gd name="connsiteY3-16" fmla="*/ 1790700 h 1790700"/>
              <a:gd name="connsiteX0-17" fmla="*/ 0 w 1143000"/>
              <a:gd name="connsiteY0-18" fmla="*/ 1790700 h 1790700"/>
              <a:gd name="connsiteX1-19" fmla="*/ 0 w 1143000"/>
              <a:gd name="connsiteY1-20" fmla="*/ 0 h 1790700"/>
              <a:gd name="connsiteX2-21" fmla="*/ 1143000 w 1143000"/>
              <a:gd name="connsiteY2-22" fmla="*/ 628650 h 1790700"/>
              <a:gd name="connsiteX3-23" fmla="*/ 0 w 1143000"/>
              <a:gd name="connsiteY3-24" fmla="*/ 1790700 h 1790700"/>
              <a:gd name="connsiteX0-25" fmla="*/ 0 w 2971800"/>
              <a:gd name="connsiteY0-26" fmla="*/ 1790700 h 1790700"/>
              <a:gd name="connsiteX1-27" fmla="*/ 1828800 w 2971800"/>
              <a:gd name="connsiteY1-28" fmla="*/ 0 h 1790700"/>
              <a:gd name="connsiteX2-29" fmla="*/ 2971800 w 2971800"/>
              <a:gd name="connsiteY2-30" fmla="*/ 628650 h 1790700"/>
              <a:gd name="connsiteX3-31" fmla="*/ 0 w 2971800"/>
              <a:gd name="connsiteY3-32" fmla="*/ 1790700 h 1790700"/>
              <a:gd name="connsiteX0-33" fmla="*/ 0 w 2971800"/>
              <a:gd name="connsiteY0-34" fmla="*/ 1162050 h 1162050"/>
              <a:gd name="connsiteX1-35" fmla="*/ 1162050 w 2971800"/>
              <a:gd name="connsiteY1-36" fmla="*/ 52767 h 1162050"/>
              <a:gd name="connsiteX2-37" fmla="*/ 2971800 w 2971800"/>
              <a:gd name="connsiteY2-38" fmla="*/ 0 h 1162050"/>
              <a:gd name="connsiteX3-39" fmla="*/ 0 w 2971800"/>
              <a:gd name="connsiteY3-40" fmla="*/ 1162050 h 1162050"/>
              <a:gd name="connsiteX0-41" fmla="*/ 0 w 2628900"/>
              <a:gd name="connsiteY0-42" fmla="*/ 1109283 h 1109283"/>
              <a:gd name="connsiteX1-43" fmla="*/ 1162050 w 2628900"/>
              <a:gd name="connsiteY1-44" fmla="*/ 0 h 1109283"/>
              <a:gd name="connsiteX2-45" fmla="*/ 2628900 w 2628900"/>
              <a:gd name="connsiteY2-46" fmla="*/ 295865 h 1109283"/>
              <a:gd name="connsiteX3-47" fmla="*/ 0 w 2628900"/>
              <a:gd name="connsiteY3-48" fmla="*/ 1109283 h 1109283"/>
              <a:gd name="connsiteX0-49" fmla="*/ 0 w 2628900"/>
              <a:gd name="connsiteY0-50" fmla="*/ 1159993 h 1159993"/>
              <a:gd name="connsiteX1-51" fmla="*/ 1116330 w 2628900"/>
              <a:gd name="connsiteY1-52" fmla="*/ 0 h 1159993"/>
              <a:gd name="connsiteX2-53" fmla="*/ 2628900 w 2628900"/>
              <a:gd name="connsiteY2-54" fmla="*/ 346575 h 1159993"/>
              <a:gd name="connsiteX3-55" fmla="*/ 0 w 2628900"/>
              <a:gd name="connsiteY3-56" fmla="*/ 1159993 h 1159993"/>
              <a:gd name="connsiteX0-57" fmla="*/ 0 w 2651760"/>
              <a:gd name="connsiteY0-58" fmla="*/ 1153654 h 1153654"/>
              <a:gd name="connsiteX1-59" fmla="*/ 1139190 w 2651760"/>
              <a:gd name="connsiteY1-60" fmla="*/ 0 h 1153654"/>
              <a:gd name="connsiteX2-61" fmla="*/ 2651760 w 2651760"/>
              <a:gd name="connsiteY2-62" fmla="*/ 346575 h 1153654"/>
              <a:gd name="connsiteX3-63" fmla="*/ 0 w 2651760"/>
              <a:gd name="connsiteY3-64" fmla="*/ 1153654 h 1153654"/>
              <a:gd name="connsiteX0-65" fmla="*/ 0 w 4617720"/>
              <a:gd name="connsiteY0-66" fmla="*/ 1166332 h 1166332"/>
              <a:gd name="connsiteX1-67" fmla="*/ 3105150 w 4617720"/>
              <a:gd name="connsiteY1-68" fmla="*/ 0 h 1166332"/>
              <a:gd name="connsiteX2-69" fmla="*/ 4617720 w 4617720"/>
              <a:gd name="connsiteY2-70" fmla="*/ 346575 h 1166332"/>
              <a:gd name="connsiteX3-71" fmla="*/ 0 w 4617720"/>
              <a:gd name="connsiteY3-72" fmla="*/ 1166332 h 1166332"/>
              <a:gd name="connsiteX0-73" fmla="*/ 0 w 4617720"/>
              <a:gd name="connsiteY0-74" fmla="*/ 893765 h 893765"/>
              <a:gd name="connsiteX1-75" fmla="*/ 3272790 w 4617720"/>
              <a:gd name="connsiteY1-76" fmla="*/ 0 h 893765"/>
              <a:gd name="connsiteX2-77" fmla="*/ 4617720 w 4617720"/>
              <a:gd name="connsiteY2-78" fmla="*/ 74008 h 893765"/>
              <a:gd name="connsiteX3-79" fmla="*/ 0 w 4617720"/>
              <a:gd name="connsiteY3-80" fmla="*/ 893765 h 893765"/>
              <a:gd name="connsiteX0-81" fmla="*/ 0 w 4617720"/>
              <a:gd name="connsiteY0-82" fmla="*/ 1001524 h 1001524"/>
              <a:gd name="connsiteX1-83" fmla="*/ 3257550 w 4617720"/>
              <a:gd name="connsiteY1-84" fmla="*/ 0 h 1001524"/>
              <a:gd name="connsiteX2-85" fmla="*/ 4617720 w 4617720"/>
              <a:gd name="connsiteY2-86" fmla="*/ 181767 h 1001524"/>
              <a:gd name="connsiteX3-87" fmla="*/ 0 w 4617720"/>
              <a:gd name="connsiteY3-88" fmla="*/ 1001524 h 1001524"/>
              <a:gd name="connsiteX0-89" fmla="*/ 0 w 4472940"/>
              <a:gd name="connsiteY0-90" fmla="*/ 1001524 h 1001524"/>
              <a:gd name="connsiteX1-91" fmla="*/ 3257550 w 4472940"/>
              <a:gd name="connsiteY1-92" fmla="*/ 0 h 1001524"/>
              <a:gd name="connsiteX2-93" fmla="*/ 4472940 w 4472940"/>
              <a:gd name="connsiteY2-94" fmla="*/ 993128 h 1001524"/>
              <a:gd name="connsiteX3-95" fmla="*/ 0 w 4472940"/>
              <a:gd name="connsiteY3-96" fmla="*/ 1001524 h 1001524"/>
              <a:gd name="connsiteX0-97" fmla="*/ 0 w 5025390"/>
              <a:gd name="connsiteY0-98" fmla="*/ 668739 h 993128"/>
              <a:gd name="connsiteX1-99" fmla="*/ 3810000 w 5025390"/>
              <a:gd name="connsiteY1-100" fmla="*/ 0 h 993128"/>
              <a:gd name="connsiteX2-101" fmla="*/ 5025390 w 5025390"/>
              <a:gd name="connsiteY2-102" fmla="*/ 993128 h 993128"/>
              <a:gd name="connsiteX3-103" fmla="*/ 0 w 5025390"/>
              <a:gd name="connsiteY3-104" fmla="*/ 668739 h 993128"/>
              <a:gd name="connsiteX0-105" fmla="*/ 0 w 3810000"/>
              <a:gd name="connsiteY0-106" fmla="*/ 668739 h 1642851"/>
              <a:gd name="connsiteX1-107" fmla="*/ 3810000 w 3810000"/>
              <a:gd name="connsiteY1-108" fmla="*/ 0 h 1642851"/>
              <a:gd name="connsiteX2-109" fmla="*/ 1215390 w 3810000"/>
              <a:gd name="connsiteY2-110" fmla="*/ 1642851 h 1642851"/>
              <a:gd name="connsiteX3-111" fmla="*/ 0 w 3810000"/>
              <a:gd name="connsiteY3-112" fmla="*/ 668739 h 1642851"/>
              <a:gd name="connsiteX0-113" fmla="*/ 0 w 2419350"/>
              <a:gd name="connsiteY0-114" fmla="*/ 335954 h 1310066"/>
              <a:gd name="connsiteX1-115" fmla="*/ 2419350 w 2419350"/>
              <a:gd name="connsiteY1-116" fmla="*/ 0 h 1310066"/>
              <a:gd name="connsiteX2-117" fmla="*/ 1215390 w 2419350"/>
              <a:gd name="connsiteY2-118" fmla="*/ 1310066 h 1310066"/>
              <a:gd name="connsiteX3-119" fmla="*/ 0 w 2419350"/>
              <a:gd name="connsiteY3-120" fmla="*/ 335954 h 1310066"/>
              <a:gd name="connsiteX0-121" fmla="*/ 0 w 3562350"/>
              <a:gd name="connsiteY0-122" fmla="*/ 209179 h 1183291"/>
              <a:gd name="connsiteX1-123" fmla="*/ 3562350 w 3562350"/>
              <a:gd name="connsiteY1-124" fmla="*/ 0 h 1183291"/>
              <a:gd name="connsiteX2-125" fmla="*/ 1215390 w 3562350"/>
              <a:gd name="connsiteY2-126" fmla="*/ 1183291 h 1183291"/>
              <a:gd name="connsiteX3-127" fmla="*/ 0 w 3562350"/>
              <a:gd name="connsiteY3-128" fmla="*/ 209179 h 1183291"/>
              <a:gd name="connsiteX0-129" fmla="*/ 0 w 3867150"/>
              <a:gd name="connsiteY0-130" fmla="*/ 383495 h 1357607"/>
              <a:gd name="connsiteX1-131" fmla="*/ 3867150 w 3867150"/>
              <a:gd name="connsiteY1-132" fmla="*/ 0 h 1357607"/>
              <a:gd name="connsiteX2-133" fmla="*/ 1215390 w 3867150"/>
              <a:gd name="connsiteY2-134" fmla="*/ 1357607 h 1357607"/>
              <a:gd name="connsiteX3-135" fmla="*/ 0 w 3867150"/>
              <a:gd name="connsiteY3-136" fmla="*/ 383495 h 1357607"/>
              <a:gd name="connsiteX0-137" fmla="*/ 0 w 3619500"/>
              <a:gd name="connsiteY0-138" fmla="*/ 716280 h 1357607"/>
              <a:gd name="connsiteX1-139" fmla="*/ 3619500 w 3619500"/>
              <a:gd name="connsiteY1-140" fmla="*/ 0 h 1357607"/>
              <a:gd name="connsiteX2-141" fmla="*/ 967740 w 3619500"/>
              <a:gd name="connsiteY2-142" fmla="*/ 1357607 h 1357607"/>
              <a:gd name="connsiteX3-143" fmla="*/ 0 w 3619500"/>
              <a:gd name="connsiteY3-144" fmla="*/ 716280 h 1357607"/>
              <a:gd name="connsiteX0-145" fmla="*/ 0 w 5886450"/>
              <a:gd name="connsiteY0-146" fmla="*/ 747974 h 1389301"/>
              <a:gd name="connsiteX1-147" fmla="*/ 5886450 w 5886450"/>
              <a:gd name="connsiteY1-148" fmla="*/ 0 h 1389301"/>
              <a:gd name="connsiteX2-149" fmla="*/ 967740 w 5886450"/>
              <a:gd name="connsiteY2-150" fmla="*/ 1389301 h 1389301"/>
              <a:gd name="connsiteX3-151" fmla="*/ 0 w 5886450"/>
              <a:gd name="connsiteY3-152" fmla="*/ 747974 h 1389301"/>
              <a:gd name="connsiteX0-153" fmla="*/ 0 w 5886450"/>
              <a:gd name="connsiteY0-154" fmla="*/ 747974 h 771272"/>
              <a:gd name="connsiteX1-155" fmla="*/ 5886450 w 5886450"/>
              <a:gd name="connsiteY1-156" fmla="*/ 0 h 771272"/>
              <a:gd name="connsiteX2-157" fmla="*/ 2586990 w 5886450"/>
              <a:gd name="connsiteY2-158" fmla="*/ 771272 h 771272"/>
              <a:gd name="connsiteX3-159" fmla="*/ 0 w 5886450"/>
              <a:gd name="connsiteY3-160" fmla="*/ 747974 h 771272"/>
              <a:gd name="connsiteX0-161" fmla="*/ 0 w 5486400"/>
              <a:gd name="connsiteY0-162" fmla="*/ 0 h 783950"/>
              <a:gd name="connsiteX1-163" fmla="*/ 5486400 w 5486400"/>
              <a:gd name="connsiteY1-164" fmla="*/ 12678 h 783950"/>
              <a:gd name="connsiteX2-165" fmla="*/ 2186940 w 5486400"/>
              <a:gd name="connsiteY2-166" fmla="*/ 783950 h 783950"/>
              <a:gd name="connsiteX3-167" fmla="*/ 0 w 5486400"/>
              <a:gd name="connsiteY3-168" fmla="*/ 0 h 783950"/>
              <a:gd name="connsiteX0-169" fmla="*/ 0 w 5486400"/>
              <a:gd name="connsiteY0-170" fmla="*/ 0 h 720562"/>
              <a:gd name="connsiteX1-171" fmla="*/ 5486400 w 5486400"/>
              <a:gd name="connsiteY1-172" fmla="*/ 12678 h 720562"/>
              <a:gd name="connsiteX2-173" fmla="*/ 1920240 w 5486400"/>
              <a:gd name="connsiteY2-174" fmla="*/ 720562 h 720562"/>
              <a:gd name="connsiteX3-175" fmla="*/ 0 w 5486400"/>
              <a:gd name="connsiteY3-176" fmla="*/ 0 h 720562"/>
              <a:gd name="connsiteX0-177" fmla="*/ 0 w 5276850"/>
              <a:gd name="connsiteY0-178" fmla="*/ 320106 h 1040668"/>
              <a:gd name="connsiteX1-179" fmla="*/ 5276850 w 5276850"/>
              <a:gd name="connsiteY1-180" fmla="*/ 0 h 1040668"/>
              <a:gd name="connsiteX2-181" fmla="*/ 1920240 w 5276850"/>
              <a:gd name="connsiteY2-182" fmla="*/ 1040668 h 1040668"/>
              <a:gd name="connsiteX3-183" fmla="*/ 0 w 5276850"/>
              <a:gd name="connsiteY3-184" fmla="*/ 320106 h 1040668"/>
              <a:gd name="connsiteX0-185" fmla="*/ 1356360 w 3356610"/>
              <a:gd name="connsiteY0-186" fmla="*/ 0 h 1750611"/>
              <a:gd name="connsiteX1-187" fmla="*/ 3356610 w 3356610"/>
              <a:gd name="connsiteY1-188" fmla="*/ 709943 h 1750611"/>
              <a:gd name="connsiteX2-189" fmla="*/ 0 w 3356610"/>
              <a:gd name="connsiteY2-190" fmla="*/ 1750611 h 1750611"/>
              <a:gd name="connsiteX3-191" fmla="*/ 1356360 w 3356610"/>
              <a:gd name="connsiteY3-192" fmla="*/ 0 h 1750611"/>
              <a:gd name="connsiteX0-193" fmla="*/ 1356360 w 3737610"/>
              <a:gd name="connsiteY0-194" fmla="*/ 98249 h 1848860"/>
              <a:gd name="connsiteX1-195" fmla="*/ 3737610 w 3737610"/>
              <a:gd name="connsiteY1-196" fmla="*/ 0 h 1848860"/>
              <a:gd name="connsiteX2-197" fmla="*/ 0 w 3737610"/>
              <a:gd name="connsiteY2-198" fmla="*/ 1848860 h 1848860"/>
              <a:gd name="connsiteX3-199" fmla="*/ 1356360 w 3737610"/>
              <a:gd name="connsiteY3-200" fmla="*/ 98249 h 1848860"/>
              <a:gd name="connsiteX0-201" fmla="*/ 0 w 2381250"/>
              <a:gd name="connsiteY0-202" fmla="*/ 98249 h 2213339"/>
              <a:gd name="connsiteX1-203" fmla="*/ 2381250 w 2381250"/>
              <a:gd name="connsiteY1-204" fmla="*/ 0 h 2213339"/>
              <a:gd name="connsiteX2-205" fmla="*/ 624840 w 2381250"/>
              <a:gd name="connsiteY2-206" fmla="*/ 2213339 h 2213339"/>
              <a:gd name="connsiteX3-207" fmla="*/ 0 w 2381250"/>
              <a:gd name="connsiteY3-208" fmla="*/ 98249 h 2213339"/>
              <a:gd name="connsiteX0-209" fmla="*/ 0 w 1962150"/>
              <a:gd name="connsiteY0-210" fmla="*/ 0 h 2226018"/>
              <a:gd name="connsiteX1-211" fmla="*/ 1962150 w 1962150"/>
              <a:gd name="connsiteY1-212" fmla="*/ 12679 h 2226018"/>
              <a:gd name="connsiteX2-213" fmla="*/ 205740 w 1962150"/>
              <a:gd name="connsiteY2-214" fmla="*/ 2226018 h 2226018"/>
              <a:gd name="connsiteX3-215" fmla="*/ 0 w 1962150"/>
              <a:gd name="connsiteY3-216" fmla="*/ 0 h 2226018"/>
              <a:gd name="connsiteX0-217" fmla="*/ 0 w 2247900"/>
              <a:gd name="connsiteY0-218" fmla="*/ 3168 h 2213339"/>
              <a:gd name="connsiteX1-219" fmla="*/ 2247900 w 2247900"/>
              <a:gd name="connsiteY1-220" fmla="*/ 0 h 2213339"/>
              <a:gd name="connsiteX2-221" fmla="*/ 491490 w 2247900"/>
              <a:gd name="connsiteY2-222" fmla="*/ 2213339 h 2213339"/>
              <a:gd name="connsiteX3-223" fmla="*/ 0 w 2247900"/>
              <a:gd name="connsiteY3-224" fmla="*/ 3168 h 2213339"/>
              <a:gd name="connsiteX0-225" fmla="*/ 0 w 2324100"/>
              <a:gd name="connsiteY0-226" fmla="*/ 3168 h 2213339"/>
              <a:gd name="connsiteX1-227" fmla="*/ 2324100 w 2324100"/>
              <a:gd name="connsiteY1-228" fmla="*/ 0 h 2213339"/>
              <a:gd name="connsiteX2-229" fmla="*/ 567690 w 2324100"/>
              <a:gd name="connsiteY2-230" fmla="*/ 2213339 h 2213339"/>
              <a:gd name="connsiteX3-231" fmla="*/ 0 w 2324100"/>
              <a:gd name="connsiteY3-232" fmla="*/ 3168 h 221333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2324100" h="2213339">
                <a:moveTo>
                  <a:pt x="0" y="3168"/>
                </a:moveTo>
                <a:lnTo>
                  <a:pt x="2324100" y="0"/>
                </a:lnTo>
                <a:lnTo>
                  <a:pt x="567690" y="2213339"/>
                </a:lnTo>
                <a:lnTo>
                  <a:pt x="0" y="3168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等腰三角形 2"/>
          <p:cNvSpPr/>
          <p:nvPr/>
        </p:nvSpPr>
        <p:spPr>
          <a:xfrm rot="10800000">
            <a:off x="11653838" y="4178300"/>
            <a:ext cx="554038" cy="2646363"/>
          </a:xfrm>
          <a:custGeom>
            <a:avLst/>
            <a:gdLst>
              <a:gd name="connsiteX0" fmla="*/ 0 w 1562100"/>
              <a:gd name="connsiteY0" fmla="*/ 2095500 h 2095500"/>
              <a:gd name="connsiteX1" fmla="*/ 781050 w 1562100"/>
              <a:gd name="connsiteY1" fmla="*/ 0 h 2095500"/>
              <a:gd name="connsiteX2" fmla="*/ 1562100 w 1562100"/>
              <a:gd name="connsiteY2" fmla="*/ 2095500 h 2095500"/>
              <a:gd name="connsiteX3" fmla="*/ 0 w 1562100"/>
              <a:gd name="connsiteY3" fmla="*/ 2095500 h 2095500"/>
              <a:gd name="connsiteX0-1" fmla="*/ 0 w 1600200"/>
              <a:gd name="connsiteY0-2" fmla="*/ 3848100 h 3848100"/>
              <a:gd name="connsiteX1-3" fmla="*/ 819150 w 1600200"/>
              <a:gd name="connsiteY1-4" fmla="*/ 0 h 3848100"/>
              <a:gd name="connsiteX2-5" fmla="*/ 1600200 w 1600200"/>
              <a:gd name="connsiteY2-6" fmla="*/ 2095500 h 3848100"/>
              <a:gd name="connsiteX3-7" fmla="*/ 0 w 1600200"/>
              <a:gd name="connsiteY3-8" fmla="*/ 3848100 h 3848100"/>
              <a:gd name="connsiteX0-9" fmla="*/ 0 w 1600200"/>
              <a:gd name="connsiteY0-10" fmla="*/ 1790700 h 1790700"/>
              <a:gd name="connsiteX1-11" fmla="*/ 0 w 1600200"/>
              <a:gd name="connsiteY1-12" fmla="*/ 0 h 1790700"/>
              <a:gd name="connsiteX2-13" fmla="*/ 1600200 w 1600200"/>
              <a:gd name="connsiteY2-14" fmla="*/ 38100 h 1790700"/>
              <a:gd name="connsiteX3-15" fmla="*/ 0 w 1600200"/>
              <a:gd name="connsiteY3-16" fmla="*/ 1790700 h 1790700"/>
              <a:gd name="connsiteX0-17" fmla="*/ 0 w 1143000"/>
              <a:gd name="connsiteY0-18" fmla="*/ 1790700 h 1790700"/>
              <a:gd name="connsiteX1-19" fmla="*/ 0 w 1143000"/>
              <a:gd name="connsiteY1-20" fmla="*/ 0 h 1790700"/>
              <a:gd name="connsiteX2-21" fmla="*/ 1143000 w 1143000"/>
              <a:gd name="connsiteY2-22" fmla="*/ 628650 h 1790700"/>
              <a:gd name="connsiteX3-23" fmla="*/ 0 w 1143000"/>
              <a:gd name="connsiteY3-24" fmla="*/ 1790700 h 1790700"/>
              <a:gd name="connsiteX0-25" fmla="*/ 0 w 2971800"/>
              <a:gd name="connsiteY0-26" fmla="*/ 1790700 h 1790700"/>
              <a:gd name="connsiteX1-27" fmla="*/ 1828800 w 2971800"/>
              <a:gd name="connsiteY1-28" fmla="*/ 0 h 1790700"/>
              <a:gd name="connsiteX2-29" fmla="*/ 2971800 w 2971800"/>
              <a:gd name="connsiteY2-30" fmla="*/ 628650 h 1790700"/>
              <a:gd name="connsiteX3-31" fmla="*/ 0 w 2971800"/>
              <a:gd name="connsiteY3-32" fmla="*/ 1790700 h 1790700"/>
              <a:gd name="connsiteX0-33" fmla="*/ 0 w 2971800"/>
              <a:gd name="connsiteY0-34" fmla="*/ 1162050 h 1162050"/>
              <a:gd name="connsiteX1-35" fmla="*/ 1162050 w 2971800"/>
              <a:gd name="connsiteY1-36" fmla="*/ 52767 h 1162050"/>
              <a:gd name="connsiteX2-37" fmla="*/ 2971800 w 2971800"/>
              <a:gd name="connsiteY2-38" fmla="*/ 0 h 1162050"/>
              <a:gd name="connsiteX3-39" fmla="*/ 0 w 2971800"/>
              <a:gd name="connsiteY3-40" fmla="*/ 1162050 h 1162050"/>
              <a:gd name="connsiteX0-41" fmla="*/ 0 w 2628900"/>
              <a:gd name="connsiteY0-42" fmla="*/ 1109283 h 1109283"/>
              <a:gd name="connsiteX1-43" fmla="*/ 1162050 w 2628900"/>
              <a:gd name="connsiteY1-44" fmla="*/ 0 h 1109283"/>
              <a:gd name="connsiteX2-45" fmla="*/ 2628900 w 2628900"/>
              <a:gd name="connsiteY2-46" fmla="*/ 295865 h 1109283"/>
              <a:gd name="connsiteX3-47" fmla="*/ 0 w 2628900"/>
              <a:gd name="connsiteY3-48" fmla="*/ 1109283 h 1109283"/>
              <a:gd name="connsiteX0-49" fmla="*/ 0 w 2628900"/>
              <a:gd name="connsiteY0-50" fmla="*/ 1159993 h 1159993"/>
              <a:gd name="connsiteX1-51" fmla="*/ 1116330 w 2628900"/>
              <a:gd name="connsiteY1-52" fmla="*/ 0 h 1159993"/>
              <a:gd name="connsiteX2-53" fmla="*/ 2628900 w 2628900"/>
              <a:gd name="connsiteY2-54" fmla="*/ 346575 h 1159993"/>
              <a:gd name="connsiteX3-55" fmla="*/ 0 w 2628900"/>
              <a:gd name="connsiteY3-56" fmla="*/ 1159993 h 1159993"/>
              <a:gd name="connsiteX0-57" fmla="*/ 0 w 2651760"/>
              <a:gd name="connsiteY0-58" fmla="*/ 1153654 h 1153654"/>
              <a:gd name="connsiteX1-59" fmla="*/ 1139190 w 2651760"/>
              <a:gd name="connsiteY1-60" fmla="*/ 0 h 1153654"/>
              <a:gd name="connsiteX2-61" fmla="*/ 2651760 w 2651760"/>
              <a:gd name="connsiteY2-62" fmla="*/ 346575 h 1153654"/>
              <a:gd name="connsiteX3-63" fmla="*/ 0 w 2651760"/>
              <a:gd name="connsiteY3-64" fmla="*/ 1153654 h 1153654"/>
              <a:gd name="connsiteX0-65" fmla="*/ 0 w 4617720"/>
              <a:gd name="connsiteY0-66" fmla="*/ 1166332 h 1166332"/>
              <a:gd name="connsiteX1-67" fmla="*/ 3105150 w 4617720"/>
              <a:gd name="connsiteY1-68" fmla="*/ 0 h 1166332"/>
              <a:gd name="connsiteX2-69" fmla="*/ 4617720 w 4617720"/>
              <a:gd name="connsiteY2-70" fmla="*/ 346575 h 1166332"/>
              <a:gd name="connsiteX3-71" fmla="*/ 0 w 4617720"/>
              <a:gd name="connsiteY3-72" fmla="*/ 1166332 h 1166332"/>
              <a:gd name="connsiteX0-73" fmla="*/ 0 w 4617720"/>
              <a:gd name="connsiteY0-74" fmla="*/ 893765 h 893765"/>
              <a:gd name="connsiteX1-75" fmla="*/ 3272790 w 4617720"/>
              <a:gd name="connsiteY1-76" fmla="*/ 0 h 893765"/>
              <a:gd name="connsiteX2-77" fmla="*/ 4617720 w 4617720"/>
              <a:gd name="connsiteY2-78" fmla="*/ 74008 h 893765"/>
              <a:gd name="connsiteX3-79" fmla="*/ 0 w 4617720"/>
              <a:gd name="connsiteY3-80" fmla="*/ 893765 h 893765"/>
              <a:gd name="connsiteX0-81" fmla="*/ 0 w 4617720"/>
              <a:gd name="connsiteY0-82" fmla="*/ 1001524 h 1001524"/>
              <a:gd name="connsiteX1-83" fmla="*/ 3257550 w 4617720"/>
              <a:gd name="connsiteY1-84" fmla="*/ 0 h 1001524"/>
              <a:gd name="connsiteX2-85" fmla="*/ 4617720 w 4617720"/>
              <a:gd name="connsiteY2-86" fmla="*/ 181767 h 1001524"/>
              <a:gd name="connsiteX3-87" fmla="*/ 0 w 4617720"/>
              <a:gd name="connsiteY3-88" fmla="*/ 1001524 h 1001524"/>
              <a:gd name="connsiteX0-89" fmla="*/ 0 w 4472940"/>
              <a:gd name="connsiteY0-90" fmla="*/ 1001524 h 1001524"/>
              <a:gd name="connsiteX1-91" fmla="*/ 3257550 w 4472940"/>
              <a:gd name="connsiteY1-92" fmla="*/ 0 h 1001524"/>
              <a:gd name="connsiteX2-93" fmla="*/ 4472940 w 4472940"/>
              <a:gd name="connsiteY2-94" fmla="*/ 993128 h 1001524"/>
              <a:gd name="connsiteX3-95" fmla="*/ 0 w 4472940"/>
              <a:gd name="connsiteY3-96" fmla="*/ 1001524 h 1001524"/>
              <a:gd name="connsiteX0-97" fmla="*/ 0 w 5025390"/>
              <a:gd name="connsiteY0-98" fmla="*/ 668739 h 993128"/>
              <a:gd name="connsiteX1-99" fmla="*/ 3810000 w 5025390"/>
              <a:gd name="connsiteY1-100" fmla="*/ 0 h 993128"/>
              <a:gd name="connsiteX2-101" fmla="*/ 5025390 w 5025390"/>
              <a:gd name="connsiteY2-102" fmla="*/ 993128 h 993128"/>
              <a:gd name="connsiteX3-103" fmla="*/ 0 w 5025390"/>
              <a:gd name="connsiteY3-104" fmla="*/ 668739 h 993128"/>
              <a:gd name="connsiteX0-105" fmla="*/ 0 w 3810000"/>
              <a:gd name="connsiteY0-106" fmla="*/ 668739 h 1642851"/>
              <a:gd name="connsiteX1-107" fmla="*/ 3810000 w 3810000"/>
              <a:gd name="connsiteY1-108" fmla="*/ 0 h 1642851"/>
              <a:gd name="connsiteX2-109" fmla="*/ 1215390 w 3810000"/>
              <a:gd name="connsiteY2-110" fmla="*/ 1642851 h 1642851"/>
              <a:gd name="connsiteX3-111" fmla="*/ 0 w 3810000"/>
              <a:gd name="connsiteY3-112" fmla="*/ 668739 h 1642851"/>
              <a:gd name="connsiteX0-113" fmla="*/ 0 w 2419350"/>
              <a:gd name="connsiteY0-114" fmla="*/ 335954 h 1310066"/>
              <a:gd name="connsiteX1-115" fmla="*/ 2419350 w 2419350"/>
              <a:gd name="connsiteY1-116" fmla="*/ 0 h 1310066"/>
              <a:gd name="connsiteX2-117" fmla="*/ 1215390 w 2419350"/>
              <a:gd name="connsiteY2-118" fmla="*/ 1310066 h 1310066"/>
              <a:gd name="connsiteX3-119" fmla="*/ 0 w 2419350"/>
              <a:gd name="connsiteY3-120" fmla="*/ 335954 h 1310066"/>
              <a:gd name="connsiteX0-121" fmla="*/ 0 w 3562350"/>
              <a:gd name="connsiteY0-122" fmla="*/ 209179 h 1183291"/>
              <a:gd name="connsiteX1-123" fmla="*/ 3562350 w 3562350"/>
              <a:gd name="connsiteY1-124" fmla="*/ 0 h 1183291"/>
              <a:gd name="connsiteX2-125" fmla="*/ 1215390 w 3562350"/>
              <a:gd name="connsiteY2-126" fmla="*/ 1183291 h 1183291"/>
              <a:gd name="connsiteX3-127" fmla="*/ 0 w 3562350"/>
              <a:gd name="connsiteY3-128" fmla="*/ 209179 h 1183291"/>
              <a:gd name="connsiteX0-129" fmla="*/ 0 w 3867150"/>
              <a:gd name="connsiteY0-130" fmla="*/ 383495 h 1357607"/>
              <a:gd name="connsiteX1-131" fmla="*/ 3867150 w 3867150"/>
              <a:gd name="connsiteY1-132" fmla="*/ 0 h 1357607"/>
              <a:gd name="connsiteX2-133" fmla="*/ 1215390 w 3867150"/>
              <a:gd name="connsiteY2-134" fmla="*/ 1357607 h 1357607"/>
              <a:gd name="connsiteX3-135" fmla="*/ 0 w 3867150"/>
              <a:gd name="connsiteY3-136" fmla="*/ 383495 h 1357607"/>
              <a:gd name="connsiteX0-137" fmla="*/ 0 w 3619500"/>
              <a:gd name="connsiteY0-138" fmla="*/ 716280 h 1357607"/>
              <a:gd name="connsiteX1-139" fmla="*/ 3619500 w 3619500"/>
              <a:gd name="connsiteY1-140" fmla="*/ 0 h 1357607"/>
              <a:gd name="connsiteX2-141" fmla="*/ 967740 w 3619500"/>
              <a:gd name="connsiteY2-142" fmla="*/ 1357607 h 1357607"/>
              <a:gd name="connsiteX3-143" fmla="*/ 0 w 3619500"/>
              <a:gd name="connsiteY3-144" fmla="*/ 716280 h 1357607"/>
              <a:gd name="connsiteX0-145" fmla="*/ 0 w 5886450"/>
              <a:gd name="connsiteY0-146" fmla="*/ 747974 h 1389301"/>
              <a:gd name="connsiteX1-147" fmla="*/ 5886450 w 5886450"/>
              <a:gd name="connsiteY1-148" fmla="*/ 0 h 1389301"/>
              <a:gd name="connsiteX2-149" fmla="*/ 967740 w 5886450"/>
              <a:gd name="connsiteY2-150" fmla="*/ 1389301 h 1389301"/>
              <a:gd name="connsiteX3-151" fmla="*/ 0 w 5886450"/>
              <a:gd name="connsiteY3-152" fmla="*/ 747974 h 1389301"/>
              <a:gd name="connsiteX0-153" fmla="*/ 0 w 5886450"/>
              <a:gd name="connsiteY0-154" fmla="*/ 747974 h 771272"/>
              <a:gd name="connsiteX1-155" fmla="*/ 5886450 w 5886450"/>
              <a:gd name="connsiteY1-156" fmla="*/ 0 h 771272"/>
              <a:gd name="connsiteX2-157" fmla="*/ 2586990 w 5886450"/>
              <a:gd name="connsiteY2-158" fmla="*/ 771272 h 771272"/>
              <a:gd name="connsiteX3-159" fmla="*/ 0 w 5886450"/>
              <a:gd name="connsiteY3-160" fmla="*/ 747974 h 771272"/>
              <a:gd name="connsiteX0-161" fmla="*/ 0 w 5486400"/>
              <a:gd name="connsiteY0-162" fmla="*/ 0 h 783950"/>
              <a:gd name="connsiteX1-163" fmla="*/ 5486400 w 5486400"/>
              <a:gd name="connsiteY1-164" fmla="*/ 12678 h 783950"/>
              <a:gd name="connsiteX2-165" fmla="*/ 2186940 w 5486400"/>
              <a:gd name="connsiteY2-166" fmla="*/ 783950 h 783950"/>
              <a:gd name="connsiteX3-167" fmla="*/ 0 w 5486400"/>
              <a:gd name="connsiteY3-168" fmla="*/ 0 h 783950"/>
              <a:gd name="connsiteX0-169" fmla="*/ 0 w 5486400"/>
              <a:gd name="connsiteY0-170" fmla="*/ 0 h 720562"/>
              <a:gd name="connsiteX1-171" fmla="*/ 5486400 w 5486400"/>
              <a:gd name="connsiteY1-172" fmla="*/ 12678 h 720562"/>
              <a:gd name="connsiteX2-173" fmla="*/ 1920240 w 5486400"/>
              <a:gd name="connsiteY2-174" fmla="*/ 720562 h 720562"/>
              <a:gd name="connsiteX3-175" fmla="*/ 0 w 5486400"/>
              <a:gd name="connsiteY3-176" fmla="*/ 0 h 720562"/>
              <a:gd name="connsiteX0-177" fmla="*/ 0 w 5276850"/>
              <a:gd name="connsiteY0-178" fmla="*/ 320106 h 1040668"/>
              <a:gd name="connsiteX1-179" fmla="*/ 5276850 w 5276850"/>
              <a:gd name="connsiteY1-180" fmla="*/ 0 h 1040668"/>
              <a:gd name="connsiteX2-181" fmla="*/ 1920240 w 5276850"/>
              <a:gd name="connsiteY2-182" fmla="*/ 1040668 h 1040668"/>
              <a:gd name="connsiteX3-183" fmla="*/ 0 w 5276850"/>
              <a:gd name="connsiteY3-184" fmla="*/ 320106 h 1040668"/>
              <a:gd name="connsiteX0-185" fmla="*/ 1356360 w 3356610"/>
              <a:gd name="connsiteY0-186" fmla="*/ 0 h 1750611"/>
              <a:gd name="connsiteX1-187" fmla="*/ 3356610 w 3356610"/>
              <a:gd name="connsiteY1-188" fmla="*/ 709943 h 1750611"/>
              <a:gd name="connsiteX2-189" fmla="*/ 0 w 3356610"/>
              <a:gd name="connsiteY2-190" fmla="*/ 1750611 h 1750611"/>
              <a:gd name="connsiteX3-191" fmla="*/ 1356360 w 3356610"/>
              <a:gd name="connsiteY3-192" fmla="*/ 0 h 1750611"/>
              <a:gd name="connsiteX0-193" fmla="*/ 1356360 w 3737610"/>
              <a:gd name="connsiteY0-194" fmla="*/ 98249 h 1848860"/>
              <a:gd name="connsiteX1-195" fmla="*/ 3737610 w 3737610"/>
              <a:gd name="connsiteY1-196" fmla="*/ 0 h 1848860"/>
              <a:gd name="connsiteX2-197" fmla="*/ 0 w 3737610"/>
              <a:gd name="connsiteY2-198" fmla="*/ 1848860 h 1848860"/>
              <a:gd name="connsiteX3-199" fmla="*/ 1356360 w 3737610"/>
              <a:gd name="connsiteY3-200" fmla="*/ 98249 h 1848860"/>
              <a:gd name="connsiteX0-201" fmla="*/ 0 w 2381250"/>
              <a:gd name="connsiteY0-202" fmla="*/ 98249 h 2213339"/>
              <a:gd name="connsiteX1-203" fmla="*/ 2381250 w 2381250"/>
              <a:gd name="connsiteY1-204" fmla="*/ 0 h 2213339"/>
              <a:gd name="connsiteX2-205" fmla="*/ 624840 w 2381250"/>
              <a:gd name="connsiteY2-206" fmla="*/ 2213339 h 2213339"/>
              <a:gd name="connsiteX3-207" fmla="*/ 0 w 2381250"/>
              <a:gd name="connsiteY3-208" fmla="*/ 98249 h 2213339"/>
              <a:gd name="connsiteX0-209" fmla="*/ 0 w 1962150"/>
              <a:gd name="connsiteY0-210" fmla="*/ 0 h 2226018"/>
              <a:gd name="connsiteX1-211" fmla="*/ 1962150 w 1962150"/>
              <a:gd name="connsiteY1-212" fmla="*/ 12679 h 2226018"/>
              <a:gd name="connsiteX2-213" fmla="*/ 205740 w 1962150"/>
              <a:gd name="connsiteY2-214" fmla="*/ 2226018 h 2226018"/>
              <a:gd name="connsiteX3-215" fmla="*/ 0 w 1962150"/>
              <a:gd name="connsiteY3-216" fmla="*/ 0 h 2226018"/>
              <a:gd name="connsiteX0-217" fmla="*/ 0 w 2247900"/>
              <a:gd name="connsiteY0-218" fmla="*/ 3168 h 2213339"/>
              <a:gd name="connsiteX1-219" fmla="*/ 2247900 w 2247900"/>
              <a:gd name="connsiteY1-220" fmla="*/ 0 h 2213339"/>
              <a:gd name="connsiteX2-221" fmla="*/ 491490 w 2247900"/>
              <a:gd name="connsiteY2-222" fmla="*/ 2213339 h 2213339"/>
              <a:gd name="connsiteX3-223" fmla="*/ 0 w 2247900"/>
              <a:gd name="connsiteY3-224" fmla="*/ 3168 h 2213339"/>
              <a:gd name="connsiteX0-225" fmla="*/ 0 w 2324100"/>
              <a:gd name="connsiteY0-226" fmla="*/ 3168 h 2213339"/>
              <a:gd name="connsiteX1-227" fmla="*/ 2324100 w 2324100"/>
              <a:gd name="connsiteY1-228" fmla="*/ 0 h 2213339"/>
              <a:gd name="connsiteX2-229" fmla="*/ 567690 w 2324100"/>
              <a:gd name="connsiteY2-230" fmla="*/ 2213339 h 2213339"/>
              <a:gd name="connsiteX3-231" fmla="*/ 0 w 2324100"/>
              <a:gd name="connsiteY3-232" fmla="*/ 3168 h 2213339"/>
              <a:gd name="connsiteX0-233" fmla="*/ 0 w 1619250"/>
              <a:gd name="connsiteY0-234" fmla="*/ 779666 h 2989837"/>
              <a:gd name="connsiteX1-235" fmla="*/ 1619250 w 1619250"/>
              <a:gd name="connsiteY1-236" fmla="*/ 0 h 2989837"/>
              <a:gd name="connsiteX2-237" fmla="*/ 567690 w 1619250"/>
              <a:gd name="connsiteY2-238" fmla="*/ 2989837 h 2989837"/>
              <a:gd name="connsiteX3-239" fmla="*/ 0 w 1619250"/>
              <a:gd name="connsiteY3-240" fmla="*/ 779666 h 2989837"/>
              <a:gd name="connsiteX0-241" fmla="*/ 0 w 2110740"/>
              <a:gd name="connsiteY0-242" fmla="*/ 779666 h 2181645"/>
              <a:gd name="connsiteX1-243" fmla="*/ 1619250 w 2110740"/>
              <a:gd name="connsiteY1-244" fmla="*/ 0 h 2181645"/>
              <a:gd name="connsiteX2-245" fmla="*/ 2110740 w 2110740"/>
              <a:gd name="connsiteY2-246" fmla="*/ 2181645 h 2181645"/>
              <a:gd name="connsiteX3-247" fmla="*/ 0 w 2110740"/>
              <a:gd name="connsiteY3-248" fmla="*/ 779666 h 2181645"/>
              <a:gd name="connsiteX0-249" fmla="*/ 0 w 2110740"/>
              <a:gd name="connsiteY0-250" fmla="*/ 858901 h 2260880"/>
              <a:gd name="connsiteX1-251" fmla="*/ 1600200 w 2110740"/>
              <a:gd name="connsiteY1-252" fmla="*/ 0 h 2260880"/>
              <a:gd name="connsiteX2-253" fmla="*/ 2110740 w 2110740"/>
              <a:gd name="connsiteY2-254" fmla="*/ 2260880 h 2260880"/>
              <a:gd name="connsiteX3-255" fmla="*/ 0 w 2110740"/>
              <a:gd name="connsiteY3-256" fmla="*/ 858901 h 2260880"/>
              <a:gd name="connsiteX0-257" fmla="*/ 0 w 529590"/>
              <a:gd name="connsiteY0-258" fmla="*/ 1841409 h 2260880"/>
              <a:gd name="connsiteX1-259" fmla="*/ 19050 w 529590"/>
              <a:gd name="connsiteY1-260" fmla="*/ 0 h 2260880"/>
              <a:gd name="connsiteX2-261" fmla="*/ 529590 w 529590"/>
              <a:gd name="connsiteY2-262" fmla="*/ 2260880 h 2260880"/>
              <a:gd name="connsiteX3-263" fmla="*/ 0 w 529590"/>
              <a:gd name="connsiteY3-264" fmla="*/ 1841409 h 2260880"/>
              <a:gd name="connsiteX0-265" fmla="*/ 0 w 553402"/>
              <a:gd name="connsiteY0-266" fmla="*/ 1841409 h 2201455"/>
              <a:gd name="connsiteX1-267" fmla="*/ 19050 w 553402"/>
              <a:gd name="connsiteY1-268" fmla="*/ 0 h 2201455"/>
              <a:gd name="connsiteX2-269" fmla="*/ 553402 w 553402"/>
              <a:gd name="connsiteY2-270" fmla="*/ 2201455 h 2201455"/>
              <a:gd name="connsiteX3-271" fmla="*/ 0 w 553402"/>
              <a:gd name="connsiteY3-272" fmla="*/ 1841409 h 220145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553402" h="2201455">
                <a:moveTo>
                  <a:pt x="0" y="1841409"/>
                </a:moveTo>
                <a:lnTo>
                  <a:pt x="19050" y="0"/>
                </a:lnTo>
                <a:lnTo>
                  <a:pt x="553402" y="2201455"/>
                </a:lnTo>
                <a:lnTo>
                  <a:pt x="0" y="1841409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5131" name="组合 2"/>
          <p:cNvGrpSpPr/>
          <p:nvPr userDrawn="1"/>
        </p:nvGrpSpPr>
        <p:grpSpPr>
          <a:xfrm>
            <a:off x="4862513" y="2189163"/>
            <a:ext cx="2654300" cy="1765300"/>
            <a:chOff x="4441506" y="1885950"/>
            <a:chExt cx="3449243" cy="2292851"/>
          </a:xfrm>
        </p:grpSpPr>
        <p:sp>
          <p:nvSpPr>
            <p:cNvPr id="11" name="椭圆 11"/>
            <p:cNvSpPr/>
            <p:nvPr/>
          </p:nvSpPr>
          <p:spPr>
            <a:xfrm>
              <a:off x="5961895" y="1885950"/>
              <a:ext cx="247553" cy="24743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5" name="椭圆 12"/>
            <p:cNvSpPr/>
            <p:nvPr/>
          </p:nvSpPr>
          <p:spPr>
            <a:xfrm>
              <a:off x="4441506" y="2593187"/>
              <a:ext cx="247553" cy="24743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6" name="椭圆 13"/>
            <p:cNvSpPr/>
            <p:nvPr/>
          </p:nvSpPr>
          <p:spPr>
            <a:xfrm>
              <a:off x="5431719" y="3931371"/>
              <a:ext cx="247553" cy="24743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7" name="椭圆 14"/>
            <p:cNvSpPr/>
            <p:nvPr/>
          </p:nvSpPr>
          <p:spPr>
            <a:xfrm>
              <a:off x="7643196" y="2721025"/>
              <a:ext cx="247553" cy="24743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8" name="椭圆 15"/>
            <p:cNvSpPr/>
            <p:nvPr/>
          </p:nvSpPr>
          <p:spPr>
            <a:xfrm>
              <a:off x="5961895" y="2762264"/>
              <a:ext cx="420841" cy="42063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19" name="直接连接符 9"/>
            <p:cNvCxnSpPr>
              <a:stCxn id="21" idx="2"/>
              <a:endCxn id="22" idx="7"/>
            </p:cNvCxnSpPr>
            <p:nvPr/>
          </p:nvCxnSpPr>
          <p:spPr>
            <a:xfrm flipH="1">
              <a:off x="4651926" y="2009665"/>
              <a:ext cx="1309969" cy="6185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0"/>
            <p:cNvCxnSpPr>
              <a:stCxn id="22" idx="4"/>
              <a:endCxn id="22" idx="7"/>
            </p:cNvCxnSpPr>
            <p:nvPr/>
          </p:nvCxnSpPr>
          <p:spPr>
            <a:xfrm>
              <a:off x="4565283" y="2840617"/>
              <a:ext cx="903570" cy="112786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13"/>
            <p:cNvCxnSpPr>
              <a:stCxn id="25" idx="0"/>
              <a:endCxn id="21" idx="6"/>
            </p:cNvCxnSpPr>
            <p:nvPr/>
          </p:nvCxnSpPr>
          <p:spPr>
            <a:xfrm flipH="1" flipV="1">
              <a:off x="6209449" y="2009665"/>
              <a:ext cx="1557524" cy="71136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14"/>
            <p:cNvCxnSpPr>
              <a:stCxn id="22" idx="1"/>
              <a:endCxn id="21" idx="6"/>
            </p:cNvCxnSpPr>
            <p:nvPr/>
          </p:nvCxnSpPr>
          <p:spPr>
            <a:xfrm>
              <a:off x="4478639" y="2628240"/>
              <a:ext cx="1650356" cy="32990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15"/>
            <p:cNvCxnSpPr>
              <a:stCxn id="21" idx="0"/>
              <a:endCxn id="21" idx="6"/>
            </p:cNvCxnSpPr>
            <p:nvPr/>
          </p:nvCxnSpPr>
          <p:spPr>
            <a:xfrm>
              <a:off x="6085672" y="1885950"/>
              <a:ext cx="86644" cy="109075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16"/>
            <p:cNvCxnSpPr>
              <a:stCxn id="21" idx="0"/>
              <a:endCxn id="21" idx="6"/>
            </p:cNvCxnSpPr>
            <p:nvPr/>
          </p:nvCxnSpPr>
          <p:spPr>
            <a:xfrm flipV="1">
              <a:off x="5555496" y="2865360"/>
              <a:ext cx="662204" cy="11835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17"/>
            <p:cNvCxnSpPr>
              <a:stCxn id="21" idx="0"/>
              <a:endCxn id="25" idx="2"/>
            </p:cNvCxnSpPr>
            <p:nvPr/>
          </p:nvCxnSpPr>
          <p:spPr>
            <a:xfrm flipV="1">
              <a:off x="6217700" y="2844740"/>
              <a:ext cx="1425495" cy="1113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19"/>
            <p:cNvCxnSpPr>
              <a:stCxn id="21" idx="0"/>
              <a:endCxn id="25" idx="3"/>
            </p:cNvCxnSpPr>
            <p:nvPr/>
          </p:nvCxnSpPr>
          <p:spPr>
            <a:xfrm flipV="1">
              <a:off x="5642140" y="2931341"/>
              <a:ext cx="2038189" cy="103714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0"/>
            <p:cNvCxnSpPr>
              <a:stCxn id="21" idx="2"/>
              <a:endCxn id="25" idx="3"/>
            </p:cNvCxnSpPr>
            <p:nvPr/>
          </p:nvCxnSpPr>
          <p:spPr>
            <a:xfrm flipH="1">
              <a:off x="5555496" y="2009665"/>
              <a:ext cx="406399" cy="204542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文本占位符 18"/>
          <p:cNvSpPr>
            <a:spLocks noGrp="1"/>
          </p:cNvSpPr>
          <p:nvPr>
            <p:ph type="body" sz="quarter" idx="11"/>
          </p:nvPr>
        </p:nvSpPr>
        <p:spPr>
          <a:xfrm>
            <a:off x="838635" y="508406"/>
            <a:ext cx="7205742" cy="945032"/>
          </a:xfrm>
          <a:prstGeom prst="rect">
            <a:avLst/>
          </a:prstGeom>
          <a:noFill/>
        </p:spPr>
        <p:txBody>
          <a:bodyPr/>
          <a:lstStyle>
            <a:lvl1pPr marL="0" indent="0" algn="l">
              <a:buNone/>
              <a:defRPr sz="66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fontAlgn="base"/>
            <a:endParaRPr lang="zh-CN" altLang="en-US" strike="noStrike" noProof="1"/>
          </a:p>
        </p:txBody>
      </p:sp>
      <p:sp>
        <p:nvSpPr>
          <p:cNvPr id="13" name="文本占位符 18"/>
          <p:cNvSpPr>
            <a:spLocks noGrp="1"/>
          </p:cNvSpPr>
          <p:nvPr>
            <p:ph type="body" sz="quarter" idx="12"/>
          </p:nvPr>
        </p:nvSpPr>
        <p:spPr>
          <a:xfrm>
            <a:off x="6338282" y="1931334"/>
            <a:ext cx="3015706" cy="461237"/>
          </a:xfrm>
          <a:prstGeom prst="rect">
            <a:avLst/>
          </a:prstGeom>
          <a:noFill/>
        </p:spPr>
        <p:txBody>
          <a:bodyPr anchor="ctr"/>
          <a:lstStyle>
            <a:lvl1pPr marL="0" indent="0" algn="l">
              <a:buFont typeface="Wingdings" panose="05000000000000000000" pitchFamily="2" charset="2"/>
              <a:buNone/>
              <a:defRPr sz="2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fontAlgn="base"/>
            <a:endParaRPr lang="zh-CN" altLang="en-US" strike="noStrike" noProof="1"/>
          </a:p>
        </p:txBody>
      </p:sp>
      <p:sp>
        <p:nvSpPr>
          <p:cNvPr id="14" name="文本占位符 18"/>
          <p:cNvSpPr>
            <a:spLocks noGrp="1"/>
          </p:cNvSpPr>
          <p:nvPr>
            <p:ph type="body" sz="quarter" idx="13"/>
          </p:nvPr>
        </p:nvSpPr>
        <p:spPr>
          <a:xfrm>
            <a:off x="7600980" y="2726483"/>
            <a:ext cx="3015706" cy="461237"/>
          </a:xfrm>
          <a:prstGeom prst="rect">
            <a:avLst/>
          </a:prstGeom>
          <a:noFill/>
        </p:spPr>
        <p:txBody>
          <a:bodyPr anchor="ctr"/>
          <a:lstStyle>
            <a:lvl1pPr marL="0" indent="0" algn="l">
              <a:buFont typeface="Wingdings" panose="05000000000000000000" pitchFamily="2" charset="2"/>
              <a:buNone/>
              <a:defRPr sz="2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fontAlgn="base"/>
            <a:endParaRPr lang="zh-CN" altLang="en-US" strike="noStrike" noProof="1"/>
          </a:p>
        </p:txBody>
      </p:sp>
      <p:sp>
        <p:nvSpPr>
          <p:cNvPr id="35" name="文本占位符 18"/>
          <p:cNvSpPr>
            <a:spLocks noGrp="1"/>
          </p:cNvSpPr>
          <p:nvPr>
            <p:ph type="body" sz="quarter" idx="15"/>
          </p:nvPr>
        </p:nvSpPr>
        <p:spPr>
          <a:xfrm>
            <a:off x="5624992" y="4132324"/>
            <a:ext cx="3015706" cy="461237"/>
          </a:xfrm>
          <a:prstGeom prst="rect">
            <a:avLst/>
          </a:prstGeom>
          <a:noFill/>
        </p:spPr>
        <p:txBody>
          <a:bodyPr anchor="ctr"/>
          <a:lstStyle>
            <a:lvl1pPr marL="0" indent="0" algn="l">
              <a:buFont typeface="Wingdings" panose="05000000000000000000" pitchFamily="2" charset="2"/>
              <a:buNone/>
              <a:defRPr sz="2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fontAlgn="base"/>
            <a:endParaRPr lang="zh-CN" altLang="en-US" strike="noStrike" noProof="1"/>
          </a:p>
        </p:txBody>
      </p:sp>
      <p:sp>
        <p:nvSpPr>
          <p:cNvPr id="36" name="文本占位符 18"/>
          <p:cNvSpPr>
            <a:spLocks noGrp="1"/>
          </p:cNvSpPr>
          <p:nvPr>
            <p:ph type="body" sz="quarter" idx="16"/>
          </p:nvPr>
        </p:nvSpPr>
        <p:spPr>
          <a:xfrm>
            <a:off x="1683140" y="2597719"/>
            <a:ext cx="3015706" cy="461237"/>
          </a:xfrm>
          <a:prstGeom prst="rect">
            <a:avLst/>
          </a:prstGeom>
          <a:noFill/>
        </p:spPr>
        <p:txBody>
          <a:bodyPr anchor="ctr"/>
          <a:lstStyle>
            <a:lvl1pPr marL="0" indent="0" algn="r">
              <a:buFont typeface="Wingdings" panose="05000000000000000000" pitchFamily="2" charset="2"/>
              <a:buNone/>
              <a:defRPr sz="2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fontAlgn="base"/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_五项目录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2"/>
          <p:cNvSpPr/>
          <p:nvPr/>
        </p:nvSpPr>
        <p:spPr>
          <a:xfrm>
            <a:off x="-38100" y="4724400"/>
            <a:ext cx="1143000" cy="2152650"/>
          </a:xfrm>
          <a:custGeom>
            <a:avLst/>
            <a:gdLst>
              <a:gd name="connsiteX0" fmla="*/ 0 w 1562100"/>
              <a:gd name="connsiteY0" fmla="*/ 2095500 h 2095500"/>
              <a:gd name="connsiteX1" fmla="*/ 781050 w 1562100"/>
              <a:gd name="connsiteY1" fmla="*/ 0 h 2095500"/>
              <a:gd name="connsiteX2" fmla="*/ 1562100 w 1562100"/>
              <a:gd name="connsiteY2" fmla="*/ 2095500 h 2095500"/>
              <a:gd name="connsiteX3" fmla="*/ 0 w 1562100"/>
              <a:gd name="connsiteY3" fmla="*/ 2095500 h 2095500"/>
              <a:gd name="connsiteX0-1" fmla="*/ 0 w 1600200"/>
              <a:gd name="connsiteY0-2" fmla="*/ 3848100 h 3848100"/>
              <a:gd name="connsiteX1-3" fmla="*/ 819150 w 1600200"/>
              <a:gd name="connsiteY1-4" fmla="*/ 0 h 3848100"/>
              <a:gd name="connsiteX2-5" fmla="*/ 1600200 w 1600200"/>
              <a:gd name="connsiteY2-6" fmla="*/ 2095500 h 3848100"/>
              <a:gd name="connsiteX3-7" fmla="*/ 0 w 1600200"/>
              <a:gd name="connsiteY3-8" fmla="*/ 3848100 h 3848100"/>
              <a:gd name="connsiteX0-9" fmla="*/ 0 w 1600200"/>
              <a:gd name="connsiteY0-10" fmla="*/ 1790700 h 1790700"/>
              <a:gd name="connsiteX1-11" fmla="*/ 0 w 1600200"/>
              <a:gd name="connsiteY1-12" fmla="*/ 0 h 1790700"/>
              <a:gd name="connsiteX2-13" fmla="*/ 1600200 w 1600200"/>
              <a:gd name="connsiteY2-14" fmla="*/ 38100 h 1790700"/>
              <a:gd name="connsiteX3-15" fmla="*/ 0 w 1600200"/>
              <a:gd name="connsiteY3-16" fmla="*/ 1790700 h 1790700"/>
              <a:gd name="connsiteX0-17" fmla="*/ 0 w 1143000"/>
              <a:gd name="connsiteY0-18" fmla="*/ 1790700 h 1790700"/>
              <a:gd name="connsiteX1-19" fmla="*/ 0 w 1143000"/>
              <a:gd name="connsiteY1-20" fmla="*/ 0 h 1790700"/>
              <a:gd name="connsiteX2-21" fmla="*/ 1143000 w 1143000"/>
              <a:gd name="connsiteY2-22" fmla="*/ 628650 h 1790700"/>
              <a:gd name="connsiteX3-23" fmla="*/ 0 w 1143000"/>
              <a:gd name="connsiteY3-24" fmla="*/ 1790700 h 1790700"/>
              <a:gd name="connsiteX0-25" fmla="*/ 0 w 1038827"/>
              <a:gd name="connsiteY0-26" fmla="*/ 1790700 h 1790700"/>
              <a:gd name="connsiteX1-27" fmla="*/ 0 w 1038827"/>
              <a:gd name="connsiteY1-28" fmla="*/ 0 h 1790700"/>
              <a:gd name="connsiteX2-29" fmla="*/ 1038827 w 1038827"/>
              <a:gd name="connsiteY2-30" fmla="*/ 455337 h 1790700"/>
              <a:gd name="connsiteX3-31" fmla="*/ 0 w 1038827"/>
              <a:gd name="connsiteY3-32" fmla="*/ 1790700 h 1790700"/>
              <a:gd name="connsiteX0-33" fmla="*/ 0 w 1131424"/>
              <a:gd name="connsiteY0-34" fmla="*/ 1790700 h 1790700"/>
              <a:gd name="connsiteX1-35" fmla="*/ 0 w 1131424"/>
              <a:gd name="connsiteY1-36" fmla="*/ 0 h 1790700"/>
              <a:gd name="connsiteX2-37" fmla="*/ 1131424 w 1131424"/>
              <a:gd name="connsiteY2-38" fmla="*/ 647907 h 1790700"/>
              <a:gd name="connsiteX3-39" fmla="*/ 0 w 1131424"/>
              <a:gd name="connsiteY3-40" fmla="*/ 1790700 h 1790700"/>
              <a:gd name="connsiteX0-41" fmla="*/ 0 w 1131424"/>
              <a:gd name="connsiteY0-42" fmla="*/ 1790700 h 1790700"/>
              <a:gd name="connsiteX1-43" fmla="*/ 0 w 1131424"/>
              <a:gd name="connsiteY1-44" fmla="*/ 0 h 1790700"/>
              <a:gd name="connsiteX2-45" fmla="*/ 1131424 w 1131424"/>
              <a:gd name="connsiteY2-46" fmla="*/ 301281 h 1790700"/>
              <a:gd name="connsiteX3-47" fmla="*/ 0 w 1131424"/>
              <a:gd name="connsiteY3-48" fmla="*/ 1790700 h 1790700"/>
              <a:gd name="connsiteX0-49" fmla="*/ 0 w 1142998"/>
              <a:gd name="connsiteY0-50" fmla="*/ 1790700 h 1790700"/>
              <a:gd name="connsiteX1-51" fmla="*/ 0 w 1142998"/>
              <a:gd name="connsiteY1-52" fmla="*/ 0 h 1790700"/>
              <a:gd name="connsiteX2-53" fmla="*/ 1142998 w 1142998"/>
              <a:gd name="connsiteY2-54" fmla="*/ 638278 h 1790700"/>
              <a:gd name="connsiteX3-55" fmla="*/ 0 w 1142998"/>
              <a:gd name="connsiteY3-56" fmla="*/ 1790700 h 17907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142998" h="1790700">
                <a:moveTo>
                  <a:pt x="0" y="1790700"/>
                </a:moveTo>
                <a:lnTo>
                  <a:pt x="0" y="0"/>
                </a:lnTo>
                <a:lnTo>
                  <a:pt x="1142998" y="638278"/>
                </a:lnTo>
                <a:lnTo>
                  <a:pt x="0" y="17907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等腰三角形 2"/>
          <p:cNvSpPr/>
          <p:nvPr/>
        </p:nvSpPr>
        <p:spPr>
          <a:xfrm>
            <a:off x="-55562" y="5483225"/>
            <a:ext cx="2668588" cy="1400175"/>
          </a:xfrm>
          <a:custGeom>
            <a:avLst/>
            <a:gdLst>
              <a:gd name="connsiteX0" fmla="*/ 0 w 1562100"/>
              <a:gd name="connsiteY0" fmla="*/ 2095500 h 2095500"/>
              <a:gd name="connsiteX1" fmla="*/ 781050 w 1562100"/>
              <a:gd name="connsiteY1" fmla="*/ 0 h 2095500"/>
              <a:gd name="connsiteX2" fmla="*/ 1562100 w 1562100"/>
              <a:gd name="connsiteY2" fmla="*/ 2095500 h 2095500"/>
              <a:gd name="connsiteX3" fmla="*/ 0 w 1562100"/>
              <a:gd name="connsiteY3" fmla="*/ 2095500 h 2095500"/>
              <a:gd name="connsiteX0-1" fmla="*/ 0 w 1600200"/>
              <a:gd name="connsiteY0-2" fmla="*/ 3848100 h 3848100"/>
              <a:gd name="connsiteX1-3" fmla="*/ 819150 w 1600200"/>
              <a:gd name="connsiteY1-4" fmla="*/ 0 h 3848100"/>
              <a:gd name="connsiteX2-5" fmla="*/ 1600200 w 1600200"/>
              <a:gd name="connsiteY2-6" fmla="*/ 2095500 h 3848100"/>
              <a:gd name="connsiteX3-7" fmla="*/ 0 w 1600200"/>
              <a:gd name="connsiteY3-8" fmla="*/ 3848100 h 3848100"/>
              <a:gd name="connsiteX0-9" fmla="*/ 0 w 1600200"/>
              <a:gd name="connsiteY0-10" fmla="*/ 1790700 h 1790700"/>
              <a:gd name="connsiteX1-11" fmla="*/ 0 w 1600200"/>
              <a:gd name="connsiteY1-12" fmla="*/ 0 h 1790700"/>
              <a:gd name="connsiteX2-13" fmla="*/ 1600200 w 1600200"/>
              <a:gd name="connsiteY2-14" fmla="*/ 38100 h 1790700"/>
              <a:gd name="connsiteX3-15" fmla="*/ 0 w 1600200"/>
              <a:gd name="connsiteY3-16" fmla="*/ 1790700 h 1790700"/>
              <a:gd name="connsiteX0-17" fmla="*/ 0 w 1143000"/>
              <a:gd name="connsiteY0-18" fmla="*/ 1790700 h 1790700"/>
              <a:gd name="connsiteX1-19" fmla="*/ 0 w 1143000"/>
              <a:gd name="connsiteY1-20" fmla="*/ 0 h 1790700"/>
              <a:gd name="connsiteX2-21" fmla="*/ 1143000 w 1143000"/>
              <a:gd name="connsiteY2-22" fmla="*/ 628650 h 1790700"/>
              <a:gd name="connsiteX3-23" fmla="*/ 0 w 1143000"/>
              <a:gd name="connsiteY3-24" fmla="*/ 1790700 h 1790700"/>
              <a:gd name="connsiteX0-25" fmla="*/ 0 w 2971800"/>
              <a:gd name="connsiteY0-26" fmla="*/ 1790700 h 1790700"/>
              <a:gd name="connsiteX1-27" fmla="*/ 1828800 w 2971800"/>
              <a:gd name="connsiteY1-28" fmla="*/ 0 h 1790700"/>
              <a:gd name="connsiteX2-29" fmla="*/ 2971800 w 2971800"/>
              <a:gd name="connsiteY2-30" fmla="*/ 628650 h 1790700"/>
              <a:gd name="connsiteX3-31" fmla="*/ 0 w 2971800"/>
              <a:gd name="connsiteY3-32" fmla="*/ 1790700 h 1790700"/>
              <a:gd name="connsiteX0-33" fmla="*/ 0 w 2971800"/>
              <a:gd name="connsiteY0-34" fmla="*/ 1162050 h 1162050"/>
              <a:gd name="connsiteX1-35" fmla="*/ 1162050 w 2971800"/>
              <a:gd name="connsiteY1-36" fmla="*/ 52767 h 1162050"/>
              <a:gd name="connsiteX2-37" fmla="*/ 2971800 w 2971800"/>
              <a:gd name="connsiteY2-38" fmla="*/ 0 h 1162050"/>
              <a:gd name="connsiteX3-39" fmla="*/ 0 w 2971800"/>
              <a:gd name="connsiteY3-40" fmla="*/ 1162050 h 1162050"/>
              <a:gd name="connsiteX0-41" fmla="*/ 0 w 2628900"/>
              <a:gd name="connsiteY0-42" fmla="*/ 1109283 h 1109283"/>
              <a:gd name="connsiteX1-43" fmla="*/ 1162050 w 2628900"/>
              <a:gd name="connsiteY1-44" fmla="*/ 0 h 1109283"/>
              <a:gd name="connsiteX2-45" fmla="*/ 2628900 w 2628900"/>
              <a:gd name="connsiteY2-46" fmla="*/ 295865 h 1109283"/>
              <a:gd name="connsiteX3-47" fmla="*/ 0 w 2628900"/>
              <a:gd name="connsiteY3-48" fmla="*/ 1109283 h 1109283"/>
              <a:gd name="connsiteX0-49" fmla="*/ 0 w 2628900"/>
              <a:gd name="connsiteY0-50" fmla="*/ 1159993 h 1159993"/>
              <a:gd name="connsiteX1-51" fmla="*/ 1116330 w 2628900"/>
              <a:gd name="connsiteY1-52" fmla="*/ 0 h 1159993"/>
              <a:gd name="connsiteX2-53" fmla="*/ 2628900 w 2628900"/>
              <a:gd name="connsiteY2-54" fmla="*/ 346575 h 1159993"/>
              <a:gd name="connsiteX3-55" fmla="*/ 0 w 2628900"/>
              <a:gd name="connsiteY3-56" fmla="*/ 1159993 h 1159993"/>
              <a:gd name="connsiteX0-57" fmla="*/ 0 w 2651760"/>
              <a:gd name="connsiteY0-58" fmla="*/ 1153654 h 1153654"/>
              <a:gd name="connsiteX1-59" fmla="*/ 1139190 w 2651760"/>
              <a:gd name="connsiteY1-60" fmla="*/ 0 h 1153654"/>
              <a:gd name="connsiteX2-61" fmla="*/ 2651760 w 2651760"/>
              <a:gd name="connsiteY2-62" fmla="*/ 346575 h 1153654"/>
              <a:gd name="connsiteX3-63" fmla="*/ 0 w 2651760"/>
              <a:gd name="connsiteY3-64" fmla="*/ 1153654 h 1153654"/>
              <a:gd name="connsiteX0-65" fmla="*/ 0 w 2668429"/>
              <a:gd name="connsiteY0-66" fmla="*/ 1165539 h 1165539"/>
              <a:gd name="connsiteX1-67" fmla="*/ 1155859 w 2668429"/>
              <a:gd name="connsiteY1-68" fmla="*/ 0 h 1165539"/>
              <a:gd name="connsiteX2-69" fmla="*/ 2668429 w 2668429"/>
              <a:gd name="connsiteY2-70" fmla="*/ 346575 h 1165539"/>
              <a:gd name="connsiteX3-71" fmla="*/ 0 w 2668429"/>
              <a:gd name="connsiteY3-72" fmla="*/ 1165539 h 116553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2668429" h="1165539">
                <a:moveTo>
                  <a:pt x="0" y="1165539"/>
                </a:moveTo>
                <a:lnTo>
                  <a:pt x="1155859" y="0"/>
                </a:lnTo>
                <a:lnTo>
                  <a:pt x="2668429" y="346575"/>
                </a:lnTo>
                <a:lnTo>
                  <a:pt x="0" y="1165539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等腰三角形 2"/>
          <p:cNvSpPr/>
          <p:nvPr/>
        </p:nvSpPr>
        <p:spPr>
          <a:xfrm>
            <a:off x="-30162" y="5668963"/>
            <a:ext cx="4471988" cy="1204913"/>
          </a:xfrm>
          <a:custGeom>
            <a:avLst/>
            <a:gdLst>
              <a:gd name="connsiteX0" fmla="*/ 0 w 1562100"/>
              <a:gd name="connsiteY0" fmla="*/ 2095500 h 2095500"/>
              <a:gd name="connsiteX1" fmla="*/ 781050 w 1562100"/>
              <a:gd name="connsiteY1" fmla="*/ 0 h 2095500"/>
              <a:gd name="connsiteX2" fmla="*/ 1562100 w 1562100"/>
              <a:gd name="connsiteY2" fmla="*/ 2095500 h 2095500"/>
              <a:gd name="connsiteX3" fmla="*/ 0 w 1562100"/>
              <a:gd name="connsiteY3" fmla="*/ 2095500 h 2095500"/>
              <a:gd name="connsiteX0-1" fmla="*/ 0 w 1600200"/>
              <a:gd name="connsiteY0-2" fmla="*/ 3848100 h 3848100"/>
              <a:gd name="connsiteX1-3" fmla="*/ 819150 w 1600200"/>
              <a:gd name="connsiteY1-4" fmla="*/ 0 h 3848100"/>
              <a:gd name="connsiteX2-5" fmla="*/ 1600200 w 1600200"/>
              <a:gd name="connsiteY2-6" fmla="*/ 2095500 h 3848100"/>
              <a:gd name="connsiteX3-7" fmla="*/ 0 w 1600200"/>
              <a:gd name="connsiteY3-8" fmla="*/ 3848100 h 3848100"/>
              <a:gd name="connsiteX0-9" fmla="*/ 0 w 1600200"/>
              <a:gd name="connsiteY0-10" fmla="*/ 1790700 h 1790700"/>
              <a:gd name="connsiteX1-11" fmla="*/ 0 w 1600200"/>
              <a:gd name="connsiteY1-12" fmla="*/ 0 h 1790700"/>
              <a:gd name="connsiteX2-13" fmla="*/ 1600200 w 1600200"/>
              <a:gd name="connsiteY2-14" fmla="*/ 38100 h 1790700"/>
              <a:gd name="connsiteX3-15" fmla="*/ 0 w 1600200"/>
              <a:gd name="connsiteY3-16" fmla="*/ 1790700 h 1790700"/>
              <a:gd name="connsiteX0-17" fmla="*/ 0 w 1143000"/>
              <a:gd name="connsiteY0-18" fmla="*/ 1790700 h 1790700"/>
              <a:gd name="connsiteX1-19" fmla="*/ 0 w 1143000"/>
              <a:gd name="connsiteY1-20" fmla="*/ 0 h 1790700"/>
              <a:gd name="connsiteX2-21" fmla="*/ 1143000 w 1143000"/>
              <a:gd name="connsiteY2-22" fmla="*/ 628650 h 1790700"/>
              <a:gd name="connsiteX3-23" fmla="*/ 0 w 1143000"/>
              <a:gd name="connsiteY3-24" fmla="*/ 1790700 h 1790700"/>
              <a:gd name="connsiteX0-25" fmla="*/ 0 w 2971800"/>
              <a:gd name="connsiteY0-26" fmla="*/ 1790700 h 1790700"/>
              <a:gd name="connsiteX1-27" fmla="*/ 1828800 w 2971800"/>
              <a:gd name="connsiteY1-28" fmla="*/ 0 h 1790700"/>
              <a:gd name="connsiteX2-29" fmla="*/ 2971800 w 2971800"/>
              <a:gd name="connsiteY2-30" fmla="*/ 628650 h 1790700"/>
              <a:gd name="connsiteX3-31" fmla="*/ 0 w 2971800"/>
              <a:gd name="connsiteY3-32" fmla="*/ 1790700 h 1790700"/>
              <a:gd name="connsiteX0-33" fmla="*/ 0 w 2971800"/>
              <a:gd name="connsiteY0-34" fmla="*/ 1162050 h 1162050"/>
              <a:gd name="connsiteX1-35" fmla="*/ 1162050 w 2971800"/>
              <a:gd name="connsiteY1-36" fmla="*/ 52767 h 1162050"/>
              <a:gd name="connsiteX2-37" fmla="*/ 2971800 w 2971800"/>
              <a:gd name="connsiteY2-38" fmla="*/ 0 h 1162050"/>
              <a:gd name="connsiteX3-39" fmla="*/ 0 w 2971800"/>
              <a:gd name="connsiteY3-40" fmla="*/ 1162050 h 1162050"/>
              <a:gd name="connsiteX0-41" fmla="*/ 0 w 2628900"/>
              <a:gd name="connsiteY0-42" fmla="*/ 1109283 h 1109283"/>
              <a:gd name="connsiteX1-43" fmla="*/ 1162050 w 2628900"/>
              <a:gd name="connsiteY1-44" fmla="*/ 0 h 1109283"/>
              <a:gd name="connsiteX2-45" fmla="*/ 2628900 w 2628900"/>
              <a:gd name="connsiteY2-46" fmla="*/ 295865 h 1109283"/>
              <a:gd name="connsiteX3-47" fmla="*/ 0 w 2628900"/>
              <a:gd name="connsiteY3-48" fmla="*/ 1109283 h 1109283"/>
              <a:gd name="connsiteX0-49" fmla="*/ 0 w 2628900"/>
              <a:gd name="connsiteY0-50" fmla="*/ 1159993 h 1159993"/>
              <a:gd name="connsiteX1-51" fmla="*/ 1116330 w 2628900"/>
              <a:gd name="connsiteY1-52" fmla="*/ 0 h 1159993"/>
              <a:gd name="connsiteX2-53" fmla="*/ 2628900 w 2628900"/>
              <a:gd name="connsiteY2-54" fmla="*/ 346575 h 1159993"/>
              <a:gd name="connsiteX3-55" fmla="*/ 0 w 2628900"/>
              <a:gd name="connsiteY3-56" fmla="*/ 1159993 h 1159993"/>
              <a:gd name="connsiteX0-57" fmla="*/ 0 w 2651760"/>
              <a:gd name="connsiteY0-58" fmla="*/ 1153654 h 1153654"/>
              <a:gd name="connsiteX1-59" fmla="*/ 1139190 w 2651760"/>
              <a:gd name="connsiteY1-60" fmla="*/ 0 h 1153654"/>
              <a:gd name="connsiteX2-61" fmla="*/ 2651760 w 2651760"/>
              <a:gd name="connsiteY2-62" fmla="*/ 346575 h 1153654"/>
              <a:gd name="connsiteX3-63" fmla="*/ 0 w 2651760"/>
              <a:gd name="connsiteY3-64" fmla="*/ 1153654 h 1153654"/>
              <a:gd name="connsiteX0-65" fmla="*/ 0 w 4617720"/>
              <a:gd name="connsiteY0-66" fmla="*/ 1166332 h 1166332"/>
              <a:gd name="connsiteX1-67" fmla="*/ 3105150 w 4617720"/>
              <a:gd name="connsiteY1-68" fmla="*/ 0 h 1166332"/>
              <a:gd name="connsiteX2-69" fmla="*/ 4617720 w 4617720"/>
              <a:gd name="connsiteY2-70" fmla="*/ 346575 h 1166332"/>
              <a:gd name="connsiteX3-71" fmla="*/ 0 w 4617720"/>
              <a:gd name="connsiteY3-72" fmla="*/ 1166332 h 1166332"/>
              <a:gd name="connsiteX0-73" fmla="*/ 0 w 4617720"/>
              <a:gd name="connsiteY0-74" fmla="*/ 893765 h 893765"/>
              <a:gd name="connsiteX1-75" fmla="*/ 3272790 w 4617720"/>
              <a:gd name="connsiteY1-76" fmla="*/ 0 h 893765"/>
              <a:gd name="connsiteX2-77" fmla="*/ 4617720 w 4617720"/>
              <a:gd name="connsiteY2-78" fmla="*/ 74008 h 893765"/>
              <a:gd name="connsiteX3-79" fmla="*/ 0 w 4617720"/>
              <a:gd name="connsiteY3-80" fmla="*/ 893765 h 893765"/>
              <a:gd name="connsiteX0-81" fmla="*/ 0 w 4617720"/>
              <a:gd name="connsiteY0-82" fmla="*/ 1001524 h 1001524"/>
              <a:gd name="connsiteX1-83" fmla="*/ 3257550 w 4617720"/>
              <a:gd name="connsiteY1-84" fmla="*/ 0 h 1001524"/>
              <a:gd name="connsiteX2-85" fmla="*/ 4617720 w 4617720"/>
              <a:gd name="connsiteY2-86" fmla="*/ 181767 h 1001524"/>
              <a:gd name="connsiteX3-87" fmla="*/ 0 w 4617720"/>
              <a:gd name="connsiteY3-88" fmla="*/ 1001524 h 1001524"/>
              <a:gd name="connsiteX0-89" fmla="*/ 0 w 4472940"/>
              <a:gd name="connsiteY0-90" fmla="*/ 1001524 h 1001524"/>
              <a:gd name="connsiteX1-91" fmla="*/ 3257550 w 4472940"/>
              <a:gd name="connsiteY1-92" fmla="*/ 0 h 1001524"/>
              <a:gd name="connsiteX2-93" fmla="*/ 4472940 w 4472940"/>
              <a:gd name="connsiteY2-94" fmla="*/ 993128 h 1001524"/>
              <a:gd name="connsiteX3-95" fmla="*/ 0 w 4472940"/>
              <a:gd name="connsiteY3-96" fmla="*/ 1001524 h 100152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4472940" h="1001524">
                <a:moveTo>
                  <a:pt x="0" y="1001524"/>
                </a:moveTo>
                <a:lnTo>
                  <a:pt x="3257550" y="0"/>
                </a:lnTo>
                <a:lnTo>
                  <a:pt x="4472940" y="993128"/>
                </a:lnTo>
                <a:lnTo>
                  <a:pt x="0" y="1001524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等腰三角形 2"/>
          <p:cNvSpPr/>
          <p:nvPr/>
        </p:nvSpPr>
        <p:spPr>
          <a:xfrm>
            <a:off x="3189288" y="5432425"/>
            <a:ext cx="3562350" cy="1422400"/>
          </a:xfrm>
          <a:custGeom>
            <a:avLst/>
            <a:gdLst>
              <a:gd name="connsiteX0" fmla="*/ 0 w 1562100"/>
              <a:gd name="connsiteY0" fmla="*/ 2095500 h 2095500"/>
              <a:gd name="connsiteX1" fmla="*/ 781050 w 1562100"/>
              <a:gd name="connsiteY1" fmla="*/ 0 h 2095500"/>
              <a:gd name="connsiteX2" fmla="*/ 1562100 w 1562100"/>
              <a:gd name="connsiteY2" fmla="*/ 2095500 h 2095500"/>
              <a:gd name="connsiteX3" fmla="*/ 0 w 1562100"/>
              <a:gd name="connsiteY3" fmla="*/ 2095500 h 2095500"/>
              <a:gd name="connsiteX0-1" fmla="*/ 0 w 1600200"/>
              <a:gd name="connsiteY0-2" fmla="*/ 3848100 h 3848100"/>
              <a:gd name="connsiteX1-3" fmla="*/ 819150 w 1600200"/>
              <a:gd name="connsiteY1-4" fmla="*/ 0 h 3848100"/>
              <a:gd name="connsiteX2-5" fmla="*/ 1600200 w 1600200"/>
              <a:gd name="connsiteY2-6" fmla="*/ 2095500 h 3848100"/>
              <a:gd name="connsiteX3-7" fmla="*/ 0 w 1600200"/>
              <a:gd name="connsiteY3-8" fmla="*/ 3848100 h 3848100"/>
              <a:gd name="connsiteX0-9" fmla="*/ 0 w 1600200"/>
              <a:gd name="connsiteY0-10" fmla="*/ 1790700 h 1790700"/>
              <a:gd name="connsiteX1-11" fmla="*/ 0 w 1600200"/>
              <a:gd name="connsiteY1-12" fmla="*/ 0 h 1790700"/>
              <a:gd name="connsiteX2-13" fmla="*/ 1600200 w 1600200"/>
              <a:gd name="connsiteY2-14" fmla="*/ 38100 h 1790700"/>
              <a:gd name="connsiteX3-15" fmla="*/ 0 w 1600200"/>
              <a:gd name="connsiteY3-16" fmla="*/ 1790700 h 1790700"/>
              <a:gd name="connsiteX0-17" fmla="*/ 0 w 1143000"/>
              <a:gd name="connsiteY0-18" fmla="*/ 1790700 h 1790700"/>
              <a:gd name="connsiteX1-19" fmla="*/ 0 w 1143000"/>
              <a:gd name="connsiteY1-20" fmla="*/ 0 h 1790700"/>
              <a:gd name="connsiteX2-21" fmla="*/ 1143000 w 1143000"/>
              <a:gd name="connsiteY2-22" fmla="*/ 628650 h 1790700"/>
              <a:gd name="connsiteX3-23" fmla="*/ 0 w 1143000"/>
              <a:gd name="connsiteY3-24" fmla="*/ 1790700 h 1790700"/>
              <a:gd name="connsiteX0-25" fmla="*/ 0 w 2971800"/>
              <a:gd name="connsiteY0-26" fmla="*/ 1790700 h 1790700"/>
              <a:gd name="connsiteX1-27" fmla="*/ 1828800 w 2971800"/>
              <a:gd name="connsiteY1-28" fmla="*/ 0 h 1790700"/>
              <a:gd name="connsiteX2-29" fmla="*/ 2971800 w 2971800"/>
              <a:gd name="connsiteY2-30" fmla="*/ 628650 h 1790700"/>
              <a:gd name="connsiteX3-31" fmla="*/ 0 w 2971800"/>
              <a:gd name="connsiteY3-32" fmla="*/ 1790700 h 1790700"/>
              <a:gd name="connsiteX0-33" fmla="*/ 0 w 2971800"/>
              <a:gd name="connsiteY0-34" fmla="*/ 1162050 h 1162050"/>
              <a:gd name="connsiteX1-35" fmla="*/ 1162050 w 2971800"/>
              <a:gd name="connsiteY1-36" fmla="*/ 52767 h 1162050"/>
              <a:gd name="connsiteX2-37" fmla="*/ 2971800 w 2971800"/>
              <a:gd name="connsiteY2-38" fmla="*/ 0 h 1162050"/>
              <a:gd name="connsiteX3-39" fmla="*/ 0 w 2971800"/>
              <a:gd name="connsiteY3-40" fmla="*/ 1162050 h 1162050"/>
              <a:gd name="connsiteX0-41" fmla="*/ 0 w 2628900"/>
              <a:gd name="connsiteY0-42" fmla="*/ 1109283 h 1109283"/>
              <a:gd name="connsiteX1-43" fmla="*/ 1162050 w 2628900"/>
              <a:gd name="connsiteY1-44" fmla="*/ 0 h 1109283"/>
              <a:gd name="connsiteX2-45" fmla="*/ 2628900 w 2628900"/>
              <a:gd name="connsiteY2-46" fmla="*/ 295865 h 1109283"/>
              <a:gd name="connsiteX3-47" fmla="*/ 0 w 2628900"/>
              <a:gd name="connsiteY3-48" fmla="*/ 1109283 h 1109283"/>
              <a:gd name="connsiteX0-49" fmla="*/ 0 w 2628900"/>
              <a:gd name="connsiteY0-50" fmla="*/ 1159993 h 1159993"/>
              <a:gd name="connsiteX1-51" fmla="*/ 1116330 w 2628900"/>
              <a:gd name="connsiteY1-52" fmla="*/ 0 h 1159993"/>
              <a:gd name="connsiteX2-53" fmla="*/ 2628900 w 2628900"/>
              <a:gd name="connsiteY2-54" fmla="*/ 346575 h 1159993"/>
              <a:gd name="connsiteX3-55" fmla="*/ 0 w 2628900"/>
              <a:gd name="connsiteY3-56" fmla="*/ 1159993 h 1159993"/>
              <a:gd name="connsiteX0-57" fmla="*/ 0 w 2651760"/>
              <a:gd name="connsiteY0-58" fmla="*/ 1153654 h 1153654"/>
              <a:gd name="connsiteX1-59" fmla="*/ 1139190 w 2651760"/>
              <a:gd name="connsiteY1-60" fmla="*/ 0 h 1153654"/>
              <a:gd name="connsiteX2-61" fmla="*/ 2651760 w 2651760"/>
              <a:gd name="connsiteY2-62" fmla="*/ 346575 h 1153654"/>
              <a:gd name="connsiteX3-63" fmla="*/ 0 w 2651760"/>
              <a:gd name="connsiteY3-64" fmla="*/ 1153654 h 1153654"/>
              <a:gd name="connsiteX0-65" fmla="*/ 0 w 4617720"/>
              <a:gd name="connsiteY0-66" fmla="*/ 1166332 h 1166332"/>
              <a:gd name="connsiteX1-67" fmla="*/ 3105150 w 4617720"/>
              <a:gd name="connsiteY1-68" fmla="*/ 0 h 1166332"/>
              <a:gd name="connsiteX2-69" fmla="*/ 4617720 w 4617720"/>
              <a:gd name="connsiteY2-70" fmla="*/ 346575 h 1166332"/>
              <a:gd name="connsiteX3-71" fmla="*/ 0 w 4617720"/>
              <a:gd name="connsiteY3-72" fmla="*/ 1166332 h 1166332"/>
              <a:gd name="connsiteX0-73" fmla="*/ 0 w 4617720"/>
              <a:gd name="connsiteY0-74" fmla="*/ 893765 h 893765"/>
              <a:gd name="connsiteX1-75" fmla="*/ 3272790 w 4617720"/>
              <a:gd name="connsiteY1-76" fmla="*/ 0 h 893765"/>
              <a:gd name="connsiteX2-77" fmla="*/ 4617720 w 4617720"/>
              <a:gd name="connsiteY2-78" fmla="*/ 74008 h 893765"/>
              <a:gd name="connsiteX3-79" fmla="*/ 0 w 4617720"/>
              <a:gd name="connsiteY3-80" fmla="*/ 893765 h 893765"/>
              <a:gd name="connsiteX0-81" fmla="*/ 0 w 4617720"/>
              <a:gd name="connsiteY0-82" fmla="*/ 1001524 h 1001524"/>
              <a:gd name="connsiteX1-83" fmla="*/ 3257550 w 4617720"/>
              <a:gd name="connsiteY1-84" fmla="*/ 0 h 1001524"/>
              <a:gd name="connsiteX2-85" fmla="*/ 4617720 w 4617720"/>
              <a:gd name="connsiteY2-86" fmla="*/ 181767 h 1001524"/>
              <a:gd name="connsiteX3-87" fmla="*/ 0 w 4617720"/>
              <a:gd name="connsiteY3-88" fmla="*/ 1001524 h 1001524"/>
              <a:gd name="connsiteX0-89" fmla="*/ 0 w 4472940"/>
              <a:gd name="connsiteY0-90" fmla="*/ 1001524 h 1001524"/>
              <a:gd name="connsiteX1-91" fmla="*/ 3257550 w 4472940"/>
              <a:gd name="connsiteY1-92" fmla="*/ 0 h 1001524"/>
              <a:gd name="connsiteX2-93" fmla="*/ 4472940 w 4472940"/>
              <a:gd name="connsiteY2-94" fmla="*/ 993128 h 1001524"/>
              <a:gd name="connsiteX3-95" fmla="*/ 0 w 4472940"/>
              <a:gd name="connsiteY3-96" fmla="*/ 1001524 h 1001524"/>
              <a:gd name="connsiteX0-97" fmla="*/ 0 w 5025390"/>
              <a:gd name="connsiteY0-98" fmla="*/ 668739 h 993128"/>
              <a:gd name="connsiteX1-99" fmla="*/ 3810000 w 5025390"/>
              <a:gd name="connsiteY1-100" fmla="*/ 0 h 993128"/>
              <a:gd name="connsiteX2-101" fmla="*/ 5025390 w 5025390"/>
              <a:gd name="connsiteY2-102" fmla="*/ 993128 h 993128"/>
              <a:gd name="connsiteX3-103" fmla="*/ 0 w 5025390"/>
              <a:gd name="connsiteY3-104" fmla="*/ 668739 h 993128"/>
              <a:gd name="connsiteX0-105" fmla="*/ 0 w 3810000"/>
              <a:gd name="connsiteY0-106" fmla="*/ 668739 h 1642851"/>
              <a:gd name="connsiteX1-107" fmla="*/ 3810000 w 3810000"/>
              <a:gd name="connsiteY1-108" fmla="*/ 0 h 1642851"/>
              <a:gd name="connsiteX2-109" fmla="*/ 1215390 w 3810000"/>
              <a:gd name="connsiteY2-110" fmla="*/ 1642851 h 1642851"/>
              <a:gd name="connsiteX3-111" fmla="*/ 0 w 3810000"/>
              <a:gd name="connsiteY3-112" fmla="*/ 668739 h 1642851"/>
              <a:gd name="connsiteX0-113" fmla="*/ 0 w 2419350"/>
              <a:gd name="connsiteY0-114" fmla="*/ 335954 h 1310066"/>
              <a:gd name="connsiteX1-115" fmla="*/ 2419350 w 2419350"/>
              <a:gd name="connsiteY1-116" fmla="*/ 0 h 1310066"/>
              <a:gd name="connsiteX2-117" fmla="*/ 1215390 w 2419350"/>
              <a:gd name="connsiteY2-118" fmla="*/ 1310066 h 1310066"/>
              <a:gd name="connsiteX3-119" fmla="*/ 0 w 2419350"/>
              <a:gd name="connsiteY3-120" fmla="*/ 335954 h 1310066"/>
              <a:gd name="connsiteX0-121" fmla="*/ 0 w 3562350"/>
              <a:gd name="connsiteY0-122" fmla="*/ 209179 h 1183291"/>
              <a:gd name="connsiteX1-123" fmla="*/ 3562350 w 3562350"/>
              <a:gd name="connsiteY1-124" fmla="*/ 0 h 1183291"/>
              <a:gd name="connsiteX2-125" fmla="*/ 1215390 w 3562350"/>
              <a:gd name="connsiteY2-126" fmla="*/ 1183291 h 1183291"/>
              <a:gd name="connsiteX3-127" fmla="*/ 0 w 3562350"/>
              <a:gd name="connsiteY3-128" fmla="*/ 209179 h 11832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3562350" h="1183291">
                <a:moveTo>
                  <a:pt x="0" y="209179"/>
                </a:moveTo>
                <a:lnTo>
                  <a:pt x="3562350" y="0"/>
                </a:lnTo>
                <a:lnTo>
                  <a:pt x="1215390" y="1183291"/>
                </a:lnTo>
                <a:lnTo>
                  <a:pt x="0" y="20917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等腰三角形 2"/>
          <p:cNvSpPr/>
          <p:nvPr/>
        </p:nvSpPr>
        <p:spPr>
          <a:xfrm rot="10800000">
            <a:off x="4392613" y="5232400"/>
            <a:ext cx="3633788" cy="1631950"/>
          </a:xfrm>
          <a:custGeom>
            <a:avLst/>
            <a:gdLst>
              <a:gd name="connsiteX0" fmla="*/ 0 w 1562100"/>
              <a:gd name="connsiteY0" fmla="*/ 2095500 h 2095500"/>
              <a:gd name="connsiteX1" fmla="*/ 781050 w 1562100"/>
              <a:gd name="connsiteY1" fmla="*/ 0 h 2095500"/>
              <a:gd name="connsiteX2" fmla="*/ 1562100 w 1562100"/>
              <a:gd name="connsiteY2" fmla="*/ 2095500 h 2095500"/>
              <a:gd name="connsiteX3" fmla="*/ 0 w 1562100"/>
              <a:gd name="connsiteY3" fmla="*/ 2095500 h 2095500"/>
              <a:gd name="connsiteX0-1" fmla="*/ 0 w 1600200"/>
              <a:gd name="connsiteY0-2" fmla="*/ 3848100 h 3848100"/>
              <a:gd name="connsiteX1-3" fmla="*/ 819150 w 1600200"/>
              <a:gd name="connsiteY1-4" fmla="*/ 0 h 3848100"/>
              <a:gd name="connsiteX2-5" fmla="*/ 1600200 w 1600200"/>
              <a:gd name="connsiteY2-6" fmla="*/ 2095500 h 3848100"/>
              <a:gd name="connsiteX3-7" fmla="*/ 0 w 1600200"/>
              <a:gd name="connsiteY3-8" fmla="*/ 3848100 h 3848100"/>
              <a:gd name="connsiteX0-9" fmla="*/ 0 w 1600200"/>
              <a:gd name="connsiteY0-10" fmla="*/ 1790700 h 1790700"/>
              <a:gd name="connsiteX1-11" fmla="*/ 0 w 1600200"/>
              <a:gd name="connsiteY1-12" fmla="*/ 0 h 1790700"/>
              <a:gd name="connsiteX2-13" fmla="*/ 1600200 w 1600200"/>
              <a:gd name="connsiteY2-14" fmla="*/ 38100 h 1790700"/>
              <a:gd name="connsiteX3-15" fmla="*/ 0 w 1600200"/>
              <a:gd name="connsiteY3-16" fmla="*/ 1790700 h 1790700"/>
              <a:gd name="connsiteX0-17" fmla="*/ 0 w 1143000"/>
              <a:gd name="connsiteY0-18" fmla="*/ 1790700 h 1790700"/>
              <a:gd name="connsiteX1-19" fmla="*/ 0 w 1143000"/>
              <a:gd name="connsiteY1-20" fmla="*/ 0 h 1790700"/>
              <a:gd name="connsiteX2-21" fmla="*/ 1143000 w 1143000"/>
              <a:gd name="connsiteY2-22" fmla="*/ 628650 h 1790700"/>
              <a:gd name="connsiteX3-23" fmla="*/ 0 w 1143000"/>
              <a:gd name="connsiteY3-24" fmla="*/ 1790700 h 1790700"/>
              <a:gd name="connsiteX0-25" fmla="*/ 0 w 2971800"/>
              <a:gd name="connsiteY0-26" fmla="*/ 1790700 h 1790700"/>
              <a:gd name="connsiteX1-27" fmla="*/ 1828800 w 2971800"/>
              <a:gd name="connsiteY1-28" fmla="*/ 0 h 1790700"/>
              <a:gd name="connsiteX2-29" fmla="*/ 2971800 w 2971800"/>
              <a:gd name="connsiteY2-30" fmla="*/ 628650 h 1790700"/>
              <a:gd name="connsiteX3-31" fmla="*/ 0 w 2971800"/>
              <a:gd name="connsiteY3-32" fmla="*/ 1790700 h 1790700"/>
              <a:gd name="connsiteX0-33" fmla="*/ 0 w 2971800"/>
              <a:gd name="connsiteY0-34" fmla="*/ 1162050 h 1162050"/>
              <a:gd name="connsiteX1-35" fmla="*/ 1162050 w 2971800"/>
              <a:gd name="connsiteY1-36" fmla="*/ 52767 h 1162050"/>
              <a:gd name="connsiteX2-37" fmla="*/ 2971800 w 2971800"/>
              <a:gd name="connsiteY2-38" fmla="*/ 0 h 1162050"/>
              <a:gd name="connsiteX3-39" fmla="*/ 0 w 2971800"/>
              <a:gd name="connsiteY3-40" fmla="*/ 1162050 h 1162050"/>
              <a:gd name="connsiteX0-41" fmla="*/ 0 w 2628900"/>
              <a:gd name="connsiteY0-42" fmla="*/ 1109283 h 1109283"/>
              <a:gd name="connsiteX1-43" fmla="*/ 1162050 w 2628900"/>
              <a:gd name="connsiteY1-44" fmla="*/ 0 h 1109283"/>
              <a:gd name="connsiteX2-45" fmla="*/ 2628900 w 2628900"/>
              <a:gd name="connsiteY2-46" fmla="*/ 295865 h 1109283"/>
              <a:gd name="connsiteX3-47" fmla="*/ 0 w 2628900"/>
              <a:gd name="connsiteY3-48" fmla="*/ 1109283 h 1109283"/>
              <a:gd name="connsiteX0-49" fmla="*/ 0 w 2628900"/>
              <a:gd name="connsiteY0-50" fmla="*/ 1159993 h 1159993"/>
              <a:gd name="connsiteX1-51" fmla="*/ 1116330 w 2628900"/>
              <a:gd name="connsiteY1-52" fmla="*/ 0 h 1159993"/>
              <a:gd name="connsiteX2-53" fmla="*/ 2628900 w 2628900"/>
              <a:gd name="connsiteY2-54" fmla="*/ 346575 h 1159993"/>
              <a:gd name="connsiteX3-55" fmla="*/ 0 w 2628900"/>
              <a:gd name="connsiteY3-56" fmla="*/ 1159993 h 1159993"/>
              <a:gd name="connsiteX0-57" fmla="*/ 0 w 2651760"/>
              <a:gd name="connsiteY0-58" fmla="*/ 1153654 h 1153654"/>
              <a:gd name="connsiteX1-59" fmla="*/ 1139190 w 2651760"/>
              <a:gd name="connsiteY1-60" fmla="*/ 0 h 1153654"/>
              <a:gd name="connsiteX2-61" fmla="*/ 2651760 w 2651760"/>
              <a:gd name="connsiteY2-62" fmla="*/ 346575 h 1153654"/>
              <a:gd name="connsiteX3-63" fmla="*/ 0 w 2651760"/>
              <a:gd name="connsiteY3-64" fmla="*/ 1153654 h 1153654"/>
              <a:gd name="connsiteX0-65" fmla="*/ 0 w 4617720"/>
              <a:gd name="connsiteY0-66" fmla="*/ 1166332 h 1166332"/>
              <a:gd name="connsiteX1-67" fmla="*/ 3105150 w 4617720"/>
              <a:gd name="connsiteY1-68" fmla="*/ 0 h 1166332"/>
              <a:gd name="connsiteX2-69" fmla="*/ 4617720 w 4617720"/>
              <a:gd name="connsiteY2-70" fmla="*/ 346575 h 1166332"/>
              <a:gd name="connsiteX3-71" fmla="*/ 0 w 4617720"/>
              <a:gd name="connsiteY3-72" fmla="*/ 1166332 h 1166332"/>
              <a:gd name="connsiteX0-73" fmla="*/ 0 w 4617720"/>
              <a:gd name="connsiteY0-74" fmla="*/ 893765 h 893765"/>
              <a:gd name="connsiteX1-75" fmla="*/ 3272790 w 4617720"/>
              <a:gd name="connsiteY1-76" fmla="*/ 0 h 893765"/>
              <a:gd name="connsiteX2-77" fmla="*/ 4617720 w 4617720"/>
              <a:gd name="connsiteY2-78" fmla="*/ 74008 h 893765"/>
              <a:gd name="connsiteX3-79" fmla="*/ 0 w 4617720"/>
              <a:gd name="connsiteY3-80" fmla="*/ 893765 h 893765"/>
              <a:gd name="connsiteX0-81" fmla="*/ 0 w 4617720"/>
              <a:gd name="connsiteY0-82" fmla="*/ 1001524 h 1001524"/>
              <a:gd name="connsiteX1-83" fmla="*/ 3257550 w 4617720"/>
              <a:gd name="connsiteY1-84" fmla="*/ 0 h 1001524"/>
              <a:gd name="connsiteX2-85" fmla="*/ 4617720 w 4617720"/>
              <a:gd name="connsiteY2-86" fmla="*/ 181767 h 1001524"/>
              <a:gd name="connsiteX3-87" fmla="*/ 0 w 4617720"/>
              <a:gd name="connsiteY3-88" fmla="*/ 1001524 h 1001524"/>
              <a:gd name="connsiteX0-89" fmla="*/ 0 w 4472940"/>
              <a:gd name="connsiteY0-90" fmla="*/ 1001524 h 1001524"/>
              <a:gd name="connsiteX1-91" fmla="*/ 3257550 w 4472940"/>
              <a:gd name="connsiteY1-92" fmla="*/ 0 h 1001524"/>
              <a:gd name="connsiteX2-93" fmla="*/ 4472940 w 4472940"/>
              <a:gd name="connsiteY2-94" fmla="*/ 993128 h 1001524"/>
              <a:gd name="connsiteX3-95" fmla="*/ 0 w 4472940"/>
              <a:gd name="connsiteY3-96" fmla="*/ 1001524 h 1001524"/>
              <a:gd name="connsiteX0-97" fmla="*/ 0 w 5025390"/>
              <a:gd name="connsiteY0-98" fmla="*/ 668739 h 993128"/>
              <a:gd name="connsiteX1-99" fmla="*/ 3810000 w 5025390"/>
              <a:gd name="connsiteY1-100" fmla="*/ 0 h 993128"/>
              <a:gd name="connsiteX2-101" fmla="*/ 5025390 w 5025390"/>
              <a:gd name="connsiteY2-102" fmla="*/ 993128 h 993128"/>
              <a:gd name="connsiteX3-103" fmla="*/ 0 w 5025390"/>
              <a:gd name="connsiteY3-104" fmla="*/ 668739 h 993128"/>
              <a:gd name="connsiteX0-105" fmla="*/ 0 w 3810000"/>
              <a:gd name="connsiteY0-106" fmla="*/ 668739 h 1642851"/>
              <a:gd name="connsiteX1-107" fmla="*/ 3810000 w 3810000"/>
              <a:gd name="connsiteY1-108" fmla="*/ 0 h 1642851"/>
              <a:gd name="connsiteX2-109" fmla="*/ 1215390 w 3810000"/>
              <a:gd name="connsiteY2-110" fmla="*/ 1642851 h 1642851"/>
              <a:gd name="connsiteX3-111" fmla="*/ 0 w 3810000"/>
              <a:gd name="connsiteY3-112" fmla="*/ 668739 h 1642851"/>
              <a:gd name="connsiteX0-113" fmla="*/ 0 w 2419350"/>
              <a:gd name="connsiteY0-114" fmla="*/ 335954 h 1310066"/>
              <a:gd name="connsiteX1-115" fmla="*/ 2419350 w 2419350"/>
              <a:gd name="connsiteY1-116" fmla="*/ 0 h 1310066"/>
              <a:gd name="connsiteX2-117" fmla="*/ 1215390 w 2419350"/>
              <a:gd name="connsiteY2-118" fmla="*/ 1310066 h 1310066"/>
              <a:gd name="connsiteX3-119" fmla="*/ 0 w 2419350"/>
              <a:gd name="connsiteY3-120" fmla="*/ 335954 h 1310066"/>
              <a:gd name="connsiteX0-121" fmla="*/ 0 w 3562350"/>
              <a:gd name="connsiteY0-122" fmla="*/ 209179 h 1183291"/>
              <a:gd name="connsiteX1-123" fmla="*/ 3562350 w 3562350"/>
              <a:gd name="connsiteY1-124" fmla="*/ 0 h 1183291"/>
              <a:gd name="connsiteX2-125" fmla="*/ 1215390 w 3562350"/>
              <a:gd name="connsiteY2-126" fmla="*/ 1183291 h 1183291"/>
              <a:gd name="connsiteX3-127" fmla="*/ 0 w 3562350"/>
              <a:gd name="connsiteY3-128" fmla="*/ 209179 h 1183291"/>
              <a:gd name="connsiteX0-129" fmla="*/ 0 w 3867150"/>
              <a:gd name="connsiteY0-130" fmla="*/ 383495 h 1357607"/>
              <a:gd name="connsiteX1-131" fmla="*/ 3867150 w 3867150"/>
              <a:gd name="connsiteY1-132" fmla="*/ 0 h 1357607"/>
              <a:gd name="connsiteX2-133" fmla="*/ 1215390 w 3867150"/>
              <a:gd name="connsiteY2-134" fmla="*/ 1357607 h 1357607"/>
              <a:gd name="connsiteX3-135" fmla="*/ 0 w 3867150"/>
              <a:gd name="connsiteY3-136" fmla="*/ 383495 h 1357607"/>
              <a:gd name="connsiteX0-137" fmla="*/ 0 w 3619500"/>
              <a:gd name="connsiteY0-138" fmla="*/ 716280 h 1357607"/>
              <a:gd name="connsiteX1-139" fmla="*/ 3619500 w 3619500"/>
              <a:gd name="connsiteY1-140" fmla="*/ 0 h 1357607"/>
              <a:gd name="connsiteX2-141" fmla="*/ 967740 w 3619500"/>
              <a:gd name="connsiteY2-142" fmla="*/ 1357607 h 1357607"/>
              <a:gd name="connsiteX3-143" fmla="*/ 0 w 3619500"/>
              <a:gd name="connsiteY3-144" fmla="*/ 716280 h 1357607"/>
              <a:gd name="connsiteX0-145" fmla="*/ 0 w 3633787"/>
              <a:gd name="connsiteY0-146" fmla="*/ 716280 h 1357607"/>
              <a:gd name="connsiteX1-147" fmla="*/ 3633787 w 3633787"/>
              <a:gd name="connsiteY1-148" fmla="*/ 0 h 1357607"/>
              <a:gd name="connsiteX2-149" fmla="*/ 967740 w 3633787"/>
              <a:gd name="connsiteY2-150" fmla="*/ 1357607 h 1357607"/>
              <a:gd name="connsiteX3-151" fmla="*/ 0 w 3633787"/>
              <a:gd name="connsiteY3-152" fmla="*/ 716280 h 135760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3633787" h="1357607">
                <a:moveTo>
                  <a:pt x="0" y="716280"/>
                </a:moveTo>
                <a:lnTo>
                  <a:pt x="3633787" y="0"/>
                </a:lnTo>
                <a:lnTo>
                  <a:pt x="967740" y="1357607"/>
                </a:lnTo>
                <a:lnTo>
                  <a:pt x="0" y="71628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等腰三角形 2"/>
          <p:cNvSpPr/>
          <p:nvPr/>
        </p:nvSpPr>
        <p:spPr>
          <a:xfrm rot="10800000">
            <a:off x="4441825" y="5997575"/>
            <a:ext cx="5529263" cy="866775"/>
          </a:xfrm>
          <a:custGeom>
            <a:avLst/>
            <a:gdLst>
              <a:gd name="connsiteX0" fmla="*/ 0 w 1562100"/>
              <a:gd name="connsiteY0" fmla="*/ 2095500 h 2095500"/>
              <a:gd name="connsiteX1" fmla="*/ 781050 w 1562100"/>
              <a:gd name="connsiteY1" fmla="*/ 0 h 2095500"/>
              <a:gd name="connsiteX2" fmla="*/ 1562100 w 1562100"/>
              <a:gd name="connsiteY2" fmla="*/ 2095500 h 2095500"/>
              <a:gd name="connsiteX3" fmla="*/ 0 w 1562100"/>
              <a:gd name="connsiteY3" fmla="*/ 2095500 h 2095500"/>
              <a:gd name="connsiteX0-1" fmla="*/ 0 w 1600200"/>
              <a:gd name="connsiteY0-2" fmla="*/ 3848100 h 3848100"/>
              <a:gd name="connsiteX1-3" fmla="*/ 819150 w 1600200"/>
              <a:gd name="connsiteY1-4" fmla="*/ 0 h 3848100"/>
              <a:gd name="connsiteX2-5" fmla="*/ 1600200 w 1600200"/>
              <a:gd name="connsiteY2-6" fmla="*/ 2095500 h 3848100"/>
              <a:gd name="connsiteX3-7" fmla="*/ 0 w 1600200"/>
              <a:gd name="connsiteY3-8" fmla="*/ 3848100 h 3848100"/>
              <a:gd name="connsiteX0-9" fmla="*/ 0 w 1600200"/>
              <a:gd name="connsiteY0-10" fmla="*/ 1790700 h 1790700"/>
              <a:gd name="connsiteX1-11" fmla="*/ 0 w 1600200"/>
              <a:gd name="connsiteY1-12" fmla="*/ 0 h 1790700"/>
              <a:gd name="connsiteX2-13" fmla="*/ 1600200 w 1600200"/>
              <a:gd name="connsiteY2-14" fmla="*/ 38100 h 1790700"/>
              <a:gd name="connsiteX3-15" fmla="*/ 0 w 1600200"/>
              <a:gd name="connsiteY3-16" fmla="*/ 1790700 h 1790700"/>
              <a:gd name="connsiteX0-17" fmla="*/ 0 w 1143000"/>
              <a:gd name="connsiteY0-18" fmla="*/ 1790700 h 1790700"/>
              <a:gd name="connsiteX1-19" fmla="*/ 0 w 1143000"/>
              <a:gd name="connsiteY1-20" fmla="*/ 0 h 1790700"/>
              <a:gd name="connsiteX2-21" fmla="*/ 1143000 w 1143000"/>
              <a:gd name="connsiteY2-22" fmla="*/ 628650 h 1790700"/>
              <a:gd name="connsiteX3-23" fmla="*/ 0 w 1143000"/>
              <a:gd name="connsiteY3-24" fmla="*/ 1790700 h 1790700"/>
              <a:gd name="connsiteX0-25" fmla="*/ 0 w 2971800"/>
              <a:gd name="connsiteY0-26" fmla="*/ 1790700 h 1790700"/>
              <a:gd name="connsiteX1-27" fmla="*/ 1828800 w 2971800"/>
              <a:gd name="connsiteY1-28" fmla="*/ 0 h 1790700"/>
              <a:gd name="connsiteX2-29" fmla="*/ 2971800 w 2971800"/>
              <a:gd name="connsiteY2-30" fmla="*/ 628650 h 1790700"/>
              <a:gd name="connsiteX3-31" fmla="*/ 0 w 2971800"/>
              <a:gd name="connsiteY3-32" fmla="*/ 1790700 h 1790700"/>
              <a:gd name="connsiteX0-33" fmla="*/ 0 w 2971800"/>
              <a:gd name="connsiteY0-34" fmla="*/ 1162050 h 1162050"/>
              <a:gd name="connsiteX1-35" fmla="*/ 1162050 w 2971800"/>
              <a:gd name="connsiteY1-36" fmla="*/ 52767 h 1162050"/>
              <a:gd name="connsiteX2-37" fmla="*/ 2971800 w 2971800"/>
              <a:gd name="connsiteY2-38" fmla="*/ 0 h 1162050"/>
              <a:gd name="connsiteX3-39" fmla="*/ 0 w 2971800"/>
              <a:gd name="connsiteY3-40" fmla="*/ 1162050 h 1162050"/>
              <a:gd name="connsiteX0-41" fmla="*/ 0 w 2628900"/>
              <a:gd name="connsiteY0-42" fmla="*/ 1109283 h 1109283"/>
              <a:gd name="connsiteX1-43" fmla="*/ 1162050 w 2628900"/>
              <a:gd name="connsiteY1-44" fmla="*/ 0 h 1109283"/>
              <a:gd name="connsiteX2-45" fmla="*/ 2628900 w 2628900"/>
              <a:gd name="connsiteY2-46" fmla="*/ 295865 h 1109283"/>
              <a:gd name="connsiteX3-47" fmla="*/ 0 w 2628900"/>
              <a:gd name="connsiteY3-48" fmla="*/ 1109283 h 1109283"/>
              <a:gd name="connsiteX0-49" fmla="*/ 0 w 2628900"/>
              <a:gd name="connsiteY0-50" fmla="*/ 1159993 h 1159993"/>
              <a:gd name="connsiteX1-51" fmla="*/ 1116330 w 2628900"/>
              <a:gd name="connsiteY1-52" fmla="*/ 0 h 1159993"/>
              <a:gd name="connsiteX2-53" fmla="*/ 2628900 w 2628900"/>
              <a:gd name="connsiteY2-54" fmla="*/ 346575 h 1159993"/>
              <a:gd name="connsiteX3-55" fmla="*/ 0 w 2628900"/>
              <a:gd name="connsiteY3-56" fmla="*/ 1159993 h 1159993"/>
              <a:gd name="connsiteX0-57" fmla="*/ 0 w 2651760"/>
              <a:gd name="connsiteY0-58" fmla="*/ 1153654 h 1153654"/>
              <a:gd name="connsiteX1-59" fmla="*/ 1139190 w 2651760"/>
              <a:gd name="connsiteY1-60" fmla="*/ 0 h 1153654"/>
              <a:gd name="connsiteX2-61" fmla="*/ 2651760 w 2651760"/>
              <a:gd name="connsiteY2-62" fmla="*/ 346575 h 1153654"/>
              <a:gd name="connsiteX3-63" fmla="*/ 0 w 2651760"/>
              <a:gd name="connsiteY3-64" fmla="*/ 1153654 h 1153654"/>
              <a:gd name="connsiteX0-65" fmla="*/ 0 w 4617720"/>
              <a:gd name="connsiteY0-66" fmla="*/ 1166332 h 1166332"/>
              <a:gd name="connsiteX1-67" fmla="*/ 3105150 w 4617720"/>
              <a:gd name="connsiteY1-68" fmla="*/ 0 h 1166332"/>
              <a:gd name="connsiteX2-69" fmla="*/ 4617720 w 4617720"/>
              <a:gd name="connsiteY2-70" fmla="*/ 346575 h 1166332"/>
              <a:gd name="connsiteX3-71" fmla="*/ 0 w 4617720"/>
              <a:gd name="connsiteY3-72" fmla="*/ 1166332 h 1166332"/>
              <a:gd name="connsiteX0-73" fmla="*/ 0 w 4617720"/>
              <a:gd name="connsiteY0-74" fmla="*/ 893765 h 893765"/>
              <a:gd name="connsiteX1-75" fmla="*/ 3272790 w 4617720"/>
              <a:gd name="connsiteY1-76" fmla="*/ 0 h 893765"/>
              <a:gd name="connsiteX2-77" fmla="*/ 4617720 w 4617720"/>
              <a:gd name="connsiteY2-78" fmla="*/ 74008 h 893765"/>
              <a:gd name="connsiteX3-79" fmla="*/ 0 w 4617720"/>
              <a:gd name="connsiteY3-80" fmla="*/ 893765 h 893765"/>
              <a:gd name="connsiteX0-81" fmla="*/ 0 w 4617720"/>
              <a:gd name="connsiteY0-82" fmla="*/ 1001524 h 1001524"/>
              <a:gd name="connsiteX1-83" fmla="*/ 3257550 w 4617720"/>
              <a:gd name="connsiteY1-84" fmla="*/ 0 h 1001524"/>
              <a:gd name="connsiteX2-85" fmla="*/ 4617720 w 4617720"/>
              <a:gd name="connsiteY2-86" fmla="*/ 181767 h 1001524"/>
              <a:gd name="connsiteX3-87" fmla="*/ 0 w 4617720"/>
              <a:gd name="connsiteY3-88" fmla="*/ 1001524 h 1001524"/>
              <a:gd name="connsiteX0-89" fmla="*/ 0 w 4472940"/>
              <a:gd name="connsiteY0-90" fmla="*/ 1001524 h 1001524"/>
              <a:gd name="connsiteX1-91" fmla="*/ 3257550 w 4472940"/>
              <a:gd name="connsiteY1-92" fmla="*/ 0 h 1001524"/>
              <a:gd name="connsiteX2-93" fmla="*/ 4472940 w 4472940"/>
              <a:gd name="connsiteY2-94" fmla="*/ 993128 h 1001524"/>
              <a:gd name="connsiteX3-95" fmla="*/ 0 w 4472940"/>
              <a:gd name="connsiteY3-96" fmla="*/ 1001524 h 1001524"/>
              <a:gd name="connsiteX0-97" fmla="*/ 0 w 5025390"/>
              <a:gd name="connsiteY0-98" fmla="*/ 668739 h 993128"/>
              <a:gd name="connsiteX1-99" fmla="*/ 3810000 w 5025390"/>
              <a:gd name="connsiteY1-100" fmla="*/ 0 h 993128"/>
              <a:gd name="connsiteX2-101" fmla="*/ 5025390 w 5025390"/>
              <a:gd name="connsiteY2-102" fmla="*/ 993128 h 993128"/>
              <a:gd name="connsiteX3-103" fmla="*/ 0 w 5025390"/>
              <a:gd name="connsiteY3-104" fmla="*/ 668739 h 993128"/>
              <a:gd name="connsiteX0-105" fmla="*/ 0 w 3810000"/>
              <a:gd name="connsiteY0-106" fmla="*/ 668739 h 1642851"/>
              <a:gd name="connsiteX1-107" fmla="*/ 3810000 w 3810000"/>
              <a:gd name="connsiteY1-108" fmla="*/ 0 h 1642851"/>
              <a:gd name="connsiteX2-109" fmla="*/ 1215390 w 3810000"/>
              <a:gd name="connsiteY2-110" fmla="*/ 1642851 h 1642851"/>
              <a:gd name="connsiteX3-111" fmla="*/ 0 w 3810000"/>
              <a:gd name="connsiteY3-112" fmla="*/ 668739 h 1642851"/>
              <a:gd name="connsiteX0-113" fmla="*/ 0 w 2419350"/>
              <a:gd name="connsiteY0-114" fmla="*/ 335954 h 1310066"/>
              <a:gd name="connsiteX1-115" fmla="*/ 2419350 w 2419350"/>
              <a:gd name="connsiteY1-116" fmla="*/ 0 h 1310066"/>
              <a:gd name="connsiteX2-117" fmla="*/ 1215390 w 2419350"/>
              <a:gd name="connsiteY2-118" fmla="*/ 1310066 h 1310066"/>
              <a:gd name="connsiteX3-119" fmla="*/ 0 w 2419350"/>
              <a:gd name="connsiteY3-120" fmla="*/ 335954 h 1310066"/>
              <a:gd name="connsiteX0-121" fmla="*/ 0 w 3562350"/>
              <a:gd name="connsiteY0-122" fmla="*/ 209179 h 1183291"/>
              <a:gd name="connsiteX1-123" fmla="*/ 3562350 w 3562350"/>
              <a:gd name="connsiteY1-124" fmla="*/ 0 h 1183291"/>
              <a:gd name="connsiteX2-125" fmla="*/ 1215390 w 3562350"/>
              <a:gd name="connsiteY2-126" fmla="*/ 1183291 h 1183291"/>
              <a:gd name="connsiteX3-127" fmla="*/ 0 w 3562350"/>
              <a:gd name="connsiteY3-128" fmla="*/ 209179 h 1183291"/>
              <a:gd name="connsiteX0-129" fmla="*/ 0 w 3867150"/>
              <a:gd name="connsiteY0-130" fmla="*/ 383495 h 1357607"/>
              <a:gd name="connsiteX1-131" fmla="*/ 3867150 w 3867150"/>
              <a:gd name="connsiteY1-132" fmla="*/ 0 h 1357607"/>
              <a:gd name="connsiteX2-133" fmla="*/ 1215390 w 3867150"/>
              <a:gd name="connsiteY2-134" fmla="*/ 1357607 h 1357607"/>
              <a:gd name="connsiteX3-135" fmla="*/ 0 w 3867150"/>
              <a:gd name="connsiteY3-136" fmla="*/ 383495 h 1357607"/>
              <a:gd name="connsiteX0-137" fmla="*/ 0 w 3619500"/>
              <a:gd name="connsiteY0-138" fmla="*/ 716280 h 1357607"/>
              <a:gd name="connsiteX1-139" fmla="*/ 3619500 w 3619500"/>
              <a:gd name="connsiteY1-140" fmla="*/ 0 h 1357607"/>
              <a:gd name="connsiteX2-141" fmla="*/ 967740 w 3619500"/>
              <a:gd name="connsiteY2-142" fmla="*/ 1357607 h 1357607"/>
              <a:gd name="connsiteX3-143" fmla="*/ 0 w 3619500"/>
              <a:gd name="connsiteY3-144" fmla="*/ 716280 h 1357607"/>
              <a:gd name="connsiteX0-145" fmla="*/ 0 w 5886450"/>
              <a:gd name="connsiteY0-146" fmla="*/ 747974 h 1389301"/>
              <a:gd name="connsiteX1-147" fmla="*/ 5886450 w 5886450"/>
              <a:gd name="connsiteY1-148" fmla="*/ 0 h 1389301"/>
              <a:gd name="connsiteX2-149" fmla="*/ 967740 w 5886450"/>
              <a:gd name="connsiteY2-150" fmla="*/ 1389301 h 1389301"/>
              <a:gd name="connsiteX3-151" fmla="*/ 0 w 5886450"/>
              <a:gd name="connsiteY3-152" fmla="*/ 747974 h 1389301"/>
              <a:gd name="connsiteX0-153" fmla="*/ 0 w 5886450"/>
              <a:gd name="connsiteY0-154" fmla="*/ 747974 h 771272"/>
              <a:gd name="connsiteX1-155" fmla="*/ 5886450 w 5886450"/>
              <a:gd name="connsiteY1-156" fmla="*/ 0 h 771272"/>
              <a:gd name="connsiteX2-157" fmla="*/ 2586990 w 5886450"/>
              <a:gd name="connsiteY2-158" fmla="*/ 771272 h 771272"/>
              <a:gd name="connsiteX3-159" fmla="*/ 0 w 5886450"/>
              <a:gd name="connsiteY3-160" fmla="*/ 747974 h 771272"/>
              <a:gd name="connsiteX0-161" fmla="*/ 0 w 5486400"/>
              <a:gd name="connsiteY0-162" fmla="*/ 0 h 783950"/>
              <a:gd name="connsiteX1-163" fmla="*/ 5486400 w 5486400"/>
              <a:gd name="connsiteY1-164" fmla="*/ 12678 h 783950"/>
              <a:gd name="connsiteX2-165" fmla="*/ 2186940 w 5486400"/>
              <a:gd name="connsiteY2-166" fmla="*/ 783950 h 783950"/>
              <a:gd name="connsiteX3-167" fmla="*/ 0 w 5486400"/>
              <a:gd name="connsiteY3-168" fmla="*/ 0 h 783950"/>
              <a:gd name="connsiteX0-169" fmla="*/ 0 w 5486400"/>
              <a:gd name="connsiteY0-170" fmla="*/ 0 h 720562"/>
              <a:gd name="connsiteX1-171" fmla="*/ 5486400 w 5486400"/>
              <a:gd name="connsiteY1-172" fmla="*/ 12678 h 720562"/>
              <a:gd name="connsiteX2-173" fmla="*/ 1920240 w 5486400"/>
              <a:gd name="connsiteY2-174" fmla="*/ 720562 h 720562"/>
              <a:gd name="connsiteX3-175" fmla="*/ 0 w 5486400"/>
              <a:gd name="connsiteY3-176" fmla="*/ 0 h 720562"/>
              <a:gd name="connsiteX0-177" fmla="*/ 0 w 5529262"/>
              <a:gd name="connsiteY0-178" fmla="*/ 0 h 720562"/>
              <a:gd name="connsiteX1-179" fmla="*/ 5529262 w 5529262"/>
              <a:gd name="connsiteY1-180" fmla="*/ 12678 h 720562"/>
              <a:gd name="connsiteX2-181" fmla="*/ 1920240 w 5529262"/>
              <a:gd name="connsiteY2-182" fmla="*/ 720562 h 720562"/>
              <a:gd name="connsiteX3-183" fmla="*/ 0 w 5529262"/>
              <a:gd name="connsiteY3-184" fmla="*/ 0 h 720562"/>
              <a:gd name="connsiteX0-185" fmla="*/ 0 w 5524500"/>
              <a:gd name="connsiteY0-186" fmla="*/ 0 h 720562"/>
              <a:gd name="connsiteX1-187" fmla="*/ 5524500 w 5524500"/>
              <a:gd name="connsiteY1-188" fmla="*/ 8716 h 720562"/>
              <a:gd name="connsiteX2-189" fmla="*/ 1920240 w 5524500"/>
              <a:gd name="connsiteY2-190" fmla="*/ 720562 h 720562"/>
              <a:gd name="connsiteX3-191" fmla="*/ 0 w 5524500"/>
              <a:gd name="connsiteY3-192" fmla="*/ 0 h 720562"/>
              <a:gd name="connsiteX0-193" fmla="*/ 0 w 5529263"/>
              <a:gd name="connsiteY0-194" fmla="*/ 0 h 720562"/>
              <a:gd name="connsiteX1-195" fmla="*/ 5529263 w 5529263"/>
              <a:gd name="connsiteY1-196" fmla="*/ 8716 h 720562"/>
              <a:gd name="connsiteX2-197" fmla="*/ 1920240 w 5529263"/>
              <a:gd name="connsiteY2-198" fmla="*/ 720562 h 720562"/>
              <a:gd name="connsiteX3-199" fmla="*/ 0 w 5529263"/>
              <a:gd name="connsiteY3-200" fmla="*/ 0 h 72056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5529263" h="720562">
                <a:moveTo>
                  <a:pt x="0" y="0"/>
                </a:moveTo>
                <a:lnTo>
                  <a:pt x="5529263" y="8716"/>
                </a:lnTo>
                <a:lnTo>
                  <a:pt x="1920240" y="72056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等腰三角形 2"/>
          <p:cNvSpPr/>
          <p:nvPr/>
        </p:nvSpPr>
        <p:spPr>
          <a:xfrm rot="10800000">
            <a:off x="8020050" y="4745038"/>
            <a:ext cx="3268663" cy="2103438"/>
          </a:xfrm>
          <a:custGeom>
            <a:avLst/>
            <a:gdLst>
              <a:gd name="connsiteX0" fmla="*/ 0 w 1562100"/>
              <a:gd name="connsiteY0" fmla="*/ 2095500 h 2095500"/>
              <a:gd name="connsiteX1" fmla="*/ 781050 w 1562100"/>
              <a:gd name="connsiteY1" fmla="*/ 0 h 2095500"/>
              <a:gd name="connsiteX2" fmla="*/ 1562100 w 1562100"/>
              <a:gd name="connsiteY2" fmla="*/ 2095500 h 2095500"/>
              <a:gd name="connsiteX3" fmla="*/ 0 w 1562100"/>
              <a:gd name="connsiteY3" fmla="*/ 2095500 h 2095500"/>
              <a:gd name="connsiteX0-1" fmla="*/ 0 w 1600200"/>
              <a:gd name="connsiteY0-2" fmla="*/ 3848100 h 3848100"/>
              <a:gd name="connsiteX1-3" fmla="*/ 819150 w 1600200"/>
              <a:gd name="connsiteY1-4" fmla="*/ 0 h 3848100"/>
              <a:gd name="connsiteX2-5" fmla="*/ 1600200 w 1600200"/>
              <a:gd name="connsiteY2-6" fmla="*/ 2095500 h 3848100"/>
              <a:gd name="connsiteX3-7" fmla="*/ 0 w 1600200"/>
              <a:gd name="connsiteY3-8" fmla="*/ 3848100 h 3848100"/>
              <a:gd name="connsiteX0-9" fmla="*/ 0 w 1600200"/>
              <a:gd name="connsiteY0-10" fmla="*/ 1790700 h 1790700"/>
              <a:gd name="connsiteX1-11" fmla="*/ 0 w 1600200"/>
              <a:gd name="connsiteY1-12" fmla="*/ 0 h 1790700"/>
              <a:gd name="connsiteX2-13" fmla="*/ 1600200 w 1600200"/>
              <a:gd name="connsiteY2-14" fmla="*/ 38100 h 1790700"/>
              <a:gd name="connsiteX3-15" fmla="*/ 0 w 1600200"/>
              <a:gd name="connsiteY3-16" fmla="*/ 1790700 h 1790700"/>
              <a:gd name="connsiteX0-17" fmla="*/ 0 w 1143000"/>
              <a:gd name="connsiteY0-18" fmla="*/ 1790700 h 1790700"/>
              <a:gd name="connsiteX1-19" fmla="*/ 0 w 1143000"/>
              <a:gd name="connsiteY1-20" fmla="*/ 0 h 1790700"/>
              <a:gd name="connsiteX2-21" fmla="*/ 1143000 w 1143000"/>
              <a:gd name="connsiteY2-22" fmla="*/ 628650 h 1790700"/>
              <a:gd name="connsiteX3-23" fmla="*/ 0 w 1143000"/>
              <a:gd name="connsiteY3-24" fmla="*/ 1790700 h 1790700"/>
              <a:gd name="connsiteX0-25" fmla="*/ 0 w 2971800"/>
              <a:gd name="connsiteY0-26" fmla="*/ 1790700 h 1790700"/>
              <a:gd name="connsiteX1-27" fmla="*/ 1828800 w 2971800"/>
              <a:gd name="connsiteY1-28" fmla="*/ 0 h 1790700"/>
              <a:gd name="connsiteX2-29" fmla="*/ 2971800 w 2971800"/>
              <a:gd name="connsiteY2-30" fmla="*/ 628650 h 1790700"/>
              <a:gd name="connsiteX3-31" fmla="*/ 0 w 2971800"/>
              <a:gd name="connsiteY3-32" fmla="*/ 1790700 h 1790700"/>
              <a:gd name="connsiteX0-33" fmla="*/ 0 w 2971800"/>
              <a:gd name="connsiteY0-34" fmla="*/ 1162050 h 1162050"/>
              <a:gd name="connsiteX1-35" fmla="*/ 1162050 w 2971800"/>
              <a:gd name="connsiteY1-36" fmla="*/ 52767 h 1162050"/>
              <a:gd name="connsiteX2-37" fmla="*/ 2971800 w 2971800"/>
              <a:gd name="connsiteY2-38" fmla="*/ 0 h 1162050"/>
              <a:gd name="connsiteX3-39" fmla="*/ 0 w 2971800"/>
              <a:gd name="connsiteY3-40" fmla="*/ 1162050 h 1162050"/>
              <a:gd name="connsiteX0-41" fmla="*/ 0 w 2628900"/>
              <a:gd name="connsiteY0-42" fmla="*/ 1109283 h 1109283"/>
              <a:gd name="connsiteX1-43" fmla="*/ 1162050 w 2628900"/>
              <a:gd name="connsiteY1-44" fmla="*/ 0 h 1109283"/>
              <a:gd name="connsiteX2-45" fmla="*/ 2628900 w 2628900"/>
              <a:gd name="connsiteY2-46" fmla="*/ 295865 h 1109283"/>
              <a:gd name="connsiteX3-47" fmla="*/ 0 w 2628900"/>
              <a:gd name="connsiteY3-48" fmla="*/ 1109283 h 1109283"/>
              <a:gd name="connsiteX0-49" fmla="*/ 0 w 2628900"/>
              <a:gd name="connsiteY0-50" fmla="*/ 1159993 h 1159993"/>
              <a:gd name="connsiteX1-51" fmla="*/ 1116330 w 2628900"/>
              <a:gd name="connsiteY1-52" fmla="*/ 0 h 1159993"/>
              <a:gd name="connsiteX2-53" fmla="*/ 2628900 w 2628900"/>
              <a:gd name="connsiteY2-54" fmla="*/ 346575 h 1159993"/>
              <a:gd name="connsiteX3-55" fmla="*/ 0 w 2628900"/>
              <a:gd name="connsiteY3-56" fmla="*/ 1159993 h 1159993"/>
              <a:gd name="connsiteX0-57" fmla="*/ 0 w 2651760"/>
              <a:gd name="connsiteY0-58" fmla="*/ 1153654 h 1153654"/>
              <a:gd name="connsiteX1-59" fmla="*/ 1139190 w 2651760"/>
              <a:gd name="connsiteY1-60" fmla="*/ 0 h 1153654"/>
              <a:gd name="connsiteX2-61" fmla="*/ 2651760 w 2651760"/>
              <a:gd name="connsiteY2-62" fmla="*/ 346575 h 1153654"/>
              <a:gd name="connsiteX3-63" fmla="*/ 0 w 2651760"/>
              <a:gd name="connsiteY3-64" fmla="*/ 1153654 h 1153654"/>
              <a:gd name="connsiteX0-65" fmla="*/ 0 w 4617720"/>
              <a:gd name="connsiteY0-66" fmla="*/ 1166332 h 1166332"/>
              <a:gd name="connsiteX1-67" fmla="*/ 3105150 w 4617720"/>
              <a:gd name="connsiteY1-68" fmla="*/ 0 h 1166332"/>
              <a:gd name="connsiteX2-69" fmla="*/ 4617720 w 4617720"/>
              <a:gd name="connsiteY2-70" fmla="*/ 346575 h 1166332"/>
              <a:gd name="connsiteX3-71" fmla="*/ 0 w 4617720"/>
              <a:gd name="connsiteY3-72" fmla="*/ 1166332 h 1166332"/>
              <a:gd name="connsiteX0-73" fmla="*/ 0 w 4617720"/>
              <a:gd name="connsiteY0-74" fmla="*/ 893765 h 893765"/>
              <a:gd name="connsiteX1-75" fmla="*/ 3272790 w 4617720"/>
              <a:gd name="connsiteY1-76" fmla="*/ 0 h 893765"/>
              <a:gd name="connsiteX2-77" fmla="*/ 4617720 w 4617720"/>
              <a:gd name="connsiteY2-78" fmla="*/ 74008 h 893765"/>
              <a:gd name="connsiteX3-79" fmla="*/ 0 w 4617720"/>
              <a:gd name="connsiteY3-80" fmla="*/ 893765 h 893765"/>
              <a:gd name="connsiteX0-81" fmla="*/ 0 w 4617720"/>
              <a:gd name="connsiteY0-82" fmla="*/ 1001524 h 1001524"/>
              <a:gd name="connsiteX1-83" fmla="*/ 3257550 w 4617720"/>
              <a:gd name="connsiteY1-84" fmla="*/ 0 h 1001524"/>
              <a:gd name="connsiteX2-85" fmla="*/ 4617720 w 4617720"/>
              <a:gd name="connsiteY2-86" fmla="*/ 181767 h 1001524"/>
              <a:gd name="connsiteX3-87" fmla="*/ 0 w 4617720"/>
              <a:gd name="connsiteY3-88" fmla="*/ 1001524 h 1001524"/>
              <a:gd name="connsiteX0-89" fmla="*/ 0 w 4472940"/>
              <a:gd name="connsiteY0-90" fmla="*/ 1001524 h 1001524"/>
              <a:gd name="connsiteX1-91" fmla="*/ 3257550 w 4472940"/>
              <a:gd name="connsiteY1-92" fmla="*/ 0 h 1001524"/>
              <a:gd name="connsiteX2-93" fmla="*/ 4472940 w 4472940"/>
              <a:gd name="connsiteY2-94" fmla="*/ 993128 h 1001524"/>
              <a:gd name="connsiteX3-95" fmla="*/ 0 w 4472940"/>
              <a:gd name="connsiteY3-96" fmla="*/ 1001524 h 1001524"/>
              <a:gd name="connsiteX0-97" fmla="*/ 0 w 5025390"/>
              <a:gd name="connsiteY0-98" fmla="*/ 668739 h 993128"/>
              <a:gd name="connsiteX1-99" fmla="*/ 3810000 w 5025390"/>
              <a:gd name="connsiteY1-100" fmla="*/ 0 h 993128"/>
              <a:gd name="connsiteX2-101" fmla="*/ 5025390 w 5025390"/>
              <a:gd name="connsiteY2-102" fmla="*/ 993128 h 993128"/>
              <a:gd name="connsiteX3-103" fmla="*/ 0 w 5025390"/>
              <a:gd name="connsiteY3-104" fmla="*/ 668739 h 993128"/>
              <a:gd name="connsiteX0-105" fmla="*/ 0 w 3810000"/>
              <a:gd name="connsiteY0-106" fmla="*/ 668739 h 1642851"/>
              <a:gd name="connsiteX1-107" fmla="*/ 3810000 w 3810000"/>
              <a:gd name="connsiteY1-108" fmla="*/ 0 h 1642851"/>
              <a:gd name="connsiteX2-109" fmla="*/ 1215390 w 3810000"/>
              <a:gd name="connsiteY2-110" fmla="*/ 1642851 h 1642851"/>
              <a:gd name="connsiteX3-111" fmla="*/ 0 w 3810000"/>
              <a:gd name="connsiteY3-112" fmla="*/ 668739 h 1642851"/>
              <a:gd name="connsiteX0-113" fmla="*/ 0 w 2419350"/>
              <a:gd name="connsiteY0-114" fmla="*/ 335954 h 1310066"/>
              <a:gd name="connsiteX1-115" fmla="*/ 2419350 w 2419350"/>
              <a:gd name="connsiteY1-116" fmla="*/ 0 h 1310066"/>
              <a:gd name="connsiteX2-117" fmla="*/ 1215390 w 2419350"/>
              <a:gd name="connsiteY2-118" fmla="*/ 1310066 h 1310066"/>
              <a:gd name="connsiteX3-119" fmla="*/ 0 w 2419350"/>
              <a:gd name="connsiteY3-120" fmla="*/ 335954 h 1310066"/>
              <a:gd name="connsiteX0-121" fmla="*/ 0 w 3562350"/>
              <a:gd name="connsiteY0-122" fmla="*/ 209179 h 1183291"/>
              <a:gd name="connsiteX1-123" fmla="*/ 3562350 w 3562350"/>
              <a:gd name="connsiteY1-124" fmla="*/ 0 h 1183291"/>
              <a:gd name="connsiteX2-125" fmla="*/ 1215390 w 3562350"/>
              <a:gd name="connsiteY2-126" fmla="*/ 1183291 h 1183291"/>
              <a:gd name="connsiteX3-127" fmla="*/ 0 w 3562350"/>
              <a:gd name="connsiteY3-128" fmla="*/ 209179 h 1183291"/>
              <a:gd name="connsiteX0-129" fmla="*/ 0 w 3867150"/>
              <a:gd name="connsiteY0-130" fmla="*/ 383495 h 1357607"/>
              <a:gd name="connsiteX1-131" fmla="*/ 3867150 w 3867150"/>
              <a:gd name="connsiteY1-132" fmla="*/ 0 h 1357607"/>
              <a:gd name="connsiteX2-133" fmla="*/ 1215390 w 3867150"/>
              <a:gd name="connsiteY2-134" fmla="*/ 1357607 h 1357607"/>
              <a:gd name="connsiteX3-135" fmla="*/ 0 w 3867150"/>
              <a:gd name="connsiteY3-136" fmla="*/ 383495 h 1357607"/>
              <a:gd name="connsiteX0-137" fmla="*/ 0 w 3619500"/>
              <a:gd name="connsiteY0-138" fmla="*/ 716280 h 1357607"/>
              <a:gd name="connsiteX1-139" fmla="*/ 3619500 w 3619500"/>
              <a:gd name="connsiteY1-140" fmla="*/ 0 h 1357607"/>
              <a:gd name="connsiteX2-141" fmla="*/ 967740 w 3619500"/>
              <a:gd name="connsiteY2-142" fmla="*/ 1357607 h 1357607"/>
              <a:gd name="connsiteX3-143" fmla="*/ 0 w 3619500"/>
              <a:gd name="connsiteY3-144" fmla="*/ 716280 h 1357607"/>
              <a:gd name="connsiteX0-145" fmla="*/ 0 w 5886450"/>
              <a:gd name="connsiteY0-146" fmla="*/ 747974 h 1389301"/>
              <a:gd name="connsiteX1-147" fmla="*/ 5886450 w 5886450"/>
              <a:gd name="connsiteY1-148" fmla="*/ 0 h 1389301"/>
              <a:gd name="connsiteX2-149" fmla="*/ 967740 w 5886450"/>
              <a:gd name="connsiteY2-150" fmla="*/ 1389301 h 1389301"/>
              <a:gd name="connsiteX3-151" fmla="*/ 0 w 5886450"/>
              <a:gd name="connsiteY3-152" fmla="*/ 747974 h 1389301"/>
              <a:gd name="connsiteX0-153" fmla="*/ 0 w 5886450"/>
              <a:gd name="connsiteY0-154" fmla="*/ 747974 h 771272"/>
              <a:gd name="connsiteX1-155" fmla="*/ 5886450 w 5886450"/>
              <a:gd name="connsiteY1-156" fmla="*/ 0 h 771272"/>
              <a:gd name="connsiteX2-157" fmla="*/ 2586990 w 5886450"/>
              <a:gd name="connsiteY2-158" fmla="*/ 771272 h 771272"/>
              <a:gd name="connsiteX3-159" fmla="*/ 0 w 5886450"/>
              <a:gd name="connsiteY3-160" fmla="*/ 747974 h 771272"/>
              <a:gd name="connsiteX0-161" fmla="*/ 0 w 5486400"/>
              <a:gd name="connsiteY0-162" fmla="*/ 0 h 783950"/>
              <a:gd name="connsiteX1-163" fmla="*/ 5486400 w 5486400"/>
              <a:gd name="connsiteY1-164" fmla="*/ 12678 h 783950"/>
              <a:gd name="connsiteX2-165" fmla="*/ 2186940 w 5486400"/>
              <a:gd name="connsiteY2-166" fmla="*/ 783950 h 783950"/>
              <a:gd name="connsiteX3-167" fmla="*/ 0 w 5486400"/>
              <a:gd name="connsiteY3-168" fmla="*/ 0 h 783950"/>
              <a:gd name="connsiteX0-169" fmla="*/ 0 w 5486400"/>
              <a:gd name="connsiteY0-170" fmla="*/ 0 h 720562"/>
              <a:gd name="connsiteX1-171" fmla="*/ 5486400 w 5486400"/>
              <a:gd name="connsiteY1-172" fmla="*/ 12678 h 720562"/>
              <a:gd name="connsiteX2-173" fmla="*/ 1920240 w 5486400"/>
              <a:gd name="connsiteY2-174" fmla="*/ 720562 h 720562"/>
              <a:gd name="connsiteX3-175" fmla="*/ 0 w 5486400"/>
              <a:gd name="connsiteY3-176" fmla="*/ 0 h 720562"/>
              <a:gd name="connsiteX0-177" fmla="*/ 0 w 5276850"/>
              <a:gd name="connsiteY0-178" fmla="*/ 320106 h 1040668"/>
              <a:gd name="connsiteX1-179" fmla="*/ 5276850 w 5276850"/>
              <a:gd name="connsiteY1-180" fmla="*/ 0 h 1040668"/>
              <a:gd name="connsiteX2-181" fmla="*/ 1920240 w 5276850"/>
              <a:gd name="connsiteY2-182" fmla="*/ 1040668 h 1040668"/>
              <a:gd name="connsiteX3-183" fmla="*/ 0 w 5276850"/>
              <a:gd name="connsiteY3-184" fmla="*/ 320106 h 1040668"/>
              <a:gd name="connsiteX0-185" fmla="*/ 1356360 w 3356610"/>
              <a:gd name="connsiteY0-186" fmla="*/ 0 h 1750611"/>
              <a:gd name="connsiteX1-187" fmla="*/ 3356610 w 3356610"/>
              <a:gd name="connsiteY1-188" fmla="*/ 709943 h 1750611"/>
              <a:gd name="connsiteX2-189" fmla="*/ 0 w 3356610"/>
              <a:gd name="connsiteY2-190" fmla="*/ 1750611 h 1750611"/>
              <a:gd name="connsiteX3-191" fmla="*/ 1356360 w 3356610"/>
              <a:gd name="connsiteY3-192" fmla="*/ 0 h 1750611"/>
              <a:gd name="connsiteX0-193" fmla="*/ 1356360 w 3310890"/>
              <a:gd name="connsiteY0-194" fmla="*/ 0 h 1750611"/>
              <a:gd name="connsiteX1-195" fmla="*/ 3310890 w 3310890"/>
              <a:gd name="connsiteY1-196" fmla="*/ 728959 h 1750611"/>
              <a:gd name="connsiteX2-197" fmla="*/ 0 w 3310890"/>
              <a:gd name="connsiteY2-198" fmla="*/ 1750611 h 1750611"/>
              <a:gd name="connsiteX3-199" fmla="*/ 1356360 w 3310890"/>
              <a:gd name="connsiteY3-200" fmla="*/ 0 h 1750611"/>
              <a:gd name="connsiteX0-201" fmla="*/ 1356360 w 3257550"/>
              <a:gd name="connsiteY0-202" fmla="*/ 0 h 1750611"/>
              <a:gd name="connsiteX1-203" fmla="*/ 3257550 w 3257550"/>
              <a:gd name="connsiteY1-204" fmla="*/ 703604 h 1750611"/>
              <a:gd name="connsiteX2-205" fmla="*/ 0 w 3257550"/>
              <a:gd name="connsiteY2-206" fmla="*/ 1750611 h 1750611"/>
              <a:gd name="connsiteX3-207" fmla="*/ 1356360 w 3257550"/>
              <a:gd name="connsiteY3-208" fmla="*/ 0 h 1750611"/>
              <a:gd name="connsiteX0-209" fmla="*/ 1367935 w 3269125"/>
              <a:gd name="connsiteY0-210" fmla="*/ 0 h 1750611"/>
              <a:gd name="connsiteX1-211" fmla="*/ 3269125 w 3269125"/>
              <a:gd name="connsiteY1-212" fmla="*/ 703604 h 1750611"/>
              <a:gd name="connsiteX2-213" fmla="*/ 0 w 3269125"/>
              <a:gd name="connsiteY2-214" fmla="*/ 1750611 h 1750611"/>
              <a:gd name="connsiteX3-215" fmla="*/ 1367935 w 3269125"/>
              <a:gd name="connsiteY3-216" fmla="*/ 0 h 175061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3269125" h="1750611">
                <a:moveTo>
                  <a:pt x="1367935" y="0"/>
                </a:moveTo>
                <a:lnTo>
                  <a:pt x="3269125" y="703604"/>
                </a:lnTo>
                <a:lnTo>
                  <a:pt x="0" y="1750611"/>
                </a:lnTo>
                <a:lnTo>
                  <a:pt x="1367935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等腰三角形 2"/>
          <p:cNvSpPr/>
          <p:nvPr/>
        </p:nvSpPr>
        <p:spPr>
          <a:xfrm rot="10800000">
            <a:off x="9898063" y="4186238"/>
            <a:ext cx="2324100" cy="2660650"/>
          </a:xfrm>
          <a:custGeom>
            <a:avLst/>
            <a:gdLst>
              <a:gd name="connsiteX0" fmla="*/ 0 w 1562100"/>
              <a:gd name="connsiteY0" fmla="*/ 2095500 h 2095500"/>
              <a:gd name="connsiteX1" fmla="*/ 781050 w 1562100"/>
              <a:gd name="connsiteY1" fmla="*/ 0 h 2095500"/>
              <a:gd name="connsiteX2" fmla="*/ 1562100 w 1562100"/>
              <a:gd name="connsiteY2" fmla="*/ 2095500 h 2095500"/>
              <a:gd name="connsiteX3" fmla="*/ 0 w 1562100"/>
              <a:gd name="connsiteY3" fmla="*/ 2095500 h 2095500"/>
              <a:gd name="connsiteX0-1" fmla="*/ 0 w 1600200"/>
              <a:gd name="connsiteY0-2" fmla="*/ 3848100 h 3848100"/>
              <a:gd name="connsiteX1-3" fmla="*/ 819150 w 1600200"/>
              <a:gd name="connsiteY1-4" fmla="*/ 0 h 3848100"/>
              <a:gd name="connsiteX2-5" fmla="*/ 1600200 w 1600200"/>
              <a:gd name="connsiteY2-6" fmla="*/ 2095500 h 3848100"/>
              <a:gd name="connsiteX3-7" fmla="*/ 0 w 1600200"/>
              <a:gd name="connsiteY3-8" fmla="*/ 3848100 h 3848100"/>
              <a:gd name="connsiteX0-9" fmla="*/ 0 w 1600200"/>
              <a:gd name="connsiteY0-10" fmla="*/ 1790700 h 1790700"/>
              <a:gd name="connsiteX1-11" fmla="*/ 0 w 1600200"/>
              <a:gd name="connsiteY1-12" fmla="*/ 0 h 1790700"/>
              <a:gd name="connsiteX2-13" fmla="*/ 1600200 w 1600200"/>
              <a:gd name="connsiteY2-14" fmla="*/ 38100 h 1790700"/>
              <a:gd name="connsiteX3-15" fmla="*/ 0 w 1600200"/>
              <a:gd name="connsiteY3-16" fmla="*/ 1790700 h 1790700"/>
              <a:gd name="connsiteX0-17" fmla="*/ 0 w 1143000"/>
              <a:gd name="connsiteY0-18" fmla="*/ 1790700 h 1790700"/>
              <a:gd name="connsiteX1-19" fmla="*/ 0 w 1143000"/>
              <a:gd name="connsiteY1-20" fmla="*/ 0 h 1790700"/>
              <a:gd name="connsiteX2-21" fmla="*/ 1143000 w 1143000"/>
              <a:gd name="connsiteY2-22" fmla="*/ 628650 h 1790700"/>
              <a:gd name="connsiteX3-23" fmla="*/ 0 w 1143000"/>
              <a:gd name="connsiteY3-24" fmla="*/ 1790700 h 1790700"/>
              <a:gd name="connsiteX0-25" fmla="*/ 0 w 2971800"/>
              <a:gd name="connsiteY0-26" fmla="*/ 1790700 h 1790700"/>
              <a:gd name="connsiteX1-27" fmla="*/ 1828800 w 2971800"/>
              <a:gd name="connsiteY1-28" fmla="*/ 0 h 1790700"/>
              <a:gd name="connsiteX2-29" fmla="*/ 2971800 w 2971800"/>
              <a:gd name="connsiteY2-30" fmla="*/ 628650 h 1790700"/>
              <a:gd name="connsiteX3-31" fmla="*/ 0 w 2971800"/>
              <a:gd name="connsiteY3-32" fmla="*/ 1790700 h 1790700"/>
              <a:gd name="connsiteX0-33" fmla="*/ 0 w 2971800"/>
              <a:gd name="connsiteY0-34" fmla="*/ 1162050 h 1162050"/>
              <a:gd name="connsiteX1-35" fmla="*/ 1162050 w 2971800"/>
              <a:gd name="connsiteY1-36" fmla="*/ 52767 h 1162050"/>
              <a:gd name="connsiteX2-37" fmla="*/ 2971800 w 2971800"/>
              <a:gd name="connsiteY2-38" fmla="*/ 0 h 1162050"/>
              <a:gd name="connsiteX3-39" fmla="*/ 0 w 2971800"/>
              <a:gd name="connsiteY3-40" fmla="*/ 1162050 h 1162050"/>
              <a:gd name="connsiteX0-41" fmla="*/ 0 w 2628900"/>
              <a:gd name="connsiteY0-42" fmla="*/ 1109283 h 1109283"/>
              <a:gd name="connsiteX1-43" fmla="*/ 1162050 w 2628900"/>
              <a:gd name="connsiteY1-44" fmla="*/ 0 h 1109283"/>
              <a:gd name="connsiteX2-45" fmla="*/ 2628900 w 2628900"/>
              <a:gd name="connsiteY2-46" fmla="*/ 295865 h 1109283"/>
              <a:gd name="connsiteX3-47" fmla="*/ 0 w 2628900"/>
              <a:gd name="connsiteY3-48" fmla="*/ 1109283 h 1109283"/>
              <a:gd name="connsiteX0-49" fmla="*/ 0 w 2628900"/>
              <a:gd name="connsiteY0-50" fmla="*/ 1159993 h 1159993"/>
              <a:gd name="connsiteX1-51" fmla="*/ 1116330 w 2628900"/>
              <a:gd name="connsiteY1-52" fmla="*/ 0 h 1159993"/>
              <a:gd name="connsiteX2-53" fmla="*/ 2628900 w 2628900"/>
              <a:gd name="connsiteY2-54" fmla="*/ 346575 h 1159993"/>
              <a:gd name="connsiteX3-55" fmla="*/ 0 w 2628900"/>
              <a:gd name="connsiteY3-56" fmla="*/ 1159993 h 1159993"/>
              <a:gd name="connsiteX0-57" fmla="*/ 0 w 2651760"/>
              <a:gd name="connsiteY0-58" fmla="*/ 1153654 h 1153654"/>
              <a:gd name="connsiteX1-59" fmla="*/ 1139190 w 2651760"/>
              <a:gd name="connsiteY1-60" fmla="*/ 0 h 1153654"/>
              <a:gd name="connsiteX2-61" fmla="*/ 2651760 w 2651760"/>
              <a:gd name="connsiteY2-62" fmla="*/ 346575 h 1153654"/>
              <a:gd name="connsiteX3-63" fmla="*/ 0 w 2651760"/>
              <a:gd name="connsiteY3-64" fmla="*/ 1153654 h 1153654"/>
              <a:gd name="connsiteX0-65" fmla="*/ 0 w 4617720"/>
              <a:gd name="connsiteY0-66" fmla="*/ 1166332 h 1166332"/>
              <a:gd name="connsiteX1-67" fmla="*/ 3105150 w 4617720"/>
              <a:gd name="connsiteY1-68" fmla="*/ 0 h 1166332"/>
              <a:gd name="connsiteX2-69" fmla="*/ 4617720 w 4617720"/>
              <a:gd name="connsiteY2-70" fmla="*/ 346575 h 1166332"/>
              <a:gd name="connsiteX3-71" fmla="*/ 0 w 4617720"/>
              <a:gd name="connsiteY3-72" fmla="*/ 1166332 h 1166332"/>
              <a:gd name="connsiteX0-73" fmla="*/ 0 w 4617720"/>
              <a:gd name="connsiteY0-74" fmla="*/ 893765 h 893765"/>
              <a:gd name="connsiteX1-75" fmla="*/ 3272790 w 4617720"/>
              <a:gd name="connsiteY1-76" fmla="*/ 0 h 893765"/>
              <a:gd name="connsiteX2-77" fmla="*/ 4617720 w 4617720"/>
              <a:gd name="connsiteY2-78" fmla="*/ 74008 h 893765"/>
              <a:gd name="connsiteX3-79" fmla="*/ 0 w 4617720"/>
              <a:gd name="connsiteY3-80" fmla="*/ 893765 h 893765"/>
              <a:gd name="connsiteX0-81" fmla="*/ 0 w 4617720"/>
              <a:gd name="connsiteY0-82" fmla="*/ 1001524 h 1001524"/>
              <a:gd name="connsiteX1-83" fmla="*/ 3257550 w 4617720"/>
              <a:gd name="connsiteY1-84" fmla="*/ 0 h 1001524"/>
              <a:gd name="connsiteX2-85" fmla="*/ 4617720 w 4617720"/>
              <a:gd name="connsiteY2-86" fmla="*/ 181767 h 1001524"/>
              <a:gd name="connsiteX3-87" fmla="*/ 0 w 4617720"/>
              <a:gd name="connsiteY3-88" fmla="*/ 1001524 h 1001524"/>
              <a:gd name="connsiteX0-89" fmla="*/ 0 w 4472940"/>
              <a:gd name="connsiteY0-90" fmla="*/ 1001524 h 1001524"/>
              <a:gd name="connsiteX1-91" fmla="*/ 3257550 w 4472940"/>
              <a:gd name="connsiteY1-92" fmla="*/ 0 h 1001524"/>
              <a:gd name="connsiteX2-93" fmla="*/ 4472940 w 4472940"/>
              <a:gd name="connsiteY2-94" fmla="*/ 993128 h 1001524"/>
              <a:gd name="connsiteX3-95" fmla="*/ 0 w 4472940"/>
              <a:gd name="connsiteY3-96" fmla="*/ 1001524 h 1001524"/>
              <a:gd name="connsiteX0-97" fmla="*/ 0 w 5025390"/>
              <a:gd name="connsiteY0-98" fmla="*/ 668739 h 993128"/>
              <a:gd name="connsiteX1-99" fmla="*/ 3810000 w 5025390"/>
              <a:gd name="connsiteY1-100" fmla="*/ 0 h 993128"/>
              <a:gd name="connsiteX2-101" fmla="*/ 5025390 w 5025390"/>
              <a:gd name="connsiteY2-102" fmla="*/ 993128 h 993128"/>
              <a:gd name="connsiteX3-103" fmla="*/ 0 w 5025390"/>
              <a:gd name="connsiteY3-104" fmla="*/ 668739 h 993128"/>
              <a:gd name="connsiteX0-105" fmla="*/ 0 w 3810000"/>
              <a:gd name="connsiteY0-106" fmla="*/ 668739 h 1642851"/>
              <a:gd name="connsiteX1-107" fmla="*/ 3810000 w 3810000"/>
              <a:gd name="connsiteY1-108" fmla="*/ 0 h 1642851"/>
              <a:gd name="connsiteX2-109" fmla="*/ 1215390 w 3810000"/>
              <a:gd name="connsiteY2-110" fmla="*/ 1642851 h 1642851"/>
              <a:gd name="connsiteX3-111" fmla="*/ 0 w 3810000"/>
              <a:gd name="connsiteY3-112" fmla="*/ 668739 h 1642851"/>
              <a:gd name="connsiteX0-113" fmla="*/ 0 w 2419350"/>
              <a:gd name="connsiteY0-114" fmla="*/ 335954 h 1310066"/>
              <a:gd name="connsiteX1-115" fmla="*/ 2419350 w 2419350"/>
              <a:gd name="connsiteY1-116" fmla="*/ 0 h 1310066"/>
              <a:gd name="connsiteX2-117" fmla="*/ 1215390 w 2419350"/>
              <a:gd name="connsiteY2-118" fmla="*/ 1310066 h 1310066"/>
              <a:gd name="connsiteX3-119" fmla="*/ 0 w 2419350"/>
              <a:gd name="connsiteY3-120" fmla="*/ 335954 h 1310066"/>
              <a:gd name="connsiteX0-121" fmla="*/ 0 w 3562350"/>
              <a:gd name="connsiteY0-122" fmla="*/ 209179 h 1183291"/>
              <a:gd name="connsiteX1-123" fmla="*/ 3562350 w 3562350"/>
              <a:gd name="connsiteY1-124" fmla="*/ 0 h 1183291"/>
              <a:gd name="connsiteX2-125" fmla="*/ 1215390 w 3562350"/>
              <a:gd name="connsiteY2-126" fmla="*/ 1183291 h 1183291"/>
              <a:gd name="connsiteX3-127" fmla="*/ 0 w 3562350"/>
              <a:gd name="connsiteY3-128" fmla="*/ 209179 h 1183291"/>
              <a:gd name="connsiteX0-129" fmla="*/ 0 w 3867150"/>
              <a:gd name="connsiteY0-130" fmla="*/ 383495 h 1357607"/>
              <a:gd name="connsiteX1-131" fmla="*/ 3867150 w 3867150"/>
              <a:gd name="connsiteY1-132" fmla="*/ 0 h 1357607"/>
              <a:gd name="connsiteX2-133" fmla="*/ 1215390 w 3867150"/>
              <a:gd name="connsiteY2-134" fmla="*/ 1357607 h 1357607"/>
              <a:gd name="connsiteX3-135" fmla="*/ 0 w 3867150"/>
              <a:gd name="connsiteY3-136" fmla="*/ 383495 h 1357607"/>
              <a:gd name="connsiteX0-137" fmla="*/ 0 w 3619500"/>
              <a:gd name="connsiteY0-138" fmla="*/ 716280 h 1357607"/>
              <a:gd name="connsiteX1-139" fmla="*/ 3619500 w 3619500"/>
              <a:gd name="connsiteY1-140" fmla="*/ 0 h 1357607"/>
              <a:gd name="connsiteX2-141" fmla="*/ 967740 w 3619500"/>
              <a:gd name="connsiteY2-142" fmla="*/ 1357607 h 1357607"/>
              <a:gd name="connsiteX3-143" fmla="*/ 0 w 3619500"/>
              <a:gd name="connsiteY3-144" fmla="*/ 716280 h 1357607"/>
              <a:gd name="connsiteX0-145" fmla="*/ 0 w 5886450"/>
              <a:gd name="connsiteY0-146" fmla="*/ 747974 h 1389301"/>
              <a:gd name="connsiteX1-147" fmla="*/ 5886450 w 5886450"/>
              <a:gd name="connsiteY1-148" fmla="*/ 0 h 1389301"/>
              <a:gd name="connsiteX2-149" fmla="*/ 967740 w 5886450"/>
              <a:gd name="connsiteY2-150" fmla="*/ 1389301 h 1389301"/>
              <a:gd name="connsiteX3-151" fmla="*/ 0 w 5886450"/>
              <a:gd name="connsiteY3-152" fmla="*/ 747974 h 1389301"/>
              <a:gd name="connsiteX0-153" fmla="*/ 0 w 5886450"/>
              <a:gd name="connsiteY0-154" fmla="*/ 747974 h 771272"/>
              <a:gd name="connsiteX1-155" fmla="*/ 5886450 w 5886450"/>
              <a:gd name="connsiteY1-156" fmla="*/ 0 h 771272"/>
              <a:gd name="connsiteX2-157" fmla="*/ 2586990 w 5886450"/>
              <a:gd name="connsiteY2-158" fmla="*/ 771272 h 771272"/>
              <a:gd name="connsiteX3-159" fmla="*/ 0 w 5886450"/>
              <a:gd name="connsiteY3-160" fmla="*/ 747974 h 771272"/>
              <a:gd name="connsiteX0-161" fmla="*/ 0 w 5486400"/>
              <a:gd name="connsiteY0-162" fmla="*/ 0 h 783950"/>
              <a:gd name="connsiteX1-163" fmla="*/ 5486400 w 5486400"/>
              <a:gd name="connsiteY1-164" fmla="*/ 12678 h 783950"/>
              <a:gd name="connsiteX2-165" fmla="*/ 2186940 w 5486400"/>
              <a:gd name="connsiteY2-166" fmla="*/ 783950 h 783950"/>
              <a:gd name="connsiteX3-167" fmla="*/ 0 w 5486400"/>
              <a:gd name="connsiteY3-168" fmla="*/ 0 h 783950"/>
              <a:gd name="connsiteX0-169" fmla="*/ 0 w 5486400"/>
              <a:gd name="connsiteY0-170" fmla="*/ 0 h 720562"/>
              <a:gd name="connsiteX1-171" fmla="*/ 5486400 w 5486400"/>
              <a:gd name="connsiteY1-172" fmla="*/ 12678 h 720562"/>
              <a:gd name="connsiteX2-173" fmla="*/ 1920240 w 5486400"/>
              <a:gd name="connsiteY2-174" fmla="*/ 720562 h 720562"/>
              <a:gd name="connsiteX3-175" fmla="*/ 0 w 5486400"/>
              <a:gd name="connsiteY3-176" fmla="*/ 0 h 720562"/>
              <a:gd name="connsiteX0-177" fmla="*/ 0 w 5276850"/>
              <a:gd name="connsiteY0-178" fmla="*/ 320106 h 1040668"/>
              <a:gd name="connsiteX1-179" fmla="*/ 5276850 w 5276850"/>
              <a:gd name="connsiteY1-180" fmla="*/ 0 h 1040668"/>
              <a:gd name="connsiteX2-181" fmla="*/ 1920240 w 5276850"/>
              <a:gd name="connsiteY2-182" fmla="*/ 1040668 h 1040668"/>
              <a:gd name="connsiteX3-183" fmla="*/ 0 w 5276850"/>
              <a:gd name="connsiteY3-184" fmla="*/ 320106 h 1040668"/>
              <a:gd name="connsiteX0-185" fmla="*/ 1356360 w 3356610"/>
              <a:gd name="connsiteY0-186" fmla="*/ 0 h 1750611"/>
              <a:gd name="connsiteX1-187" fmla="*/ 3356610 w 3356610"/>
              <a:gd name="connsiteY1-188" fmla="*/ 709943 h 1750611"/>
              <a:gd name="connsiteX2-189" fmla="*/ 0 w 3356610"/>
              <a:gd name="connsiteY2-190" fmla="*/ 1750611 h 1750611"/>
              <a:gd name="connsiteX3-191" fmla="*/ 1356360 w 3356610"/>
              <a:gd name="connsiteY3-192" fmla="*/ 0 h 1750611"/>
              <a:gd name="connsiteX0-193" fmla="*/ 1356360 w 3737610"/>
              <a:gd name="connsiteY0-194" fmla="*/ 98249 h 1848860"/>
              <a:gd name="connsiteX1-195" fmla="*/ 3737610 w 3737610"/>
              <a:gd name="connsiteY1-196" fmla="*/ 0 h 1848860"/>
              <a:gd name="connsiteX2-197" fmla="*/ 0 w 3737610"/>
              <a:gd name="connsiteY2-198" fmla="*/ 1848860 h 1848860"/>
              <a:gd name="connsiteX3-199" fmla="*/ 1356360 w 3737610"/>
              <a:gd name="connsiteY3-200" fmla="*/ 98249 h 1848860"/>
              <a:gd name="connsiteX0-201" fmla="*/ 0 w 2381250"/>
              <a:gd name="connsiteY0-202" fmla="*/ 98249 h 2213339"/>
              <a:gd name="connsiteX1-203" fmla="*/ 2381250 w 2381250"/>
              <a:gd name="connsiteY1-204" fmla="*/ 0 h 2213339"/>
              <a:gd name="connsiteX2-205" fmla="*/ 624840 w 2381250"/>
              <a:gd name="connsiteY2-206" fmla="*/ 2213339 h 2213339"/>
              <a:gd name="connsiteX3-207" fmla="*/ 0 w 2381250"/>
              <a:gd name="connsiteY3-208" fmla="*/ 98249 h 2213339"/>
              <a:gd name="connsiteX0-209" fmla="*/ 0 w 1962150"/>
              <a:gd name="connsiteY0-210" fmla="*/ 0 h 2226018"/>
              <a:gd name="connsiteX1-211" fmla="*/ 1962150 w 1962150"/>
              <a:gd name="connsiteY1-212" fmla="*/ 12679 h 2226018"/>
              <a:gd name="connsiteX2-213" fmla="*/ 205740 w 1962150"/>
              <a:gd name="connsiteY2-214" fmla="*/ 2226018 h 2226018"/>
              <a:gd name="connsiteX3-215" fmla="*/ 0 w 1962150"/>
              <a:gd name="connsiteY3-216" fmla="*/ 0 h 2226018"/>
              <a:gd name="connsiteX0-217" fmla="*/ 0 w 2247900"/>
              <a:gd name="connsiteY0-218" fmla="*/ 3168 h 2213339"/>
              <a:gd name="connsiteX1-219" fmla="*/ 2247900 w 2247900"/>
              <a:gd name="connsiteY1-220" fmla="*/ 0 h 2213339"/>
              <a:gd name="connsiteX2-221" fmla="*/ 491490 w 2247900"/>
              <a:gd name="connsiteY2-222" fmla="*/ 2213339 h 2213339"/>
              <a:gd name="connsiteX3-223" fmla="*/ 0 w 2247900"/>
              <a:gd name="connsiteY3-224" fmla="*/ 3168 h 2213339"/>
              <a:gd name="connsiteX0-225" fmla="*/ 0 w 2324100"/>
              <a:gd name="connsiteY0-226" fmla="*/ 3168 h 2213339"/>
              <a:gd name="connsiteX1-227" fmla="*/ 2324100 w 2324100"/>
              <a:gd name="connsiteY1-228" fmla="*/ 0 h 2213339"/>
              <a:gd name="connsiteX2-229" fmla="*/ 567690 w 2324100"/>
              <a:gd name="connsiteY2-230" fmla="*/ 2213339 h 2213339"/>
              <a:gd name="connsiteX3-231" fmla="*/ 0 w 2324100"/>
              <a:gd name="connsiteY3-232" fmla="*/ 3168 h 221333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2324100" h="2213339">
                <a:moveTo>
                  <a:pt x="0" y="3168"/>
                </a:moveTo>
                <a:lnTo>
                  <a:pt x="2324100" y="0"/>
                </a:lnTo>
                <a:lnTo>
                  <a:pt x="567690" y="2213339"/>
                </a:lnTo>
                <a:lnTo>
                  <a:pt x="0" y="3168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等腰三角形 2"/>
          <p:cNvSpPr/>
          <p:nvPr/>
        </p:nvSpPr>
        <p:spPr>
          <a:xfrm rot="10800000">
            <a:off x="11653838" y="4178300"/>
            <a:ext cx="554038" cy="2646363"/>
          </a:xfrm>
          <a:custGeom>
            <a:avLst/>
            <a:gdLst>
              <a:gd name="connsiteX0" fmla="*/ 0 w 1562100"/>
              <a:gd name="connsiteY0" fmla="*/ 2095500 h 2095500"/>
              <a:gd name="connsiteX1" fmla="*/ 781050 w 1562100"/>
              <a:gd name="connsiteY1" fmla="*/ 0 h 2095500"/>
              <a:gd name="connsiteX2" fmla="*/ 1562100 w 1562100"/>
              <a:gd name="connsiteY2" fmla="*/ 2095500 h 2095500"/>
              <a:gd name="connsiteX3" fmla="*/ 0 w 1562100"/>
              <a:gd name="connsiteY3" fmla="*/ 2095500 h 2095500"/>
              <a:gd name="connsiteX0-1" fmla="*/ 0 w 1600200"/>
              <a:gd name="connsiteY0-2" fmla="*/ 3848100 h 3848100"/>
              <a:gd name="connsiteX1-3" fmla="*/ 819150 w 1600200"/>
              <a:gd name="connsiteY1-4" fmla="*/ 0 h 3848100"/>
              <a:gd name="connsiteX2-5" fmla="*/ 1600200 w 1600200"/>
              <a:gd name="connsiteY2-6" fmla="*/ 2095500 h 3848100"/>
              <a:gd name="connsiteX3-7" fmla="*/ 0 w 1600200"/>
              <a:gd name="connsiteY3-8" fmla="*/ 3848100 h 3848100"/>
              <a:gd name="connsiteX0-9" fmla="*/ 0 w 1600200"/>
              <a:gd name="connsiteY0-10" fmla="*/ 1790700 h 1790700"/>
              <a:gd name="connsiteX1-11" fmla="*/ 0 w 1600200"/>
              <a:gd name="connsiteY1-12" fmla="*/ 0 h 1790700"/>
              <a:gd name="connsiteX2-13" fmla="*/ 1600200 w 1600200"/>
              <a:gd name="connsiteY2-14" fmla="*/ 38100 h 1790700"/>
              <a:gd name="connsiteX3-15" fmla="*/ 0 w 1600200"/>
              <a:gd name="connsiteY3-16" fmla="*/ 1790700 h 1790700"/>
              <a:gd name="connsiteX0-17" fmla="*/ 0 w 1143000"/>
              <a:gd name="connsiteY0-18" fmla="*/ 1790700 h 1790700"/>
              <a:gd name="connsiteX1-19" fmla="*/ 0 w 1143000"/>
              <a:gd name="connsiteY1-20" fmla="*/ 0 h 1790700"/>
              <a:gd name="connsiteX2-21" fmla="*/ 1143000 w 1143000"/>
              <a:gd name="connsiteY2-22" fmla="*/ 628650 h 1790700"/>
              <a:gd name="connsiteX3-23" fmla="*/ 0 w 1143000"/>
              <a:gd name="connsiteY3-24" fmla="*/ 1790700 h 1790700"/>
              <a:gd name="connsiteX0-25" fmla="*/ 0 w 2971800"/>
              <a:gd name="connsiteY0-26" fmla="*/ 1790700 h 1790700"/>
              <a:gd name="connsiteX1-27" fmla="*/ 1828800 w 2971800"/>
              <a:gd name="connsiteY1-28" fmla="*/ 0 h 1790700"/>
              <a:gd name="connsiteX2-29" fmla="*/ 2971800 w 2971800"/>
              <a:gd name="connsiteY2-30" fmla="*/ 628650 h 1790700"/>
              <a:gd name="connsiteX3-31" fmla="*/ 0 w 2971800"/>
              <a:gd name="connsiteY3-32" fmla="*/ 1790700 h 1790700"/>
              <a:gd name="connsiteX0-33" fmla="*/ 0 w 2971800"/>
              <a:gd name="connsiteY0-34" fmla="*/ 1162050 h 1162050"/>
              <a:gd name="connsiteX1-35" fmla="*/ 1162050 w 2971800"/>
              <a:gd name="connsiteY1-36" fmla="*/ 52767 h 1162050"/>
              <a:gd name="connsiteX2-37" fmla="*/ 2971800 w 2971800"/>
              <a:gd name="connsiteY2-38" fmla="*/ 0 h 1162050"/>
              <a:gd name="connsiteX3-39" fmla="*/ 0 w 2971800"/>
              <a:gd name="connsiteY3-40" fmla="*/ 1162050 h 1162050"/>
              <a:gd name="connsiteX0-41" fmla="*/ 0 w 2628900"/>
              <a:gd name="connsiteY0-42" fmla="*/ 1109283 h 1109283"/>
              <a:gd name="connsiteX1-43" fmla="*/ 1162050 w 2628900"/>
              <a:gd name="connsiteY1-44" fmla="*/ 0 h 1109283"/>
              <a:gd name="connsiteX2-45" fmla="*/ 2628900 w 2628900"/>
              <a:gd name="connsiteY2-46" fmla="*/ 295865 h 1109283"/>
              <a:gd name="connsiteX3-47" fmla="*/ 0 w 2628900"/>
              <a:gd name="connsiteY3-48" fmla="*/ 1109283 h 1109283"/>
              <a:gd name="connsiteX0-49" fmla="*/ 0 w 2628900"/>
              <a:gd name="connsiteY0-50" fmla="*/ 1159993 h 1159993"/>
              <a:gd name="connsiteX1-51" fmla="*/ 1116330 w 2628900"/>
              <a:gd name="connsiteY1-52" fmla="*/ 0 h 1159993"/>
              <a:gd name="connsiteX2-53" fmla="*/ 2628900 w 2628900"/>
              <a:gd name="connsiteY2-54" fmla="*/ 346575 h 1159993"/>
              <a:gd name="connsiteX3-55" fmla="*/ 0 w 2628900"/>
              <a:gd name="connsiteY3-56" fmla="*/ 1159993 h 1159993"/>
              <a:gd name="connsiteX0-57" fmla="*/ 0 w 2651760"/>
              <a:gd name="connsiteY0-58" fmla="*/ 1153654 h 1153654"/>
              <a:gd name="connsiteX1-59" fmla="*/ 1139190 w 2651760"/>
              <a:gd name="connsiteY1-60" fmla="*/ 0 h 1153654"/>
              <a:gd name="connsiteX2-61" fmla="*/ 2651760 w 2651760"/>
              <a:gd name="connsiteY2-62" fmla="*/ 346575 h 1153654"/>
              <a:gd name="connsiteX3-63" fmla="*/ 0 w 2651760"/>
              <a:gd name="connsiteY3-64" fmla="*/ 1153654 h 1153654"/>
              <a:gd name="connsiteX0-65" fmla="*/ 0 w 4617720"/>
              <a:gd name="connsiteY0-66" fmla="*/ 1166332 h 1166332"/>
              <a:gd name="connsiteX1-67" fmla="*/ 3105150 w 4617720"/>
              <a:gd name="connsiteY1-68" fmla="*/ 0 h 1166332"/>
              <a:gd name="connsiteX2-69" fmla="*/ 4617720 w 4617720"/>
              <a:gd name="connsiteY2-70" fmla="*/ 346575 h 1166332"/>
              <a:gd name="connsiteX3-71" fmla="*/ 0 w 4617720"/>
              <a:gd name="connsiteY3-72" fmla="*/ 1166332 h 1166332"/>
              <a:gd name="connsiteX0-73" fmla="*/ 0 w 4617720"/>
              <a:gd name="connsiteY0-74" fmla="*/ 893765 h 893765"/>
              <a:gd name="connsiteX1-75" fmla="*/ 3272790 w 4617720"/>
              <a:gd name="connsiteY1-76" fmla="*/ 0 h 893765"/>
              <a:gd name="connsiteX2-77" fmla="*/ 4617720 w 4617720"/>
              <a:gd name="connsiteY2-78" fmla="*/ 74008 h 893765"/>
              <a:gd name="connsiteX3-79" fmla="*/ 0 w 4617720"/>
              <a:gd name="connsiteY3-80" fmla="*/ 893765 h 893765"/>
              <a:gd name="connsiteX0-81" fmla="*/ 0 w 4617720"/>
              <a:gd name="connsiteY0-82" fmla="*/ 1001524 h 1001524"/>
              <a:gd name="connsiteX1-83" fmla="*/ 3257550 w 4617720"/>
              <a:gd name="connsiteY1-84" fmla="*/ 0 h 1001524"/>
              <a:gd name="connsiteX2-85" fmla="*/ 4617720 w 4617720"/>
              <a:gd name="connsiteY2-86" fmla="*/ 181767 h 1001524"/>
              <a:gd name="connsiteX3-87" fmla="*/ 0 w 4617720"/>
              <a:gd name="connsiteY3-88" fmla="*/ 1001524 h 1001524"/>
              <a:gd name="connsiteX0-89" fmla="*/ 0 w 4472940"/>
              <a:gd name="connsiteY0-90" fmla="*/ 1001524 h 1001524"/>
              <a:gd name="connsiteX1-91" fmla="*/ 3257550 w 4472940"/>
              <a:gd name="connsiteY1-92" fmla="*/ 0 h 1001524"/>
              <a:gd name="connsiteX2-93" fmla="*/ 4472940 w 4472940"/>
              <a:gd name="connsiteY2-94" fmla="*/ 993128 h 1001524"/>
              <a:gd name="connsiteX3-95" fmla="*/ 0 w 4472940"/>
              <a:gd name="connsiteY3-96" fmla="*/ 1001524 h 1001524"/>
              <a:gd name="connsiteX0-97" fmla="*/ 0 w 5025390"/>
              <a:gd name="connsiteY0-98" fmla="*/ 668739 h 993128"/>
              <a:gd name="connsiteX1-99" fmla="*/ 3810000 w 5025390"/>
              <a:gd name="connsiteY1-100" fmla="*/ 0 h 993128"/>
              <a:gd name="connsiteX2-101" fmla="*/ 5025390 w 5025390"/>
              <a:gd name="connsiteY2-102" fmla="*/ 993128 h 993128"/>
              <a:gd name="connsiteX3-103" fmla="*/ 0 w 5025390"/>
              <a:gd name="connsiteY3-104" fmla="*/ 668739 h 993128"/>
              <a:gd name="connsiteX0-105" fmla="*/ 0 w 3810000"/>
              <a:gd name="connsiteY0-106" fmla="*/ 668739 h 1642851"/>
              <a:gd name="connsiteX1-107" fmla="*/ 3810000 w 3810000"/>
              <a:gd name="connsiteY1-108" fmla="*/ 0 h 1642851"/>
              <a:gd name="connsiteX2-109" fmla="*/ 1215390 w 3810000"/>
              <a:gd name="connsiteY2-110" fmla="*/ 1642851 h 1642851"/>
              <a:gd name="connsiteX3-111" fmla="*/ 0 w 3810000"/>
              <a:gd name="connsiteY3-112" fmla="*/ 668739 h 1642851"/>
              <a:gd name="connsiteX0-113" fmla="*/ 0 w 2419350"/>
              <a:gd name="connsiteY0-114" fmla="*/ 335954 h 1310066"/>
              <a:gd name="connsiteX1-115" fmla="*/ 2419350 w 2419350"/>
              <a:gd name="connsiteY1-116" fmla="*/ 0 h 1310066"/>
              <a:gd name="connsiteX2-117" fmla="*/ 1215390 w 2419350"/>
              <a:gd name="connsiteY2-118" fmla="*/ 1310066 h 1310066"/>
              <a:gd name="connsiteX3-119" fmla="*/ 0 w 2419350"/>
              <a:gd name="connsiteY3-120" fmla="*/ 335954 h 1310066"/>
              <a:gd name="connsiteX0-121" fmla="*/ 0 w 3562350"/>
              <a:gd name="connsiteY0-122" fmla="*/ 209179 h 1183291"/>
              <a:gd name="connsiteX1-123" fmla="*/ 3562350 w 3562350"/>
              <a:gd name="connsiteY1-124" fmla="*/ 0 h 1183291"/>
              <a:gd name="connsiteX2-125" fmla="*/ 1215390 w 3562350"/>
              <a:gd name="connsiteY2-126" fmla="*/ 1183291 h 1183291"/>
              <a:gd name="connsiteX3-127" fmla="*/ 0 w 3562350"/>
              <a:gd name="connsiteY3-128" fmla="*/ 209179 h 1183291"/>
              <a:gd name="connsiteX0-129" fmla="*/ 0 w 3867150"/>
              <a:gd name="connsiteY0-130" fmla="*/ 383495 h 1357607"/>
              <a:gd name="connsiteX1-131" fmla="*/ 3867150 w 3867150"/>
              <a:gd name="connsiteY1-132" fmla="*/ 0 h 1357607"/>
              <a:gd name="connsiteX2-133" fmla="*/ 1215390 w 3867150"/>
              <a:gd name="connsiteY2-134" fmla="*/ 1357607 h 1357607"/>
              <a:gd name="connsiteX3-135" fmla="*/ 0 w 3867150"/>
              <a:gd name="connsiteY3-136" fmla="*/ 383495 h 1357607"/>
              <a:gd name="connsiteX0-137" fmla="*/ 0 w 3619500"/>
              <a:gd name="connsiteY0-138" fmla="*/ 716280 h 1357607"/>
              <a:gd name="connsiteX1-139" fmla="*/ 3619500 w 3619500"/>
              <a:gd name="connsiteY1-140" fmla="*/ 0 h 1357607"/>
              <a:gd name="connsiteX2-141" fmla="*/ 967740 w 3619500"/>
              <a:gd name="connsiteY2-142" fmla="*/ 1357607 h 1357607"/>
              <a:gd name="connsiteX3-143" fmla="*/ 0 w 3619500"/>
              <a:gd name="connsiteY3-144" fmla="*/ 716280 h 1357607"/>
              <a:gd name="connsiteX0-145" fmla="*/ 0 w 5886450"/>
              <a:gd name="connsiteY0-146" fmla="*/ 747974 h 1389301"/>
              <a:gd name="connsiteX1-147" fmla="*/ 5886450 w 5886450"/>
              <a:gd name="connsiteY1-148" fmla="*/ 0 h 1389301"/>
              <a:gd name="connsiteX2-149" fmla="*/ 967740 w 5886450"/>
              <a:gd name="connsiteY2-150" fmla="*/ 1389301 h 1389301"/>
              <a:gd name="connsiteX3-151" fmla="*/ 0 w 5886450"/>
              <a:gd name="connsiteY3-152" fmla="*/ 747974 h 1389301"/>
              <a:gd name="connsiteX0-153" fmla="*/ 0 w 5886450"/>
              <a:gd name="connsiteY0-154" fmla="*/ 747974 h 771272"/>
              <a:gd name="connsiteX1-155" fmla="*/ 5886450 w 5886450"/>
              <a:gd name="connsiteY1-156" fmla="*/ 0 h 771272"/>
              <a:gd name="connsiteX2-157" fmla="*/ 2586990 w 5886450"/>
              <a:gd name="connsiteY2-158" fmla="*/ 771272 h 771272"/>
              <a:gd name="connsiteX3-159" fmla="*/ 0 w 5886450"/>
              <a:gd name="connsiteY3-160" fmla="*/ 747974 h 771272"/>
              <a:gd name="connsiteX0-161" fmla="*/ 0 w 5486400"/>
              <a:gd name="connsiteY0-162" fmla="*/ 0 h 783950"/>
              <a:gd name="connsiteX1-163" fmla="*/ 5486400 w 5486400"/>
              <a:gd name="connsiteY1-164" fmla="*/ 12678 h 783950"/>
              <a:gd name="connsiteX2-165" fmla="*/ 2186940 w 5486400"/>
              <a:gd name="connsiteY2-166" fmla="*/ 783950 h 783950"/>
              <a:gd name="connsiteX3-167" fmla="*/ 0 w 5486400"/>
              <a:gd name="connsiteY3-168" fmla="*/ 0 h 783950"/>
              <a:gd name="connsiteX0-169" fmla="*/ 0 w 5486400"/>
              <a:gd name="connsiteY0-170" fmla="*/ 0 h 720562"/>
              <a:gd name="connsiteX1-171" fmla="*/ 5486400 w 5486400"/>
              <a:gd name="connsiteY1-172" fmla="*/ 12678 h 720562"/>
              <a:gd name="connsiteX2-173" fmla="*/ 1920240 w 5486400"/>
              <a:gd name="connsiteY2-174" fmla="*/ 720562 h 720562"/>
              <a:gd name="connsiteX3-175" fmla="*/ 0 w 5486400"/>
              <a:gd name="connsiteY3-176" fmla="*/ 0 h 720562"/>
              <a:gd name="connsiteX0-177" fmla="*/ 0 w 5276850"/>
              <a:gd name="connsiteY0-178" fmla="*/ 320106 h 1040668"/>
              <a:gd name="connsiteX1-179" fmla="*/ 5276850 w 5276850"/>
              <a:gd name="connsiteY1-180" fmla="*/ 0 h 1040668"/>
              <a:gd name="connsiteX2-181" fmla="*/ 1920240 w 5276850"/>
              <a:gd name="connsiteY2-182" fmla="*/ 1040668 h 1040668"/>
              <a:gd name="connsiteX3-183" fmla="*/ 0 w 5276850"/>
              <a:gd name="connsiteY3-184" fmla="*/ 320106 h 1040668"/>
              <a:gd name="connsiteX0-185" fmla="*/ 1356360 w 3356610"/>
              <a:gd name="connsiteY0-186" fmla="*/ 0 h 1750611"/>
              <a:gd name="connsiteX1-187" fmla="*/ 3356610 w 3356610"/>
              <a:gd name="connsiteY1-188" fmla="*/ 709943 h 1750611"/>
              <a:gd name="connsiteX2-189" fmla="*/ 0 w 3356610"/>
              <a:gd name="connsiteY2-190" fmla="*/ 1750611 h 1750611"/>
              <a:gd name="connsiteX3-191" fmla="*/ 1356360 w 3356610"/>
              <a:gd name="connsiteY3-192" fmla="*/ 0 h 1750611"/>
              <a:gd name="connsiteX0-193" fmla="*/ 1356360 w 3737610"/>
              <a:gd name="connsiteY0-194" fmla="*/ 98249 h 1848860"/>
              <a:gd name="connsiteX1-195" fmla="*/ 3737610 w 3737610"/>
              <a:gd name="connsiteY1-196" fmla="*/ 0 h 1848860"/>
              <a:gd name="connsiteX2-197" fmla="*/ 0 w 3737610"/>
              <a:gd name="connsiteY2-198" fmla="*/ 1848860 h 1848860"/>
              <a:gd name="connsiteX3-199" fmla="*/ 1356360 w 3737610"/>
              <a:gd name="connsiteY3-200" fmla="*/ 98249 h 1848860"/>
              <a:gd name="connsiteX0-201" fmla="*/ 0 w 2381250"/>
              <a:gd name="connsiteY0-202" fmla="*/ 98249 h 2213339"/>
              <a:gd name="connsiteX1-203" fmla="*/ 2381250 w 2381250"/>
              <a:gd name="connsiteY1-204" fmla="*/ 0 h 2213339"/>
              <a:gd name="connsiteX2-205" fmla="*/ 624840 w 2381250"/>
              <a:gd name="connsiteY2-206" fmla="*/ 2213339 h 2213339"/>
              <a:gd name="connsiteX3-207" fmla="*/ 0 w 2381250"/>
              <a:gd name="connsiteY3-208" fmla="*/ 98249 h 2213339"/>
              <a:gd name="connsiteX0-209" fmla="*/ 0 w 1962150"/>
              <a:gd name="connsiteY0-210" fmla="*/ 0 h 2226018"/>
              <a:gd name="connsiteX1-211" fmla="*/ 1962150 w 1962150"/>
              <a:gd name="connsiteY1-212" fmla="*/ 12679 h 2226018"/>
              <a:gd name="connsiteX2-213" fmla="*/ 205740 w 1962150"/>
              <a:gd name="connsiteY2-214" fmla="*/ 2226018 h 2226018"/>
              <a:gd name="connsiteX3-215" fmla="*/ 0 w 1962150"/>
              <a:gd name="connsiteY3-216" fmla="*/ 0 h 2226018"/>
              <a:gd name="connsiteX0-217" fmla="*/ 0 w 2247900"/>
              <a:gd name="connsiteY0-218" fmla="*/ 3168 h 2213339"/>
              <a:gd name="connsiteX1-219" fmla="*/ 2247900 w 2247900"/>
              <a:gd name="connsiteY1-220" fmla="*/ 0 h 2213339"/>
              <a:gd name="connsiteX2-221" fmla="*/ 491490 w 2247900"/>
              <a:gd name="connsiteY2-222" fmla="*/ 2213339 h 2213339"/>
              <a:gd name="connsiteX3-223" fmla="*/ 0 w 2247900"/>
              <a:gd name="connsiteY3-224" fmla="*/ 3168 h 2213339"/>
              <a:gd name="connsiteX0-225" fmla="*/ 0 w 2324100"/>
              <a:gd name="connsiteY0-226" fmla="*/ 3168 h 2213339"/>
              <a:gd name="connsiteX1-227" fmla="*/ 2324100 w 2324100"/>
              <a:gd name="connsiteY1-228" fmla="*/ 0 h 2213339"/>
              <a:gd name="connsiteX2-229" fmla="*/ 567690 w 2324100"/>
              <a:gd name="connsiteY2-230" fmla="*/ 2213339 h 2213339"/>
              <a:gd name="connsiteX3-231" fmla="*/ 0 w 2324100"/>
              <a:gd name="connsiteY3-232" fmla="*/ 3168 h 2213339"/>
              <a:gd name="connsiteX0-233" fmla="*/ 0 w 1619250"/>
              <a:gd name="connsiteY0-234" fmla="*/ 779666 h 2989837"/>
              <a:gd name="connsiteX1-235" fmla="*/ 1619250 w 1619250"/>
              <a:gd name="connsiteY1-236" fmla="*/ 0 h 2989837"/>
              <a:gd name="connsiteX2-237" fmla="*/ 567690 w 1619250"/>
              <a:gd name="connsiteY2-238" fmla="*/ 2989837 h 2989837"/>
              <a:gd name="connsiteX3-239" fmla="*/ 0 w 1619250"/>
              <a:gd name="connsiteY3-240" fmla="*/ 779666 h 2989837"/>
              <a:gd name="connsiteX0-241" fmla="*/ 0 w 2110740"/>
              <a:gd name="connsiteY0-242" fmla="*/ 779666 h 2181645"/>
              <a:gd name="connsiteX1-243" fmla="*/ 1619250 w 2110740"/>
              <a:gd name="connsiteY1-244" fmla="*/ 0 h 2181645"/>
              <a:gd name="connsiteX2-245" fmla="*/ 2110740 w 2110740"/>
              <a:gd name="connsiteY2-246" fmla="*/ 2181645 h 2181645"/>
              <a:gd name="connsiteX3-247" fmla="*/ 0 w 2110740"/>
              <a:gd name="connsiteY3-248" fmla="*/ 779666 h 2181645"/>
              <a:gd name="connsiteX0-249" fmla="*/ 0 w 2110740"/>
              <a:gd name="connsiteY0-250" fmla="*/ 858901 h 2260880"/>
              <a:gd name="connsiteX1-251" fmla="*/ 1600200 w 2110740"/>
              <a:gd name="connsiteY1-252" fmla="*/ 0 h 2260880"/>
              <a:gd name="connsiteX2-253" fmla="*/ 2110740 w 2110740"/>
              <a:gd name="connsiteY2-254" fmla="*/ 2260880 h 2260880"/>
              <a:gd name="connsiteX3-255" fmla="*/ 0 w 2110740"/>
              <a:gd name="connsiteY3-256" fmla="*/ 858901 h 2260880"/>
              <a:gd name="connsiteX0-257" fmla="*/ 0 w 529590"/>
              <a:gd name="connsiteY0-258" fmla="*/ 1841409 h 2260880"/>
              <a:gd name="connsiteX1-259" fmla="*/ 19050 w 529590"/>
              <a:gd name="connsiteY1-260" fmla="*/ 0 h 2260880"/>
              <a:gd name="connsiteX2-261" fmla="*/ 529590 w 529590"/>
              <a:gd name="connsiteY2-262" fmla="*/ 2260880 h 2260880"/>
              <a:gd name="connsiteX3-263" fmla="*/ 0 w 529590"/>
              <a:gd name="connsiteY3-264" fmla="*/ 1841409 h 2260880"/>
              <a:gd name="connsiteX0-265" fmla="*/ 0 w 553402"/>
              <a:gd name="connsiteY0-266" fmla="*/ 1841409 h 2201455"/>
              <a:gd name="connsiteX1-267" fmla="*/ 19050 w 553402"/>
              <a:gd name="connsiteY1-268" fmla="*/ 0 h 2201455"/>
              <a:gd name="connsiteX2-269" fmla="*/ 553402 w 553402"/>
              <a:gd name="connsiteY2-270" fmla="*/ 2201455 h 2201455"/>
              <a:gd name="connsiteX3-271" fmla="*/ 0 w 553402"/>
              <a:gd name="connsiteY3-272" fmla="*/ 1841409 h 220145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553402" h="2201455">
                <a:moveTo>
                  <a:pt x="0" y="1841409"/>
                </a:moveTo>
                <a:lnTo>
                  <a:pt x="19050" y="0"/>
                </a:lnTo>
                <a:lnTo>
                  <a:pt x="553402" y="2201455"/>
                </a:lnTo>
                <a:lnTo>
                  <a:pt x="0" y="1841409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6155" name="组合 2"/>
          <p:cNvGrpSpPr/>
          <p:nvPr userDrawn="1"/>
        </p:nvGrpSpPr>
        <p:grpSpPr>
          <a:xfrm>
            <a:off x="4862513" y="2189163"/>
            <a:ext cx="2854325" cy="1765300"/>
            <a:chOff x="4441506" y="1885950"/>
            <a:chExt cx="3708799" cy="2292851"/>
          </a:xfrm>
        </p:grpSpPr>
        <p:sp>
          <p:nvSpPr>
            <p:cNvPr id="11" name="椭圆 11"/>
            <p:cNvSpPr/>
            <p:nvPr/>
          </p:nvSpPr>
          <p:spPr>
            <a:xfrm>
              <a:off x="5961742" y="1885950"/>
              <a:ext cx="247528" cy="24743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5" name="椭圆 12"/>
            <p:cNvSpPr/>
            <p:nvPr/>
          </p:nvSpPr>
          <p:spPr>
            <a:xfrm>
              <a:off x="4441506" y="2593187"/>
              <a:ext cx="247528" cy="24743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6" name="椭圆 13"/>
            <p:cNvSpPr/>
            <p:nvPr/>
          </p:nvSpPr>
          <p:spPr>
            <a:xfrm>
              <a:off x="5431619" y="3931371"/>
              <a:ext cx="247528" cy="24743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7" name="椭圆 14"/>
            <p:cNvSpPr/>
            <p:nvPr/>
          </p:nvSpPr>
          <p:spPr>
            <a:xfrm>
              <a:off x="7902777" y="3671570"/>
              <a:ext cx="247528" cy="24743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8" name="椭圆 15"/>
            <p:cNvSpPr/>
            <p:nvPr/>
          </p:nvSpPr>
          <p:spPr>
            <a:xfrm>
              <a:off x="7642872" y="2721025"/>
              <a:ext cx="247528" cy="24743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9" name="椭圆 16"/>
            <p:cNvSpPr/>
            <p:nvPr/>
          </p:nvSpPr>
          <p:spPr>
            <a:xfrm>
              <a:off x="5961742" y="2762264"/>
              <a:ext cx="420798" cy="42063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20" name="直接连接符 9"/>
            <p:cNvCxnSpPr>
              <a:stCxn id="21" idx="2"/>
              <a:endCxn id="22" idx="7"/>
            </p:cNvCxnSpPr>
            <p:nvPr/>
          </p:nvCxnSpPr>
          <p:spPr>
            <a:xfrm flipH="1">
              <a:off x="4651905" y="2009665"/>
              <a:ext cx="1309837" cy="6185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10"/>
            <p:cNvCxnSpPr>
              <a:stCxn id="22" idx="4"/>
              <a:endCxn id="23" idx="1"/>
            </p:cNvCxnSpPr>
            <p:nvPr/>
          </p:nvCxnSpPr>
          <p:spPr>
            <a:xfrm>
              <a:off x="4565270" y="2840617"/>
              <a:ext cx="903478" cy="112786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11"/>
            <p:cNvCxnSpPr>
              <a:stCxn id="23" idx="6"/>
              <a:endCxn id="24" idx="2"/>
            </p:cNvCxnSpPr>
            <p:nvPr/>
          </p:nvCxnSpPr>
          <p:spPr>
            <a:xfrm flipV="1">
              <a:off x="5679147" y="3795285"/>
              <a:ext cx="2223629" cy="259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12"/>
            <p:cNvCxnSpPr>
              <a:stCxn id="23" idx="6"/>
              <a:endCxn id="25" idx="4"/>
            </p:cNvCxnSpPr>
            <p:nvPr/>
          </p:nvCxnSpPr>
          <p:spPr>
            <a:xfrm flipH="1" flipV="1">
              <a:off x="7766636" y="2968455"/>
              <a:ext cx="253716" cy="8206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13"/>
            <p:cNvCxnSpPr>
              <a:stCxn id="25" idx="0"/>
              <a:endCxn id="21" idx="6"/>
            </p:cNvCxnSpPr>
            <p:nvPr/>
          </p:nvCxnSpPr>
          <p:spPr>
            <a:xfrm flipH="1" flipV="1">
              <a:off x="6209270" y="2009665"/>
              <a:ext cx="1557366" cy="71136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14"/>
            <p:cNvCxnSpPr>
              <a:stCxn id="22" idx="1"/>
              <a:endCxn id="21" idx="6"/>
            </p:cNvCxnSpPr>
            <p:nvPr/>
          </p:nvCxnSpPr>
          <p:spPr>
            <a:xfrm>
              <a:off x="4478635" y="2628240"/>
              <a:ext cx="1650189" cy="32990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15"/>
            <p:cNvCxnSpPr>
              <a:stCxn id="21" idx="0"/>
              <a:endCxn id="21" idx="6"/>
            </p:cNvCxnSpPr>
            <p:nvPr/>
          </p:nvCxnSpPr>
          <p:spPr>
            <a:xfrm>
              <a:off x="6085506" y="1885950"/>
              <a:ext cx="86635" cy="109075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16"/>
            <p:cNvCxnSpPr>
              <a:stCxn id="21" idx="0"/>
              <a:endCxn id="21" idx="6"/>
            </p:cNvCxnSpPr>
            <p:nvPr/>
          </p:nvCxnSpPr>
          <p:spPr>
            <a:xfrm flipV="1">
              <a:off x="5555383" y="2865360"/>
              <a:ext cx="662138" cy="11835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17"/>
            <p:cNvCxnSpPr>
              <a:stCxn id="21" idx="0"/>
              <a:endCxn id="25" idx="2"/>
            </p:cNvCxnSpPr>
            <p:nvPr/>
          </p:nvCxnSpPr>
          <p:spPr>
            <a:xfrm flipV="1">
              <a:off x="6217521" y="2844740"/>
              <a:ext cx="1425351" cy="1113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18"/>
            <p:cNvCxnSpPr>
              <a:stCxn id="24" idx="0"/>
              <a:endCxn id="25" idx="2"/>
            </p:cNvCxnSpPr>
            <p:nvPr/>
          </p:nvCxnSpPr>
          <p:spPr>
            <a:xfrm flipH="1" flipV="1">
              <a:off x="6217521" y="3048871"/>
              <a:ext cx="1809020" cy="62269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19"/>
            <p:cNvCxnSpPr>
              <a:stCxn id="23" idx="7"/>
              <a:endCxn id="25" idx="3"/>
            </p:cNvCxnSpPr>
            <p:nvPr/>
          </p:nvCxnSpPr>
          <p:spPr>
            <a:xfrm flipV="1">
              <a:off x="5644080" y="2931341"/>
              <a:ext cx="2035921" cy="103714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20"/>
            <p:cNvCxnSpPr>
              <a:stCxn id="21" idx="2"/>
              <a:endCxn id="25" idx="3"/>
            </p:cNvCxnSpPr>
            <p:nvPr/>
          </p:nvCxnSpPr>
          <p:spPr>
            <a:xfrm flipH="1">
              <a:off x="5555383" y="2009665"/>
              <a:ext cx="406358" cy="204542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文本占位符 18"/>
          <p:cNvSpPr>
            <a:spLocks noGrp="1"/>
          </p:cNvSpPr>
          <p:nvPr>
            <p:ph type="body" sz="quarter" idx="11"/>
          </p:nvPr>
        </p:nvSpPr>
        <p:spPr>
          <a:xfrm>
            <a:off x="838635" y="508406"/>
            <a:ext cx="7205742" cy="945032"/>
          </a:xfrm>
          <a:prstGeom prst="rect">
            <a:avLst/>
          </a:prstGeom>
          <a:noFill/>
        </p:spPr>
        <p:txBody>
          <a:bodyPr/>
          <a:lstStyle>
            <a:lvl1pPr marL="0" indent="0" algn="l">
              <a:buNone/>
              <a:defRPr sz="66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fontAlgn="base"/>
            <a:endParaRPr lang="zh-CN" altLang="en-US" strike="noStrike" noProof="1"/>
          </a:p>
        </p:txBody>
      </p:sp>
      <p:sp>
        <p:nvSpPr>
          <p:cNvPr id="13" name="文本占位符 18"/>
          <p:cNvSpPr>
            <a:spLocks noGrp="1"/>
          </p:cNvSpPr>
          <p:nvPr>
            <p:ph type="body" sz="quarter" idx="12"/>
          </p:nvPr>
        </p:nvSpPr>
        <p:spPr>
          <a:xfrm>
            <a:off x="6338282" y="1931334"/>
            <a:ext cx="3015706" cy="461237"/>
          </a:xfrm>
          <a:prstGeom prst="rect">
            <a:avLst/>
          </a:prstGeom>
          <a:noFill/>
        </p:spPr>
        <p:txBody>
          <a:bodyPr anchor="ctr"/>
          <a:lstStyle>
            <a:lvl1pPr marL="0" indent="0" algn="l">
              <a:buFont typeface="Wingdings" panose="05000000000000000000" pitchFamily="2" charset="2"/>
              <a:buNone/>
              <a:defRPr sz="2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fontAlgn="base"/>
            <a:endParaRPr lang="zh-CN" altLang="en-US" strike="noStrike" noProof="1"/>
          </a:p>
        </p:txBody>
      </p:sp>
      <p:sp>
        <p:nvSpPr>
          <p:cNvPr id="14" name="文本占位符 18"/>
          <p:cNvSpPr>
            <a:spLocks noGrp="1"/>
          </p:cNvSpPr>
          <p:nvPr>
            <p:ph type="body" sz="quarter" idx="13"/>
          </p:nvPr>
        </p:nvSpPr>
        <p:spPr>
          <a:xfrm>
            <a:off x="7600980" y="2726483"/>
            <a:ext cx="3015706" cy="461237"/>
          </a:xfrm>
          <a:prstGeom prst="rect">
            <a:avLst/>
          </a:prstGeom>
          <a:noFill/>
        </p:spPr>
        <p:txBody>
          <a:bodyPr anchor="ctr"/>
          <a:lstStyle>
            <a:lvl1pPr marL="0" indent="0" algn="l">
              <a:buFont typeface="Wingdings" panose="05000000000000000000" pitchFamily="2" charset="2"/>
              <a:buNone/>
              <a:defRPr sz="2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fontAlgn="base"/>
            <a:endParaRPr lang="zh-CN" altLang="en-US" strike="noStrike" noProof="1"/>
          </a:p>
        </p:txBody>
      </p:sp>
      <p:sp>
        <p:nvSpPr>
          <p:cNvPr id="34" name="文本占位符 18"/>
          <p:cNvSpPr>
            <a:spLocks noGrp="1"/>
          </p:cNvSpPr>
          <p:nvPr>
            <p:ph type="body" sz="quarter" idx="14"/>
          </p:nvPr>
        </p:nvSpPr>
        <p:spPr>
          <a:xfrm>
            <a:off x="7827285" y="3563870"/>
            <a:ext cx="3015706" cy="461237"/>
          </a:xfrm>
          <a:prstGeom prst="rect">
            <a:avLst/>
          </a:prstGeom>
          <a:noFill/>
        </p:spPr>
        <p:txBody>
          <a:bodyPr anchor="ctr"/>
          <a:lstStyle>
            <a:lvl1pPr marL="0" indent="0" algn="l">
              <a:buFont typeface="Wingdings" panose="05000000000000000000" pitchFamily="2" charset="2"/>
              <a:buNone/>
              <a:defRPr sz="2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fontAlgn="base"/>
            <a:endParaRPr lang="zh-CN" altLang="en-US" strike="noStrike" noProof="1"/>
          </a:p>
        </p:txBody>
      </p:sp>
      <p:sp>
        <p:nvSpPr>
          <p:cNvPr id="35" name="文本占位符 18"/>
          <p:cNvSpPr>
            <a:spLocks noGrp="1"/>
          </p:cNvSpPr>
          <p:nvPr>
            <p:ph type="body" sz="quarter" idx="15"/>
          </p:nvPr>
        </p:nvSpPr>
        <p:spPr>
          <a:xfrm>
            <a:off x="5624992" y="4132324"/>
            <a:ext cx="3015706" cy="461237"/>
          </a:xfrm>
          <a:prstGeom prst="rect">
            <a:avLst/>
          </a:prstGeom>
          <a:noFill/>
        </p:spPr>
        <p:txBody>
          <a:bodyPr anchor="ctr"/>
          <a:lstStyle>
            <a:lvl1pPr marL="0" indent="0" algn="l">
              <a:buFont typeface="Wingdings" panose="05000000000000000000" pitchFamily="2" charset="2"/>
              <a:buNone/>
              <a:defRPr sz="2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fontAlgn="base"/>
            <a:endParaRPr lang="zh-CN" altLang="en-US" strike="noStrike" noProof="1"/>
          </a:p>
        </p:txBody>
      </p:sp>
      <p:sp>
        <p:nvSpPr>
          <p:cNvPr id="36" name="文本占位符 18"/>
          <p:cNvSpPr>
            <a:spLocks noGrp="1"/>
          </p:cNvSpPr>
          <p:nvPr>
            <p:ph type="body" sz="quarter" idx="16"/>
          </p:nvPr>
        </p:nvSpPr>
        <p:spPr>
          <a:xfrm>
            <a:off x="1683140" y="2597719"/>
            <a:ext cx="3015706" cy="461237"/>
          </a:xfrm>
          <a:prstGeom prst="rect">
            <a:avLst/>
          </a:prstGeom>
          <a:noFill/>
        </p:spPr>
        <p:txBody>
          <a:bodyPr anchor="ctr"/>
          <a:lstStyle>
            <a:lvl1pPr marL="0" indent="0" algn="r">
              <a:buFont typeface="Wingdings" panose="05000000000000000000" pitchFamily="2" charset="2"/>
              <a:buNone/>
              <a:defRPr sz="2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fontAlgn="base"/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_六项目录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2"/>
          <p:cNvSpPr/>
          <p:nvPr/>
        </p:nvSpPr>
        <p:spPr>
          <a:xfrm>
            <a:off x="-38100" y="4724400"/>
            <a:ext cx="1143000" cy="2152650"/>
          </a:xfrm>
          <a:custGeom>
            <a:avLst/>
            <a:gdLst>
              <a:gd name="connsiteX0" fmla="*/ 0 w 1562100"/>
              <a:gd name="connsiteY0" fmla="*/ 2095500 h 2095500"/>
              <a:gd name="connsiteX1" fmla="*/ 781050 w 1562100"/>
              <a:gd name="connsiteY1" fmla="*/ 0 h 2095500"/>
              <a:gd name="connsiteX2" fmla="*/ 1562100 w 1562100"/>
              <a:gd name="connsiteY2" fmla="*/ 2095500 h 2095500"/>
              <a:gd name="connsiteX3" fmla="*/ 0 w 1562100"/>
              <a:gd name="connsiteY3" fmla="*/ 2095500 h 2095500"/>
              <a:gd name="connsiteX0-1" fmla="*/ 0 w 1600200"/>
              <a:gd name="connsiteY0-2" fmla="*/ 3848100 h 3848100"/>
              <a:gd name="connsiteX1-3" fmla="*/ 819150 w 1600200"/>
              <a:gd name="connsiteY1-4" fmla="*/ 0 h 3848100"/>
              <a:gd name="connsiteX2-5" fmla="*/ 1600200 w 1600200"/>
              <a:gd name="connsiteY2-6" fmla="*/ 2095500 h 3848100"/>
              <a:gd name="connsiteX3-7" fmla="*/ 0 w 1600200"/>
              <a:gd name="connsiteY3-8" fmla="*/ 3848100 h 3848100"/>
              <a:gd name="connsiteX0-9" fmla="*/ 0 w 1600200"/>
              <a:gd name="connsiteY0-10" fmla="*/ 1790700 h 1790700"/>
              <a:gd name="connsiteX1-11" fmla="*/ 0 w 1600200"/>
              <a:gd name="connsiteY1-12" fmla="*/ 0 h 1790700"/>
              <a:gd name="connsiteX2-13" fmla="*/ 1600200 w 1600200"/>
              <a:gd name="connsiteY2-14" fmla="*/ 38100 h 1790700"/>
              <a:gd name="connsiteX3-15" fmla="*/ 0 w 1600200"/>
              <a:gd name="connsiteY3-16" fmla="*/ 1790700 h 1790700"/>
              <a:gd name="connsiteX0-17" fmla="*/ 0 w 1143000"/>
              <a:gd name="connsiteY0-18" fmla="*/ 1790700 h 1790700"/>
              <a:gd name="connsiteX1-19" fmla="*/ 0 w 1143000"/>
              <a:gd name="connsiteY1-20" fmla="*/ 0 h 1790700"/>
              <a:gd name="connsiteX2-21" fmla="*/ 1143000 w 1143000"/>
              <a:gd name="connsiteY2-22" fmla="*/ 628650 h 1790700"/>
              <a:gd name="connsiteX3-23" fmla="*/ 0 w 1143000"/>
              <a:gd name="connsiteY3-24" fmla="*/ 1790700 h 1790700"/>
              <a:gd name="connsiteX0-25" fmla="*/ 0 w 1038827"/>
              <a:gd name="connsiteY0-26" fmla="*/ 1790700 h 1790700"/>
              <a:gd name="connsiteX1-27" fmla="*/ 0 w 1038827"/>
              <a:gd name="connsiteY1-28" fmla="*/ 0 h 1790700"/>
              <a:gd name="connsiteX2-29" fmla="*/ 1038827 w 1038827"/>
              <a:gd name="connsiteY2-30" fmla="*/ 455337 h 1790700"/>
              <a:gd name="connsiteX3-31" fmla="*/ 0 w 1038827"/>
              <a:gd name="connsiteY3-32" fmla="*/ 1790700 h 1790700"/>
              <a:gd name="connsiteX0-33" fmla="*/ 0 w 1131424"/>
              <a:gd name="connsiteY0-34" fmla="*/ 1790700 h 1790700"/>
              <a:gd name="connsiteX1-35" fmla="*/ 0 w 1131424"/>
              <a:gd name="connsiteY1-36" fmla="*/ 0 h 1790700"/>
              <a:gd name="connsiteX2-37" fmla="*/ 1131424 w 1131424"/>
              <a:gd name="connsiteY2-38" fmla="*/ 647907 h 1790700"/>
              <a:gd name="connsiteX3-39" fmla="*/ 0 w 1131424"/>
              <a:gd name="connsiteY3-40" fmla="*/ 1790700 h 1790700"/>
              <a:gd name="connsiteX0-41" fmla="*/ 0 w 1131424"/>
              <a:gd name="connsiteY0-42" fmla="*/ 1790700 h 1790700"/>
              <a:gd name="connsiteX1-43" fmla="*/ 0 w 1131424"/>
              <a:gd name="connsiteY1-44" fmla="*/ 0 h 1790700"/>
              <a:gd name="connsiteX2-45" fmla="*/ 1131424 w 1131424"/>
              <a:gd name="connsiteY2-46" fmla="*/ 301281 h 1790700"/>
              <a:gd name="connsiteX3-47" fmla="*/ 0 w 1131424"/>
              <a:gd name="connsiteY3-48" fmla="*/ 1790700 h 1790700"/>
              <a:gd name="connsiteX0-49" fmla="*/ 0 w 1142998"/>
              <a:gd name="connsiteY0-50" fmla="*/ 1790700 h 1790700"/>
              <a:gd name="connsiteX1-51" fmla="*/ 0 w 1142998"/>
              <a:gd name="connsiteY1-52" fmla="*/ 0 h 1790700"/>
              <a:gd name="connsiteX2-53" fmla="*/ 1142998 w 1142998"/>
              <a:gd name="connsiteY2-54" fmla="*/ 638278 h 1790700"/>
              <a:gd name="connsiteX3-55" fmla="*/ 0 w 1142998"/>
              <a:gd name="connsiteY3-56" fmla="*/ 1790700 h 17907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142998" h="1790700">
                <a:moveTo>
                  <a:pt x="0" y="1790700"/>
                </a:moveTo>
                <a:lnTo>
                  <a:pt x="0" y="0"/>
                </a:lnTo>
                <a:lnTo>
                  <a:pt x="1142998" y="638278"/>
                </a:lnTo>
                <a:lnTo>
                  <a:pt x="0" y="17907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等腰三角形 2"/>
          <p:cNvSpPr/>
          <p:nvPr/>
        </p:nvSpPr>
        <p:spPr>
          <a:xfrm>
            <a:off x="-55562" y="5483225"/>
            <a:ext cx="2668588" cy="1400175"/>
          </a:xfrm>
          <a:custGeom>
            <a:avLst/>
            <a:gdLst>
              <a:gd name="connsiteX0" fmla="*/ 0 w 1562100"/>
              <a:gd name="connsiteY0" fmla="*/ 2095500 h 2095500"/>
              <a:gd name="connsiteX1" fmla="*/ 781050 w 1562100"/>
              <a:gd name="connsiteY1" fmla="*/ 0 h 2095500"/>
              <a:gd name="connsiteX2" fmla="*/ 1562100 w 1562100"/>
              <a:gd name="connsiteY2" fmla="*/ 2095500 h 2095500"/>
              <a:gd name="connsiteX3" fmla="*/ 0 w 1562100"/>
              <a:gd name="connsiteY3" fmla="*/ 2095500 h 2095500"/>
              <a:gd name="connsiteX0-1" fmla="*/ 0 w 1600200"/>
              <a:gd name="connsiteY0-2" fmla="*/ 3848100 h 3848100"/>
              <a:gd name="connsiteX1-3" fmla="*/ 819150 w 1600200"/>
              <a:gd name="connsiteY1-4" fmla="*/ 0 h 3848100"/>
              <a:gd name="connsiteX2-5" fmla="*/ 1600200 w 1600200"/>
              <a:gd name="connsiteY2-6" fmla="*/ 2095500 h 3848100"/>
              <a:gd name="connsiteX3-7" fmla="*/ 0 w 1600200"/>
              <a:gd name="connsiteY3-8" fmla="*/ 3848100 h 3848100"/>
              <a:gd name="connsiteX0-9" fmla="*/ 0 w 1600200"/>
              <a:gd name="connsiteY0-10" fmla="*/ 1790700 h 1790700"/>
              <a:gd name="connsiteX1-11" fmla="*/ 0 w 1600200"/>
              <a:gd name="connsiteY1-12" fmla="*/ 0 h 1790700"/>
              <a:gd name="connsiteX2-13" fmla="*/ 1600200 w 1600200"/>
              <a:gd name="connsiteY2-14" fmla="*/ 38100 h 1790700"/>
              <a:gd name="connsiteX3-15" fmla="*/ 0 w 1600200"/>
              <a:gd name="connsiteY3-16" fmla="*/ 1790700 h 1790700"/>
              <a:gd name="connsiteX0-17" fmla="*/ 0 w 1143000"/>
              <a:gd name="connsiteY0-18" fmla="*/ 1790700 h 1790700"/>
              <a:gd name="connsiteX1-19" fmla="*/ 0 w 1143000"/>
              <a:gd name="connsiteY1-20" fmla="*/ 0 h 1790700"/>
              <a:gd name="connsiteX2-21" fmla="*/ 1143000 w 1143000"/>
              <a:gd name="connsiteY2-22" fmla="*/ 628650 h 1790700"/>
              <a:gd name="connsiteX3-23" fmla="*/ 0 w 1143000"/>
              <a:gd name="connsiteY3-24" fmla="*/ 1790700 h 1790700"/>
              <a:gd name="connsiteX0-25" fmla="*/ 0 w 2971800"/>
              <a:gd name="connsiteY0-26" fmla="*/ 1790700 h 1790700"/>
              <a:gd name="connsiteX1-27" fmla="*/ 1828800 w 2971800"/>
              <a:gd name="connsiteY1-28" fmla="*/ 0 h 1790700"/>
              <a:gd name="connsiteX2-29" fmla="*/ 2971800 w 2971800"/>
              <a:gd name="connsiteY2-30" fmla="*/ 628650 h 1790700"/>
              <a:gd name="connsiteX3-31" fmla="*/ 0 w 2971800"/>
              <a:gd name="connsiteY3-32" fmla="*/ 1790700 h 1790700"/>
              <a:gd name="connsiteX0-33" fmla="*/ 0 w 2971800"/>
              <a:gd name="connsiteY0-34" fmla="*/ 1162050 h 1162050"/>
              <a:gd name="connsiteX1-35" fmla="*/ 1162050 w 2971800"/>
              <a:gd name="connsiteY1-36" fmla="*/ 52767 h 1162050"/>
              <a:gd name="connsiteX2-37" fmla="*/ 2971800 w 2971800"/>
              <a:gd name="connsiteY2-38" fmla="*/ 0 h 1162050"/>
              <a:gd name="connsiteX3-39" fmla="*/ 0 w 2971800"/>
              <a:gd name="connsiteY3-40" fmla="*/ 1162050 h 1162050"/>
              <a:gd name="connsiteX0-41" fmla="*/ 0 w 2628900"/>
              <a:gd name="connsiteY0-42" fmla="*/ 1109283 h 1109283"/>
              <a:gd name="connsiteX1-43" fmla="*/ 1162050 w 2628900"/>
              <a:gd name="connsiteY1-44" fmla="*/ 0 h 1109283"/>
              <a:gd name="connsiteX2-45" fmla="*/ 2628900 w 2628900"/>
              <a:gd name="connsiteY2-46" fmla="*/ 295865 h 1109283"/>
              <a:gd name="connsiteX3-47" fmla="*/ 0 w 2628900"/>
              <a:gd name="connsiteY3-48" fmla="*/ 1109283 h 1109283"/>
              <a:gd name="connsiteX0-49" fmla="*/ 0 w 2628900"/>
              <a:gd name="connsiteY0-50" fmla="*/ 1159993 h 1159993"/>
              <a:gd name="connsiteX1-51" fmla="*/ 1116330 w 2628900"/>
              <a:gd name="connsiteY1-52" fmla="*/ 0 h 1159993"/>
              <a:gd name="connsiteX2-53" fmla="*/ 2628900 w 2628900"/>
              <a:gd name="connsiteY2-54" fmla="*/ 346575 h 1159993"/>
              <a:gd name="connsiteX3-55" fmla="*/ 0 w 2628900"/>
              <a:gd name="connsiteY3-56" fmla="*/ 1159993 h 1159993"/>
              <a:gd name="connsiteX0-57" fmla="*/ 0 w 2651760"/>
              <a:gd name="connsiteY0-58" fmla="*/ 1153654 h 1153654"/>
              <a:gd name="connsiteX1-59" fmla="*/ 1139190 w 2651760"/>
              <a:gd name="connsiteY1-60" fmla="*/ 0 h 1153654"/>
              <a:gd name="connsiteX2-61" fmla="*/ 2651760 w 2651760"/>
              <a:gd name="connsiteY2-62" fmla="*/ 346575 h 1153654"/>
              <a:gd name="connsiteX3-63" fmla="*/ 0 w 2651760"/>
              <a:gd name="connsiteY3-64" fmla="*/ 1153654 h 1153654"/>
              <a:gd name="connsiteX0-65" fmla="*/ 0 w 2668429"/>
              <a:gd name="connsiteY0-66" fmla="*/ 1165539 h 1165539"/>
              <a:gd name="connsiteX1-67" fmla="*/ 1155859 w 2668429"/>
              <a:gd name="connsiteY1-68" fmla="*/ 0 h 1165539"/>
              <a:gd name="connsiteX2-69" fmla="*/ 2668429 w 2668429"/>
              <a:gd name="connsiteY2-70" fmla="*/ 346575 h 1165539"/>
              <a:gd name="connsiteX3-71" fmla="*/ 0 w 2668429"/>
              <a:gd name="connsiteY3-72" fmla="*/ 1165539 h 116553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2668429" h="1165539">
                <a:moveTo>
                  <a:pt x="0" y="1165539"/>
                </a:moveTo>
                <a:lnTo>
                  <a:pt x="1155859" y="0"/>
                </a:lnTo>
                <a:lnTo>
                  <a:pt x="2668429" y="346575"/>
                </a:lnTo>
                <a:lnTo>
                  <a:pt x="0" y="1165539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等腰三角形 2"/>
          <p:cNvSpPr/>
          <p:nvPr/>
        </p:nvSpPr>
        <p:spPr>
          <a:xfrm>
            <a:off x="-30162" y="5668963"/>
            <a:ext cx="4471988" cy="1204913"/>
          </a:xfrm>
          <a:custGeom>
            <a:avLst/>
            <a:gdLst>
              <a:gd name="connsiteX0" fmla="*/ 0 w 1562100"/>
              <a:gd name="connsiteY0" fmla="*/ 2095500 h 2095500"/>
              <a:gd name="connsiteX1" fmla="*/ 781050 w 1562100"/>
              <a:gd name="connsiteY1" fmla="*/ 0 h 2095500"/>
              <a:gd name="connsiteX2" fmla="*/ 1562100 w 1562100"/>
              <a:gd name="connsiteY2" fmla="*/ 2095500 h 2095500"/>
              <a:gd name="connsiteX3" fmla="*/ 0 w 1562100"/>
              <a:gd name="connsiteY3" fmla="*/ 2095500 h 2095500"/>
              <a:gd name="connsiteX0-1" fmla="*/ 0 w 1600200"/>
              <a:gd name="connsiteY0-2" fmla="*/ 3848100 h 3848100"/>
              <a:gd name="connsiteX1-3" fmla="*/ 819150 w 1600200"/>
              <a:gd name="connsiteY1-4" fmla="*/ 0 h 3848100"/>
              <a:gd name="connsiteX2-5" fmla="*/ 1600200 w 1600200"/>
              <a:gd name="connsiteY2-6" fmla="*/ 2095500 h 3848100"/>
              <a:gd name="connsiteX3-7" fmla="*/ 0 w 1600200"/>
              <a:gd name="connsiteY3-8" fmla="*/ 3848100 h 3848100"/>
              <a:gd name="connsiteX0-9" fmla="*/ 0 w 1600200"/>
              <a:gd name="connsiteY0-10" fmla="*/ 1790700 h 1790700"/>
              <a:gd name="connsiteX1-11" fmla="*/ 0 w 1600200"/>
              <a:gd name="connsiteY1-12" fmla="*/ 0 h 1790700"/>
              <a:gd name="connsiteX2-13" fmla="*/ 1600200 w 1600200"/>
              <a:gd name="connsiteY2-14" fmla="*/ 38100 h 1790700"/>
              <a:gd name="connsiteX3-15" fmla="*/ 0 w 1600200"/>
              <a:gd name="connsiteY3-16" fmla="*/ 1790700 h 1790700"/>
              <a:gd name="connsiteX0-17" fmla="*/ 0 w 1143000"/>
              <a:gd name="connsiteY0-18" fmla="*/ 1790700 h 1790700"/>
              <a:gd name="connsiteX1-19" fmla="*/ 0 w 1143000"/>
              <a:gd name="connsiteY1-20" fmla="*/ 0 h 1790700"/>
              <a:gd name="connsiteX2-21" fmla="*/ 1143000 w 1143000"/>
              <a:gd name="connsiteY2-22" fmla="*/ 628650 h 1790700"/>
              <a:gd name="connsiteX3-23" fmla="*/ 0 w 1143000"/>
              <a:gd name="connsiteY3-24" fmla="*/ 1790700 h 1790700"/>
              <a:gd name="connsiteX0-25" fmla="*/ 0 w 2971800"/>
              <a:gd name="connsiteY0-26" fmla="*/ 1790700 h 1790700"/>
              <a:gd name="connsiteX1-27" fmla="*/ 1828800 w 2971800"/>
              <a:gd name="connsiteY1-28" fmla="*/ 0 h 1790700"/>
              <a:gd name="connsiteX2-29" fmla="*/ 2971800 w 2971800"/>
              <a:gd name="connsiteY2-30" fmla="*/ 628650 h 1790700"/>
              <a:gd name="connsiteX3-31" fmla="*/ 0 w 2971800"/>
              <a:gd name="connsiteY3-32" fmla="*/ 1790700 h 1790700"/>
              <a:gd name="connsiteX0-33" fmla="*/ 0 w 2971800"/>
              <a:gd name="connsiteY0-34" fmla="*/ 1162050 h 1162050"/>
              <a:gd name="connsiteX1-35" fmla="*/ 1162050 w 2971800"/>
              <a:gd name="connsiteY1-36" fmla="*/ 52767 h 1162050"/>
              <a:gd name="connsiteX2-37" fmla="*/ 2971800 w 2971800"/>
              <a:gd name="connsiteY2-38" fmla="*/ 0 h 1162050"/>
              <a:gd name="connsiteX3-39" fmla="*/ 0 w 2971800"/>
              <a:gd name="connsiteY3-40" fmla="*/ 1162050 h 1162050"/>
              <a:gd name="connsiteX0-41" fmla="*/ 0 w 2628900"/>
              <a:gd name="connsiteY0-42" fmla="*/ 1109283 h 1109283"/>
              <a:gd name="connsiteX1-43" fmla="*/ 1162050 w 2628900"/>
              <a:gd name="connsiteY1-44" fmla="*/ 0 h 1109283"/>
              <a:gd name="connsiteX2-45" fmla="*/ 2628900 w 2628900"/>
              <a:gd name="connsiteY2-46" fmla="*/ 295865 h 1109283"/>
              <a:gd name="connsiteX3-47" fmla="*/ 0 w 2628900"/>
              <a:gd name="connsiteY3-48" fmla="*/ 1109283 h 1109283"/>
              <a:gd name="connsiteX0-49" fmla="*/ 0 w 2628900"/>
              <a:gd name="connsiteY0-50" fmla="*/ 1159993 h 1159993"/>
              <a:gd name="connsiteX1-51" fmla="*/ 1116330 w 2628900"/>
              <a:gd name="connsiteY1-52" fmla="*/ 0 h 1159993"/>
              <a:gd name="connsiteX2-53" fmla="*/ 2628900 w 2628900"/>
              <a:gd name="connsiteY2-54" fmla="*/ 346575 h 1159993"/>
              <a:gd name="connsiteX3-55" fmla="*/ 0 w 2628900"/>
              <a:gd name="connsiteY3-56" fmla="*/ 1159993 h 1159993"/>
              <a:gd name="connsiteX0-57" fmla="*/ 0 w 2651760"/>
              <a:gd name="connsiteY0-58" fmla="*/ 1153654 h 1153654"/>
              <a:gd name="connsiteX1-59" fmla="*/ 1139190 w 2651760"/>
              <a:gd name="connsiteY1-60" fmla="*/ 0 h 1153654"/>
              <a:gd name="connsiteX2-61" fmla="*/ 2651760 w 2651760"/>
              <a:gd name="connsiteY2-62" fmla="*/ 346575 h 1153654"/>
              <a:gd name="connsiteX3-63" fmla="*/ 0 w 2651760"/>
              <a:gd name="connsiteY3-64" fmla="*/ 1153654 h 1153654"/>
              <a:gd name="connsiteX0-65" fmla="*/ 0 w 4617720"/>
              <a:gd name="connsiteY0-66" fmla="*/ 1166332 h 1166332"/>
              <a:gd name="connsiteX1-67" fmla="*/ 3105150 w 4617720"/>
              <a:gd name="connsiteY1-68" fmla="*/ 0 h 1166332"/>
              <a:gd name="connsiteX2-69" fmla="*/ 4617720 w 4617720"/>
              <a:gd name="connsiteY2-70" fmla="*/ 346575 h 1166332"/>
              <a:gd name="connsiteX3-71" fmla="*/ 0 w 4617720"/>
              <a:gd name="connsiteY3-72" fmla="*/ 1166332 h 1166332"/>
              <a:gd name="connsiteX0-73" fmla="*/ 0 w 4617720"/>
              <a:gd name="connsiteY0-74" fmla="*/ 893765 h 893765"/>
              <a:gd name="connsiteX1-75" fmla="*/ 3272790 w 4617720"/>
              <a:gd name="connsiteY1-76" fmla="*/ 0 h 893765"/>
              <a:gd name="connsiteX2-77" fmla="*/ 4617720 w 4617720"/>
              <a:gd name="connsiteY2-78" fmla="*/ 74008 h 893765"/>
              <a:gd name="connsiteX3-79" fmla="*/ 0 w 4617720"/>
              <a:gd name="connsiteY3-80" fmla="*/ 893765 h 893765"/>
              <a:gd name="connsiteX0-81" fmla="*/ 0 w 4617720"/>
              <a:gd name="connsiteY0-82" fmla="*/ 1001524 h 1001524"/>
              <a:gd name="connsiteX1-83" fmla="*/ 3257550 w 4617720"/>
              <a:gd name="connsiteY1-84" fmla="*/ 0 h 1001524"/>
              <a:gd name="connsiteX2-85" fmla="*/ 4617720 w 4617720"/>
              <a:gd name="connsiteY2-86" fmla="*/ 181767 h 1001524"/>
              <a:gd name="connsiteX3-87" fmla="*/ 0 w 4617720"/>
              <a:gd name="connsiteY3-88" fmla="*/ 1001524 h 1001524"/>
              <a:gd name="connsiteX0-89" fmla="*/ 0 w 4472940"/>
              <a:gd name="connsiteY0-90" fmla="*/ 1001524 h 1001524"/>
              <a:gd name="connsiteX1-91" fmla="*/ 3257550 w 4472940"/>
              <a:gd name="connsiteY1-92" fmla="*/ 0 h 1001524"/>
              <a:gd name="connsiteX2-93" fmla="*/ 4472940 w 4472940"/>
              <a:gd name="connsiteY2-94" fmla="*/ 993128 h 1001524"/>
              <a:gd name="connsiteX3-95" fmla="*/ 0 w 4472940"/>
              <a:gd name="connsiteY3-96" fmla="*/ 1001524 h 100152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4472940" h="1001524">
                <a:moveTo>
                  <a:pt x="0" y="1001524"/>
                </a:moveTo>
                <a:lnTo>
                  <a:pt x="3257550" y="0"/>
                </a:lnTo>
                <a:lnTo>
                  <a:pt x="4472940" y="993128"/>
                </a:lnTo>
                <a:lnTo>
                  <a:pt x="0" y="1001524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等腰三角形 2"/>
          <p:cNvSpPr/>
          <p:nvPr/>
        </p:nvSpPr>
        <p:spPr>
          <a:xfrm>
            <a:off x="3189288" y="5432425"/>
            <a:ext cx="3562350" cy="1422400"/>
          </a:xfrm>
          <a:custGeom>
            <a:avLst/>
            <a:gdLst>
              <a:gd name="connsiteX0" fmla="*/ 0 w 1562100"/>
              <a:gd name="connsiteY0" fmla="*/ 2095500 h 2095500"/>
              <a:gd name="connsiteX1" fmla="*/ 781050 w 1562100"/>
              <a:gd name="connsiteY1" fmla="*/ 0 h 2095500"/>
              <a:gd name="connsiteX2" fmla="*/ 1562100 w 1562100"/>
              <a:gd name="connsiteY2" fmla="*/ 2095500 h 2095500"/>
              <a:gd name="connsiteX3" fmla="*/ 0 w 1562100"/>
              <a:gd name="connsiteY3" fmla="*/ 2095500 h 2095500"/>
              <a:gd name="connsiteX0-1" fmla="*/ 0 w 1600200"/>
              <a:gd name="connsiteY0-2" fmla="*/ 3848100 h 3848100"/>
              <a:gd name="connsiteX1-3" fmla="*/ 819150 w 1600200"/>
              <a:gd name="connsiteY1-4" fmla="*/ 0 h 3848100"/>
              <a:gd name="connsiteX2-5" fmla="*/ 1600200 w 1600200"/>
              <a:gd name="connsiteY2-6" fmla="*/ 2095500 h 3848100"/>
              <a:gd name="connsiteX3-7" fmla="*/ 0 w 1600200"/>
              <a:gd name="connsiteY3-8" fmla="*/ 3848100 h 3848100"/>
              <a:gd name="connsiteX0-9" fmla="*/ 0 w 1600200"/>
              <a:gd name="connsiteY0-10" fmla="*/ 1790700 h 1790700"/>
              <a:gd name="connsiteX1-11" fmla="*/ 0 w 1600200"/>
              <a:gd name="connsiteY1-12" fmla="*/ 0 h 1790700"/>
              <a:gd name="connsiteX2-13" fmla="*/ 1600200 w 1600200"/>
              <a:gd name="connsiteY2-14" fmla="*/ 38100 h 1790700"/>
              <a:gd name="connsiteX3-15" fmla="*/ 0 w 1600200"/>
              <a:gd name="connsiteY3-16" fmla="*/ 1790700 h 1790700"/>
              <a:gd name="connsiteX0-17" fmla="*/ 0 w 1143000"/>
              <a:gd name="connsiteY0-18" fmla="*/ 1790700 h 1790700"/>
              <a:gd name="connsiteX1-19" fmla="*/ 0 w 1143000"/>
              <a:gd name="connsiteY1-20" fmla="*/ 0 h 1790700"/>
              <a:gd name="connsiteX2-21" fmla="*/ 1143000 w 1143000"/>
              <a:gd name="connsiteY2-22" fmla="*/ 628650 h 1790700"/>
              <a:gd name="connsiteX3-23" fmla="*/ 0 w 1143000"/>
              <a:gd name="connsiteY3-24" fmla="*/ 1790700 h 1790700"/>
              <a:gd name="connsiteX0-25" fmla="*/ 0 w 2971800"/>
              <a:gd name="connsiteY0-26" fmla="*/ 1790700 h 1790700"/>
              <a:gd name="connsiteX1-27" fmla="*/ 1828800 w 2971800"/>
              <a:gd name="connsiteY1-28" fmla="*/ 0 h 1790700"/>
              <a:gd name="connsiteX2-29" fmla="*/ 2971800 w 2971800"/>
              <a:gd name="connsiteY2-30" fmla="*/ 628650 h 1790700"/>
              <a:gd name="connsiteX3-31" fmla="*/ 0 w 2971800"/>
              <a:gd name="connsiteY3-32" fmla="*/ 1790700 h 1790700"/>
              <a:gd name="connsiteX0-33" fmla="*/ 0 w 2971800"/>
              <a:gd name="connsiteY0-34" fmla="*/ 1162050 h 1162050"/>
              <a:gd name="connsiteX1-35" fmla="*/ 1162050 w 2971800"/>
              <a:gd name="connsiteY1-36" fmla="*/ 52767 h 1162050"/>
              <a:gd name="connsiteX2-37" fmla="*/ 2971800 w 2971800"/>
              <a:gd name="connsiteY2-38" fmla="*/ 0 h 1162050"/>
              <a:gd name="connsiteX3-39" fmla="*/ 0 w 2971800"/>
              <a:gd name="connsiteY3-40" fmla="*/ 1162050 h 1162050"/>
              <a:gd name="connsiteX0-41" fmla="*/ 0 w 2628900"/>
              <a:gd name="connsiteY0-42" fmla="*/ 1109283 h 1109283"/>
              <a:gd name="connsiteX1-43" fmla="*/ 1162050 w 2628900"/>
              <a:gd name="connsiteY1-44" fmla="*/ 0 h 1109283"/>
              <a:gd name="connsiteX2-45" fmla="*/ 2628900 w 2628900"/>
              <a:gd name="connsiteY2-46" fmla="*/ 295865 h 1109283"/>
              <a:gd name="connsiteX3-47" fmla="*/ 0 w 2628900"/>
              <a:gd name="connsiteY3-48" fmla="*/ 1109283 h 1109283"/>
              <a:gd name="connsiteX0-49" fmla="*/ 0 w 2628900"/>
              <a:gd name="connsiteY0-50" fmla="*/ 1159993 h 1159993"/>
              <a:gd name="connsiteX1-51" fmla="*/ 1116330 w 2628900"/>
              <a:gd name="connsiteY1-52" fmla="*/ 0 h 1159993"/>
              <a:gd name="connsiteX2-53" fmla="*/ 2628900 w 2628900"/>
              <a:gd name="connsiteY2-54" fmla="*/ 346575 h 1159993"/>
              <a:gd name="connsiteX3-55" fmla="*/ 0 w 2628900"/>
              <a:gd name="connsiteY3-56" fmla="*/ 1159993 h 1159993"/>
              <a:gd name="connsiteX0-57" fmla="*/ 0 w 2651760"/>
              <a:gd name="connsiteY0-58" fmla="*/ 1153654 h 1153654"/>
              <a:gd name="connsiteX1-59" fmla="*/ 1139190 w 2651760"/>
              <a:gd name="connsiteY1-60" fmla="*/ 0 h 1153654"/>
              <a:gd name="connsiteX2-61" fmla="*/ 2651760 w 2651760"/>
              <a:gd name="connsiteY2-62" fmla="*/ 346575 h 1153654"/>
              <a:gd name="connsiteX3-63" fmla="*/ 0 w 2651760"/>
              <a:gd name="connsiteY3-64" fmla="*/ 1153654 h 1153654"/>
              <a:gd name="connsiteX0-65" fmla="*/ 0 w 4617720"/>
              <a:gd name="connsiteY0-66" fmla="*/ 1166332 h 1166332"/>
              <a:gd name="connsiteX1-67" fmla="*/ 3105150 w 4617720"/>
              <a:gd name="connsiteY1-68" fmla="*/ 0 h 1166332"/>
              <a:gd name="connsiteX2-69" fmla="*/ 4617720 w 4617720"/>
              <a:gd name="connsiteY2-70" fmla="*/ 346575 h 1166332"/>
              <a:gd name="connsiteX3-71" fmla="*/ 0 w 4617720"/>
              <a:gd name="connsiteY3-72" fmla="*/ 1166332 h 1166332"/>
              <a:gd name="connsiteX0-73" fmla="*/ 0 w 4617720"/>
              <a:gd name="connsiteY0-74" fmla="*/ 893765 h 893765"/>
              <a:gd name="connsiteX1-75" fmla="*/ 3272790 w 4617720"/>
              <a:gd name="connsiteY1-76" fmla="*/ 0 h 893765"/>
              <a:gd name="connsiteX2-77" fmla="*/ 4617720 w 4617720"/>
              <a:gd name="connsiteY2-78" fmla="*/ 74008 h 893765"/>
              <a:gd name="connsiteX3-79" fmla="*/ 0 w 4617720"/>
              <a:gd name="connsiteY3-80" fmla="*/ 893765 h 893765"/>
              <a:gd name="connsiteX0-81" fmla="*/ 0 w 4617720"/>
              <a:gd name="connsiteY0-82" fmla="*/ 1001524 h 1001524"/>
              <a:gd name="connsiteX1-83" fmla="*/ 3257550 w 4617720"/>
              <a:gd name="connsiteY1-84" fmla="*/ 0 h 1001524"/>
              <a:gd name="connsiteX2-85" fmla="*/ 4617720 w 4617720"/>
              <a:gd name="connsiteY2-86" fmla="*/ 181767 h 1001524"/>
              <a:gd name="connsiteX3-87" fmla="*/ 0 w 4617720"/>
              <a:gd name="connsiteY3-88" fmla="*/ 1001524 h 1001524"/>
              <a:gd name="connsiteX0-89" fmla="*/ 0 w 4472940"/>
              <a:gd name="connsiteY0-90" fmla="*/ 1001524 h 1001524"/>
              <a:gd name="connsiteX1-91" fmla="*/ 3257550 w 4472940"/>
              <a:gd name="connsiteY1-92" fmla="*/ 0 h 1001524"/>
              <a:gd name="connsiteX2-93" fmla="*/ 4472940 w 4472940"/>
              <a:gd name="connsiteY2-94" fmla="*/ 993128 h 1001524"/>
              <a:gd name="connsiteX3-95" fmla="*/ 0 w 4472940"/>
              <a:gd name="connsiteY3-96" fmla="*/ 1001524 h 1001524"/>
              <a:gd name="connsiteX0-97" fmla="*/ 0 w 5025390"/>
              <a:gd name="connsiteY0-98" fmla="*/ 668739 h 993128"/>
              <a:gd name="connsiteX1-99" fmla="*/ 3810000 w 5025390"/>
              <a:gd name="connsiteY1-100" fmla="*/ 0 h 993128"/>
              <a:gd name="connsiteX2-101" fmla="*/ 5025390 w 5025390"/>
              <a:gd name="connsiteY2-102" fmla="*/ 993128 h 993128"/>
              <a:gd name="connsiteX3-103" fmla="*/ 0 w 5025390"/>
              <a:gd name="connsiteY3-104" fmla="*/ 668739 h 993128"/>
              <a:gd name="connsiteX0-105" fmla="*/ 0 w 3810000"/>
              <a:gd name="connsiteY0-106" fmla="*/ 668739 h 1642851"/>
              <a:gd name="connsiteX1-107" fmla="*/ 3810000 w 3810000"/>
              <a:gd name="connsiteY1-108" fmla="*/ 0 h 1642851"/>
              <a:gd name="connsiteX2-109" fmla="*/ 1215390 w 3810000"/>
              <a:gd name="connsiteY2-110" fmla="*/ 1642851 h 1642851"/>
              <a:gd name="connsiteX3-111" fmla="*/ 0 w 3810000"/>
              <a:gd name="connsiteY3-112" fmla="*/ 668739 h 1642851"/>
              <a:gd name="connsiteX0-113" fmla="*/ 0 w 2419350"/>
              <a:gd name="connsiteY0-114" fmla="*/ 335954 h 1310066"/>
              <a:gd name="connsiteX1-115" fmla="*/ 2419350 w 2419350"/>
              <a:gd name="connsiteY1-116" fmla="*/ 0 h 1310066"/>
              <a:gd name="connsiteX2-117" fmla="*/ 1215390 w 2419350"/>
              <a:gd name="connsiteY2-118" fmla="*/ 1310066 h 1310066"/>
              <a:gd name="connsiteX3-119" fmla="*/ 0 w 2419350"/>
              <a:gd name="connsiteY3-120" fmla="*/ 335954 h 1310066"/>
              <a:gd name="connsiteX0-121" fmla="*/ 0 w 3562350"/>
              <a:gd name="connsiteY0-122" fmla="*/ 209179 h 1183291"/>
              <a:gd name="connsiteX1-123" fmla="*/ 3562350 w 3562350"/>
              <a:gd name="connsiteY1-124" fmla="*/ 0 h 1183291"/>
              <a:gd name="connsiteX2-125" fmla="*/ 1215390 w 3562350"/>
              <a:gd name="connsiteY2-126" fmla="*/ 1183291 h 1183291"/>
              <a:gd name="connsiteX3-127" fmla="*/ 0 w 3562350"/>
              <a:gd name="connsiteY3-128" fmla="*/ 209179 h 11832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3562350" h="1183291">
                <a:moveTo>
                  <a:pt x="0" y="209179"/>
                </a:moveTo>
                <a:lnTo>
                  <a:pt x="3562350" y="0"/>
                </a:lnTo>
                <a:lnTo>
                  <a:pt x="1215390" y="1183291"/>
                </a:lnTo>
                <a:lnTo>
                  <a:pt x="0" y="20917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等腰三角形 2"/>
          <p:cNvSpPr/>
          <p:nvPr/>
        </p:nvSpPr>
        <p:spPr>
          <a:xfrm rot="10800000">
            <a:off x="4392613" y="5232400"/>
            <a:ext cx="3633788" cy="1631950"/>
          </a:xfrm>
          <a:custGeom>
            <a:avLst/>
            <a:gdLst>
              <a:gd name="connsiteX0" fmla="*/ 0 w 1562100"/>
              <a:gd name="connsiteY0" fmla="*/ 2095500 h 2095500"/>
              <a:gd name="connsiteX1" fmla="*/ 781050 w 1562100"/>
              <a:gd name="connsiteY1" fmla="*/ 0 h 2095500"/>
              <a:gd name="connsiteX2" fmla="*/ 1562100 w 1562100"/>
              <a:gd name="connsiteY2" fmla="*/ 2095500 h 2095500"/>
              <a:gd name="connsiteX3" fmla="*/ 0 w 1562100"/>
              <a:gd name="connsiteY3" fmla="*/ 2095500 h 2095500"/>
              <a:gd name="connsiteX0-1" fmla="*/ 0 w 1600200"/>
              <a:gd name="connsiteY0-2" fmla="*/ 3848100 h 3848100"/>
              <a:gd name="connsiteX1-3" fmla="*/ 819150 w 1600200"/>
              <a:gd name="connsiteY1-4" fmla="*/ 0 h 3848100"/>
              <a:gd name="connsiteX2-5" fmla="*/ 1600200 w 1600200"/>
              <a:gd name="connsiteY2-6" fmla="*/ 2095500 h 3848100"/>
              <a:gd name="connsiteX3-7" fmla="*/ 0 w 1600200"/>
              <a:gd name="connsiteY3-8" fmla="*/ 3848100 h 3848100"/>
              <a:gd name="connsiteX0-9" fmla="*/ 0 w 1600200"/>
              <a:gd name="connsiteY0-10" fmla="*/ 1790700 h 1790700"/>
              <a:gd name="connsiteX1-11" fmla="*/ 0 w 1600200"/>
              <a:gd name="connsiteY1-12" fmla="*/ 0 h 1790700"/>
              <a:gd name="connsiteX2-13" fmla="*/ 1600200 w 1600200"/>
              <a:gd name="connsiteY2-14" fmla="*/ 38100 h 1790700"/>
              <a:gd name="connsiteX3-15" fmla="*/ 0 w 1600200"/>
              <a:gd name="connsiteY3-16" fmla="*/ 1790700 h 1790700"/>
              <a:gd name="connsiteX0-17" fmla="*/ 0 w 1143000"/>
              <a:gd name="connsiteY0-18" fmla="*/ 1790700 h 1790700"/>
              <a:gd name="connsiteX1-19" fmla="*/ 0 w 1143000"/>
              <a:gd name="connsiteY1-20" fmla="*/ 0 h 1790700"/>
              <a:gd name="connsiteX2-21" fmla="*/ 1143000 w 1143000"/>
              <a:gd name="connsiteY2-22" fmla="*/ 628650 h 1790700"/>
              <a:gd name="connsiteX3-23" fmla="*/ 0 w 1143000"/>
              <a:gd name="connsiteY3-24" fmla="*/ 1790700 h 1790700"/>
              <a:gd name="connsiteX0-25" fmla="*/ 0 w 2971800"/>
              <a:gd name="connsiteY0-26" fmla="*/ 1790700 h 1790700"/>
              <a:gd name="connsiteX1-27" fmla="*/ 1828800 w 2971800"/>
              <a:gd name="connsiteY1-28" fmla="*/ 0 h 1790700"/>
              <a:gd name="connsiteX2-29" fmla="*/ 2971800 w 2971800"/>
              <a:gd name="connsiteY2-30" fmla="*/ 628650 h 1790700"/>
              <a:gd name="connsiteX3-31" fmla="*/ 0 w 2971800"/>
              <a:gd name="connsiteY3-32" fmla="*/ 1790700 h 1790700"/>
              <a:gd name="connsiteX0-33" fmla="*/ 0 w 2971800"/>
              <a:gd name="connsiteY0-34" fmla="*/ 1162050 h 1162050"/>
              <a:gd name="connsiteX1-35" fmla="*/ 1162050 w 2971800"/>
              <a:gd name="connsiteY1-36" fmla="*/ 52767 h 1162050"/>
              <a:gd name="connsiteX2-37" fmla="*/ 2971800 w 2971800"/>
              <a:gd name="connsiteY2-38" fmla="*/ 0 h 1162050"/>
              <a:gd name="connsiteX3-39" fmla="*/ 0 w 2971800"/>
              <a:gd name="connsiteY3-40" fmla="*/ 1162050 h 1162050"/>
              <a:gd name="connsiteX0-41" fmla="*/ 0 w 2628900"/>
              <a:gd name="connsiteY0-42" fmla="*/ 1109283 h 1109283"/>
              <a:gd name="connsiteX1-43" fmla="*/ 1162050 w 2628900"/>
              <a:gd name="connsiteY1-44" fmla="*/ 0 h 1109283"/>
              <a:gd name="connsiteX2-45" fmla="*/ 2628900 w 2628900"/>
              <a:gd name="connsiteY2-46" fmla="*/ 295865 h 1109283"/>
              <a:gd name="connsiteX3-47" fmla="*/ 0 w 2628900"/>
              <a:gd name="connsiteY3-48" fmla="*/ 1109283 h 1109283"/>
              <a:gd name="connsiteX0-49" fmla="*/ 0 w 2628900"/>
              <a:gd name="connsiteY0-50" fmla="*/ 1159993 h 1159993"/>
              <a:gd name="connsiteX1-51" fmla="*/ 1116330 w 2628900"/>
              <a:gd name="connsiteY1-52" fmla="*/ 0 h 1159993"/>
              <a:gd name="connsiteX2-53" fmla="*/ 2628900 w 2628900"/>
              <a:gd name="connsiteY2-54" fmla="*/ 346575 h 1159993"/>
              <a:gd name="connsiteX3-55" fmla="*/ 0 w 2628900"/>
              <a:gd name="connsiteY3-56" fmla="*/ 1159993 h 1159993"/>
              <a:gd name="connsiteX0-57" fmla="*/ 0 w 2651760"/>
              <a:gd name="connsiteY0-58" fmla="*/ 1153654 h 1153654"/>
              <a:gd name="connsiteX1-59" fmla="*/ 1139190 w 2651760"/>
              <a:gd name="connsiteY1-60" fmla="*/ 0 h 1153654"/>
              <a:gd name="connsiteX2-61" fmla="*/ 2651760 w 2651760"/>
              <a:gd name="connsiteY2-62" fmla="*/ 346575 h 1153654"/>
              <a:gd name="connsiteX3-63" fmla="*/ 0 w 2651760"/>
              <a:gd name="connsiteY3-64" fmla="*/ 1153654 h 1153654"/>
              <a:gd name="connsiteX0-65" fmla="*/ 0 w 4617720"/>
              <a:gd name="connsiteY0-66" fmla="*/ 1166332 h 1166332"/>
              <a:gd name="connsiteX1-67" fmla="*/ 3105150 w 4617720"/>
              <a:gd name="connsiteY1-68" fmla="*/ 0 h 1166332"/>
              <a:gd name="connsiteX2-69" fmla="*/ 4617720 w 4617720"/>
              <a:gd name="connsiteY2-70" fmla="*/ 346575 h 1166332"/>
              <a:gd name="connsiteX3-71" fmla="*/ 0 w 4617720"/>
              <a:gd name="connsiteY3-72" fmla="*/ 1166332 h 1166332"/>
              <a:gd name="connsiteX0-73" fmla="*/ 0 w 4617720"/>
              <a:gd name="connsiteY0-74" fmla="*/ 893765 h 893765"/>
              <a:gd name="connsiteX1-75" fmla="*/ 3272790 w 4617720"/>
              <a:gd name="connsiteY1-76" fmla="*/ 0 h 893765"/>
              <a:gd name="connsiteX2-77" fmla="*/ 4617720 w 4617720"/>
              <a:gd name="connsiteY2-78" fmla="*/ 74008 h 893765"/>
              <a:gd name="connsiteX3-79" fmla="*/ 0 w 4617720"/>
              <a:gd name="connsiteY3-80" fmla="*/ 893765 h 893765"/>
              <a:gd name="connsiteX0-81" fmla="*/ 0 w 4617720"/>
              <a:gd name="connsiteY0-82" fmla="*/ 1001524 h 1001524"/>
              <a:gd name="connsiteX1-83" fmla="*/ 3257550 w 4617720"/>
              <a:gd name="connsiteY1-84" fmla="*/ 0 h 1001524"/>
              <a:gd name="connsiteX2-85" fmla="*/ 4617720 w 4617720"/>
              <a:gd name="connsiteY2-86" fmla="*/ 181767 h 1001524"/>
              <a:gd name="connsiteX3-87" fmla="*/ 0 w 4617720"/>
              <a:gd name="connsiteY3-88" fmla="*/ 1001524 h 1001524"/>
              <a:gd name="connsiteX0-89" fmla="*/ 0 w 4472940"/>
              <a:gd name="connsiteY0-90" fmla="*/ 1001524 h 1001524"/>
              <a:gd name="connsiteX1-91" fmla="*/ 3257550 w 4472940"/>
              <a:gd name="connsiteY1-92" fmla="*/ 0 h 1001524"/>
              <a:gd name="connsiteX2-93" fmla="*/ 4472940 w 4472940"/>
              <a:gd name="connsiteY2-94" fmla="*/ 993128 h 1001524"/>
              <a:gd name="connsiteX3-95" fmla="*/ 0 w 4472940"/>
              <a:gd name="connsiteY3-96" fmla="*/ 1001524 h 1001524"/>
              <a:gd name="connsiteX0-97" fmla="*/ 0 w 5025390"/>
              <a:gd name="connsiteY0-98" fmla="*/ 668739 h 993128"/>
              <a:gd name="connsiteX1-99" fmla="*/ 3810000 w 5025390"/>
              <a:gd name="connsiteY1-100" fmla="*/ 0 h 993128"/>
              <a:gd name="connsiteX2-101" fmla="*/ 5025390 w 5025390"/>
              <a:gd name="connsiteY2-102" fmla="*/ 993128 h 993128"/>
              <a:gd name="connsiteX3-103" fmla="*/ 0 w 5025390"/>
              <a:gd name="connsiteY3-104" fmla="*/ 668739 h 993128"/>
              <a:gd name="connsiteX0-105" fmla="*/ 0 w 3810000"/>
              <a:gd name="connsiteY0-106" fmla="*/ 668739 h 1642851"/>
              <a:gd name="connsiteX1-107" fmla="*/ 3810000 w 3810000"/>
              <a:gd name="connsiteY1-108" fmla="*/ 0 h 1642851"/>
              <a:gd name="connsiteX2-109" fmla="*/ 1215390 w 3810000"/>
              <a:gd name="connsiteY2-110" fmla="*/ 1642851 h 1642851"/>
              <a:gd name="connsiteX3-111" fmla="*/ 0 w 3810000"/>
              <a:gd name="connsiteY3-112" fmla="*/ 668739 h 1642851"/>
              <a:gd name="connsiteX0-113" fmla="*/ 0 w 2419350"/>
              <a:gd name="connsiteY0-114" fmla="*/ 335954 h 1310066"/>
              <a:gd name="connsiteX1-115" fmla="*/ 2419350 w 2419350"/>
              <a:gd name="connsiteY1-116" fmla="*/ 0 h 1310066"/>
              <a:gd name="connsiteX2-117" fmla="*/ 1215390 w 2419350"/>
              <a:gd name="connsiteY2-118" fmla="*/ 1310066 h 1310066"/>
              <a:gd name="connsiteX3-119" fmla="*/ 0 w 2419350"/>
              <a:gd name="connsiteY3-120" fmla="*/ 335954 h 1310066"/>
              <a:gd name="connsiteX0-121" fmla="*/ 0 w 3562350"/>
              <a:gd name="connsiteY0-122" fmla="*/ 209179 h 1183291"/>
              <a:gd name="connsiteX1-123" fmla="*/ 3562350 w 3562350"/>
              <a:gd name="connsiteY1-124" fmla="*/ 0 h 1183291"/>
              <a:gd name="connsiteX2-125" fmla="*/ 1215390 w 3562350"/>
              <a:gd name="connsiteY2-126" fmla="*/ 1183291 h 1183291"/>
              <a:gd name="connsiteX3-127" fmla="*/ 0 w 3562350"/>
              <a:gd name="connsiteY3-128" fmla="*/ 209179 h 1183291"/>
              <a:gd name="connsiteX0-129" fmla="*/ 0 w 3867150"/>
              <a:gd name="connsiteY0-130" fmla="*/ 383495 h 1357607"/>
              <a:gd name="connsiteX1-131" fmla="*/ 3867150 w 3867150"/>
              <a:gd name="connsiteY1-132" fmla="*/ 0 h 1357607"/>
              <a:gd name="connsiteX2-133" fmla="*/ 1215390 w 3867150"/>
              <a:gd name="connsiteY2-134" fmla="*/ 1357607 h 1357607"/>
              <a:gd name="connsiteX3-135" fmla="*/ 0 w 3867150"/>
              <a:gd name="connsiteY3-136" fmla="*/ 383495 h 1357607"/>
              <a:gd name="connsiteX0-137" fmla="*/ 0 w 3619500"/>
              <a:gd name="connsiteY0-138" fmla="*/ 716280 h 1357607"/>
              <a:gd name="connsiteX1-139" fmla="*/ 3619500 w 3619500"/>
              <a:gd name="connsiteY1-140" fmla="*/ 0 h 1357607"/>
              <a:gd name="connsiteX2-141" fmla="*/ 967740 w 3619500"/>
              <a:gd name="connsiteY2-142" fmla="*/ 1357607 h 1357607"/>
              <a:gd name="connsiteX3-143" fmla="*/ 0 w 3619500"/>
              <a:gd name="connsiteY3-144" fmla="*/ 716280 h 1357607"/>
              <a:gd name="connsiteX0-145" fmla="*/ 0 w 3633787"/>
              <a:gd name="connsiteY0-146" fmla="*/ 716280 h 1357607"/>
              <a:gd name="connsiteX1-147" fmla="*/ 3633787 w 3633787"/>
              <a:gd name="connsiteY1-148" fmla="*/ 0 h 1357607"/>
              <a:gd name="connsiteX2-149" fmla="*/ 967740 w 3633787"/>
              <a:gd name="connsiteY2-150" fmla="*/ 1357607 h 1357607"/>
              <a:gd name="connsiteX3-151" fmla="*/ 0 w 3633787"/>
              <a:gd name="connsiteY3-152" fmla="*/ 716280 h 135760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3633787" h="1357607">
                <a:moveTo>
                  <a:pt x="0" y="716280"/>
                </a:moveTo>
                <a:lnTo>
                  <a:pt x="3633787" y="0"/>
                </a:lnTo>
                <a:lnTo>
                  <a:pt x="967740" y="1357607"/>
                </a:lnTo>
                <a:lnTo>
                  <a:pt x="0" y="71628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等腰三角形 2"/>
          <p:cNvSpPr/>
          <p:nvPr/>
        </p:nvSpPr>
        <p:spPr>
          <a:xfrm rot="10800000">
            <a:off x="4441825" y="5997575"/>
            <a:ext cx="5529263" cy="866775"/>
          </a:xfrm>
          <a:custGeom>
            <a:avLst/>
            <a:gdLst>
              <a:gd name="connsiteX0" fmla="*/ 0 w 1562100"/>
              <a:gd name="connsiteY0" fmla="*/ 2095500 h 2095500"/>
              <a:gd name="connsiteX1" fmla="*/ 781050 w 1562100"/>
              <a:gd name="connsiteY1" fmla="*/ 0 h 2095500"/>
              <a:gd name="connsiteX2" fmla="*/ 1562100 w 1562100"/>
              <a:gd name="connsiteY2" fmla="*/ 2095500 h 2095500"/>
              <a:gd name="connsiteX3" fmla="*/ 0 w 1562100"/>
              <a:gd name="connsiteY3" fmla="*/ 2095500 h 2095500"/>
              <a:gd name="connsiteX0-1" fmla="*/ 0 w 1600200"/>
              <a:gd name="connsiteY0-2" fmla="*/ 3848100 h 3848100"/>
              <a:gd name="connsiteX1-3" fmla="*/ 819150 w 1600200"/>
              <a:gd name="connsiteY1-4" fmla="*/ 0 h 3848100"/>
              <a:gd name="connsiteX2-5" fmla="*/ 1600200 w 1600200"/>
              <a:gd name="connsiteY2-6" fmla="*/ 2095500 h 3848100"/>
              <a:gd name="connsiteX3-7" fmla="*/ 0 w 1600200"/>
              <a:gd name="connsiteY3-8" fmla="*/ 3848100 h 3848100"/>
              <a:gd name="connsiteX0-9" fmla="*/ 0 w 1600200"/>
              <a:gd name="connsiteY0-10" fmla="*/ 1790700 h 1790700"/>
              <a:gd name="connsiteX1-11" fmla="*/ 0 w 1600200"/>
              <a:gd name="connsiteY1-12" fmla="*/ 0 h 1790700"/>
              <a:gd name="connsiteX2-13" fmla="*/ 1600200 w 1600200"/>
              <a:gd name="connsiteY2-14" fmla="*/ 38100 h 1790700"/>
              <a:gd name="connsiteX3-15" fmla="*/ 0 w 1600200"/>
              <a:gd name="connsiteY3-16" fmla="*/ 1790700 h 1790700"/>
              <a:gd name="connsiteX0-17" fmla="*/ 0 w 1143000"/>
              <a:gd name="connsiteY0-18" fmla="*/ 1790700 h 1790700"/>
              <a:gd name="connsiteX1-19" fmla="*/ 0 w 1143000"/>
              <a:gd name="connsiteY1-20" fmla="*/ 0 h 1790700"/>
              <a:gd name="connsiteX2-21" fmla="*/ 1143000 w 1143000"/>
              <a:gd name="connsiteY2-22" fmla="*/ 628650 h 1790700"/>
              <a:gd name="connsiteX3-23" fmla="*/ 0 w 1143000"/>
              <a:gd name="connsiteY3-24" fmla="*/ 1790700 h 1790700"/>
              <a:gd name="connsiteX0-25" fmla="*/ 0 w 2971800"/>
              <a:gd name="connsiteY0-26" fmla="*/ 1790700 h 1790700"/>
              <a:gd name="connsiteX1-27" fmla="*/ 1828800 w 2971800"/>
              <a:gd name="connsiteY1-28" fmla="*/ 0 h 1790700"/>
              <a:gd name="connsiteX2-29" fmla="*/ 2971800 w 2971800"/>
              <a:gd name="connsiteY2-30" fmla="*/ 628650 h 1790700"/>
              <a:gd name="connsiteX3-31" fmla="*/ 0 w 2971800"/>
              <a:gd name="connsiteY3-32" fmla="*/ 1790700 h 1790700"/>
              <a:gd name="connsiteX0-33" fmla="*/ 0 w 2971800"/>
              <a:gd name="connsiteY0-34" fmla="*/ 1162050 h 1162050"/>
              <a:gd name="connsiteX1-35" fmla="*/ 1162050 w 2971800"/>
              <a:gd name="connsiteY1-36" fmla="*/ 52767 h 1162050"/>
              <a:gd name="connsiteX2-37" fmla="*/ 2971800 w 2971800"/>
              <a:gd name="connsiteY2-38" fmla="*/ 0 h 1162050"/>
              <a:gd name="connsiteX3-39" fmla="*/ 0 w 2971800"/>
              <a:gd name="connsiteY3-40" fmla="*/ 1162050 h 1162050"/>
              <a:gd name="connsiteX0-41" fmla="*/ 0 w 2628900"/>
              <a:gd name="connsiteY0-42" fmla="*/ 1109283 h 1109283"/>
              <a:gd name="connsiteX1-43" fmla="*/ 1162050 w 2628900"/>
              <a:gd name="connsiteY1-44" fmla="*/ 0 h 1109283"/>
              <a:gd name="connsiteX2-45" fmla="*/ 2628900 w 2628900"/>
              <a:gd name="connsiteY2-46" fmla="*/ 295865 h 1109283"/>
              <a:gd name="connsiteX3-47" fmla="*/ 0 w 2628900"/>
              <a:gd name="connsiteY3-48" fmla="*/ 1109283 h 1109283"/>
              <a:gd name="connsiteX0-49" fmla="*/ 0 w 2628900"/>
              <a:gd name="connsiteY0-50" fmla="*/ 1159993 h 1159993"/>
              <a:gd name="connsiteX1-51" fmla="*/ 1116330 w 2628900"/>
              <a:gd name="connsiteY1-52" fmla="*/ 0 h 1159993"/>
              <a:gd name="connsiteX2-53" fmla="*/ 2628900 w 2628900"/>
              <a:gd name="connsiteY2-54" fmla="*/ 346575 h 1159993"/>
              <a:gd name="connsiteX3-55" fmla="*/ 0 w 2628900"/>
              <a:gd name="connsiteY3-56" fmla="*/ 1159993 h 1159993"/>
              <a:gd name="connsiteX0-57" fmla="*/ 0 w 2651760"/>
              <a:gd name="connsiteY0-58" fmla="*/ 1153654 h 1153654"/>
              <a:gd name="connsiteX1-59" fmla="*/ 1139190 w 2651760"/>
              <a:gd name="connsiteY1-60" fmla="*/ 0 h 1153654"/>
              <a:gd name="connsiteX2-61" fmla="*/ 2651760 w 2651760"/>
              <a:gd name="connsiteY2-62" fmla="*/ 346575 h 1153654"/>
              <a:gd name="connsiteX3-63" fmla="*/ 0 w 2651760"/>
              <a:gd name="connsiteY3-64" fmla="*/ 1153654 h 1153654"/>
              <a:gd name="connsiteX0-65" fmla="*/ 0 w 4617720"/>
              <a:gd name="connsiteY0-66" fmla="*/ 1166332 h 1166332"/>
              <a:gd name="connsiteX1-67" fmla="*/ 3105150 w 4617720"/>
              <a:gd name="connsiteY1-68" fmla="*/ 0 h 1166332"/>
              <a:gd name="connsiteX2-69" fmla="*/ 4617720 w 4617720"/>
              <a:gd name="connsiteY2-70" fmla="*/ 346575 h 1166332"/>
              <a:gd name="connsiteX3-71" fmla="*/ 0 w 4617720"/>
              <a:gd name="connsiteY3-72" fmla="*/ 1166332 h 1166332"/>
              <a:gd name="connsiteX0-73" fmla="*/ 0 w 4617720"/>
              <a:gd name="connsiteY0-74" fmla="*/ 893765 h 893765"/>
              <a:gd name="connsiteX1-75" fmla="*/ 3272790 w 4617720"/>
              <a:gd name="connsiteY1-76" fmla="*/ 0 h 893765"/>
              <a:gd name="connsiteX2-77" fmla="*/ 4617720 w 4617720"/>
              <a:gd name="connsiteY2-78" fmla="*/ 74008 h 893765"/>
              <a:gd name="connsiteX3-79" fmla="*/ 0 w 4617720"/>
              <a:gd name="connsiteY3-80" fmla="*/ 893765 h 893765"/>
              <a:gd name="connsiteX0-81" fmla="*/ 0 w 4617720"/>
              <a:gd name="connsiteY0-82" fmla="*/ 1001524 h 1001524"/>
              <a:gd name="connsiteX1-83" fmla="*/ 3257550 w 4617720"/>
              <a:gd name="connsiteY1-84" fmla="*/ 0 h 1001524"/>
              <a:gd name="connsiteX2-85" fmla="*/ 4617720 w 4617720"/>
              <a:gd name="connsiteY2-86" fmla="*/ 181767 h 1001524"/>
              <a:gd name="connsiteX3-87" fmla="*/ 0 w 4617720"/>
              <a:gd name="connsiteY3-88" fmla="*/ 1001524 h 1001524"/>
              <a:gd name="connsiteX0-89" fmla="*/ 0 w 4472940"/>
              <a:gd name="connsiteY0-90" fmla="*/ 1001524 h 1001524"/>
              <a:gd name="connsiteX1-91" fmla="*/ 3257550 w 4472940"/>
              <a:gd name="connsiteY1-92" fmla="*/ 0 h 1001524"/>
              <a:gd name="connsiteX2-93" fmla="*/ 4472940 w 4472940"/>
              <a:gd name="connsiteY2-94" fmla="*/ 993128 h 1001524"/>
              <a:gd name="connsiteX3-95" fmla="*/ 0 w 4472940"/>
              <a:gd name="connsiteY3-96" fmla="*/ 1001524 h 1001524"/>
              <a:gd name="connsiteX0-97" fmla="*/ 0 w 5025390"/>
              <a:gd name="connsiteY0-98" fmla="*/ 668739 h 993128"/>
              <a:gd name="connsiteX1-99" fmla="*/ 3810000 w 5025390"/>
              <a:gd name="connsiteY1-100" fmla="*/ 0 h 993128"/>
              <a:gd name="connsiteX2-101" fmla="*/ 5025390 w 5025390"/>
              <a:gd name="connsiteY2-102" fmla="*/ 993128 h 993128"/>
              <a:gd name="connsiteX3-103" fmla="*/ 0 w 5025390"/>
              <a:gd name="connsiteY3-104" fmla="*/ 668739 h 993128"/>
              <a:gd name="connsiteX0-105" fmla="*/ 0 w 3810000"/>
              <a:gd name="connsiteY0-106" fmla="*/ 668739 h 1642851"/>
              <a:gd name="connsiteX1-107" fmla="*/ 3810000 w 3810000"/>
              <a:gd name="connsiteY1-108" fmla="*/ 0 h 1642851"/>
              <a:gd name="connsiteX2-109" fmla="*/ 1215390 w 3810000"/>
              <a:gd name="connsiteY2-110" fmla="*/ 1642851 h 1642851"/>
              <a:gd name="connsiteX3-111" fmla="*/ 0 w 3810000"/>
              <a:gd name="connsiteY3-112" fmla="*/ 668739 h 1642851"/>
              <a:gd name="connsiteX0-113" fmla="*/ 0 w 2419350"/>
              <a:gd name="connsiteY0-114" fmla="*/ 335954 h 1310066"/>
              <a:gd name="connsiteX1-115" fmla="*/ 2419350 w 2419350"/>
              <a:gd name="connsiteY1-116" fmla="*/ 0 h 1310066"/>
              <a:gd name="connsiteX2-117" fmla="*/ 1215390 w 2419350"/>
              <a:gd name="connsiteY2-118" fmla="*/ 1310066 h 1310066"/>
              <a:gd name="connsiteX3-119" fmla="*/ 0 w 2419350"/>
              <a:gd name="connsiteY3-120" fmla="*/ 335954 h 1310066"/>
              <a:gd name="connsiteX0-121" fmla="*/ 0 w 3562350"/>
              <a:gd name="connsiteY0-122" fmla="*/ 209179 h 1183291"/>
              <a:gd name="connsiteX1-123" fmla="*/ 3562350 w 3562350"/>
              <a:gd name="connsiteY1-124" fmla="*/ 0 h 1183291"/>
              <a:gd name="connsiteX2-125" fmla="*/ 1215390 w 3562350"/>
              <a:gd name="connsiteY2-126" fmla="*/ 1183291 h 1183291"/>
              <a:gd name="connsiteX3-127" fmla="*/ 0 w 3562350"/>
              <a:gd name="connsiteY3-128" fmla="*/ 209179 h 1183291"/>
              <a:gd name="connsiteX0-129" fmla="*/ 0 w 3867150"/>
              <a:gd name="connsiteY0-130" fmla="*/ 383495 h 1357607"/>
              <a:gd name="connsiteX1-131" fmla="*/ 3867150 w 3867150"/>
              <a:gd name="connsiteY1-132" fmla="*/ 0 h 1357607"/>
              <a:gd name="connsiteX2-133" fmla="*/ 1215390 w 3867150"/>
              <a:gd name="connsiteY2-134" fmla="*/ 1357607 h 1357607"/>
              <a:gd name="connsiteX3-135" fmla="*/ 0 w 3867150"/>
              <a:gd name="connsiteY3-136" fmla="*/ 383495 h 1357607"/>
              <a:gd name="connsiteX0-137" fmla="*/ 0 w 3619500"/>
              <a:gd name="connsiteY0-138" fmla="*/ 716280 h 1357607"/>
              <a:gd name="connsiteX1-139" fmla="*/ 3619500 w 3619500"/>
              <a:gd name="connsiteY1-140" fmla="*/ 0 h 1357607"/>
              <a:gd name="connsiteX2-141" fmla="*/ 967740 w 3619500"/>
              <a:gd name="connsiteY2-142" fmla="*/ 1357607 h 1357607"/>
              <a:gd name="connsiteX3-143" fmla="*/ 0 w 3619500"/>
              <a:gd name="connsiteY3-144" fmla="*/ 716280 h 1357607"/>
              <a:gd name="connsiteX0-145" fmla="*/ 0 w 5886450"/>
              <a:gd name="connsiteY0-146" fmla="*/ 747974 h 1389301"/>
              <a:gd name="connsiteX1-147" fmla="*/ 5886450 w 5886450"/>
              <a:gd name="connsiteY1-148" fmla="*/ 0 h 1389301"/>
              <a:gd name="connsiteX2-149" fmla="*/ 967740 w 5886450"/>
              <a:gd name="connsiteY2-150" fmla="*/ 1389301 h 1389301"/>
              <a:gd name="connsiteX3-151" fmla="*/ 0 w 5886450"/>
              <a:gd name="connsiteY3-152" fmla="*/ 747974 h 1389301"/>
              <a:gd name="connsiteX0-153" fmla="*/ 0 w 5886450"/>
              <a:gd name="connsiteY0-154" fmla="*/ 747974 h 771272"/>
              <a:gd name="connsiteX1-155" fmla="*/ 5886450 w 5886450"/>
              <a:gd name="connsiteY1-156" fmla="*/ 0 h 771272"/>
              <a:gd name="connsiteX2-157" fmla="*/ 2586990 w 5886450"/>
              <a:gd name="connsiteY2-158" fmla="*/ 771272 h 771272"/>
              <a:gd name="connsiteX3-159" fmla="*/ 0 w 5886450"/>
              <a:gd name="connsiteY3-160" fmla="*/ 747974 h 771272"/>
              <a:gd name="connsiteX0-161" fmla="*/ 0 w 5486400"/>
              <a:gd name="connsiteY0-162" fmla="*/ 0 h 783950"/>
              <a:gd name="connsiteX1-163" fmla="*/ 5486400 w 5486400"/>
              <a:gd name="connsiteY1-164" fmla="*/ 12678 h 783950"/>
              <a:gd name="connsiteX2-165" fmla="*/ 2186940 w 5486400"/>
              <a:gd name="connsiteY2-166" fmla="*/ 783950 h 783950"/>
              <a:gd name="connsiteX3-167" fmla="*/ 0 w 5486400"/>
              <a:gd name="connsiteY3-168" fmla="*/ 0 h 783950"/>
              <a:gd name="connsiteX0-169" fmla="*/ 0 w 5486400"/>
              <a:gd name="connsiteY0-170" fmla="*/ 0 h 720562"/>
              <a:gd name="connsiteX1-171" fmla="*/ 5486400 w 5486400"/>
              <a:gd name="connsiteY1-172" fmla="*/ 12678 h 720562"/>
              <a:gd name="connsiteX2-173" fmla="*/ 1920240 w 5486400"/>
              <a:gd name="connsiteY2-174" fmla="*/ 720562 h 720562"/>
              <a:gd name="connsiteX3-175" fmla="*/ 0 w 5486400"/>
              <a:gd name="connsiteY3-176" fmla="*/ 0 h 720562"/>
              <a:gd name="connsiteX0-177" fmla="*/ 0 w 5529262"/>
              <a:gd name="connsiteY0-178" fmla="*/ 0 h 720562"/>
              <a:gd name="connsiteX1-179" fmla="*/ 5529262 w 5529262"/>
              <a:gd name="connsiteY1-180" fmla="*/ 12678 h 720562"/>
              <a:gd name="connsiteX2-181" fmla="*/ 1920240 w 5529262"/>
              <a:gd name="connsiteY2-182" fmla="*/ 720562 h 720562"/>
              <a:gd name="connsiteX3-183" fmla="*/ 0 w 5529262"/>
              <a:gd name="connsiteY3-184" fmla="*/ 0 h 720562"/>
              <a:gd name="connsiteX0-185" fmla="*/ 0 w 5524500"/>
              <a:gd name="connsiteY0-186" fmla="*/ 0 h 720562"/>
              <a:gd name="connsiteX1-187" fmla="*/ 5524500 w 5524500"/>
              <a:gd name="connsiteY1-188" fmla="*/ 8716 h 720562"/>
              <a:gd name="connsiteX2-189" fmla="*/ 1920240 w 5524500"/>
              <a:gd name="connsiteY2-190" fmla="*/ 720562 h 720562"/>
              <a:gd name="connsiteX3-191" fmla="*/ 0 w 5524500"/>
              <a:gd name="connsiteY3-192" fmla="*/ 0 h 720562"/>
              <a:gd name="connsiteX0-193" fmla="*/ 0 w 5529263"/>
              <a:gd name="connsiteY0-194" fmla="*/ 0 h 720562"/>
              <a:gd name="connsiteX1-195" fmla="*/ 5529263 w 5529263"/>
              <a:gd name="connsiteY1-196" fmla="*/ 8716 h 720562"/>
              <a:gd name="connsiteX2-197" fmla="*/ 1920240 w 5529263"/>
              <a:gd name="connsiteY2-198" fmla="*/ 720562 h 720562"/>
              <a:gd name="connsiteX3-199" fmla="*/ 0 w 5529263"/>
              <a:gd name="connsiteY3-200" fmla="*/ 0 h 72056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5529263" h="720562">
                <a:moveTo>
                  <a:pt x="0" y="0"/>
                </a:moveTo>
                <a:lnTo>
                  <a:pt x="5529263" y="8716"/>
                </a:lnTo>
                <a:lnTo>
                  <a:pt x="1920240" y="72056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等腰三角形 2"/>
          <p:cNvSpPr/>
          <p:nvPr/>
        </p:nvSpPr>
        <p:spPr>
          <a:xfrm rot="10800000">
            <a:off x="8020050" y="4745038"/>
            <a:ext cx="3268663" cy="2103438"/>
          </a:xfrm>
          <a:custGeom>
            <a:avLst/>
            <a:gdLst>
              <a:gd name="connsiteX0" fmla="*/ 0 w 1562100"/>
              <a:gd name="connsiteY0" fmla="*/ 2095500 h 2095500"/>
              <a:gd name="connsiteX1" fmla="*/ 781050 w 1562100"/>
              <a:gd name="connsiteY1" fmla="*/ 0 h 2095500"/>
              <a:gd name="connsiteX2" fmla="*/ 1562100 w 1562100"/>
              <a:gd name="connsiteY2" fmla="*/ 2095500 h 2095500"/>
              <a:gd name="connsiteX3" fmla="*/ 0 w 1562100"/>
              <a:gd name="connsiteY3" fmla="*/ 2095500 h 2095500"/>
              <a:gd name="connsiteX0-1" fmla="*/ 0 w 1600200"/>
              <a:gd name="connsiteY0-2" fmla="*/ 3848100 h 3848100"/>
              <a:gd name="connsiteX1-3" fmla="*/ 819150 w 1600200"/>
              <a:gd name="connsiteY1-4" fmla="*/ 0 h 3848100"/>
              <a:gd name="connsiteX2-5" fmla="*/ 1600200 w 1600200"/>
              <a:gd name="connsiteY2-6" fmla="*/ 2095500 h 3848100"/>
              <a:gd name="connsiteX3-7" fmla="*/ 0 w 1600200"/>
              <a:gd name="connsiteY3-8" fmla="*/ 3848100 h 3848100"/>
              <a:gd name="connsiteX0-9" fmla="*/ 0 w 1600200"/>
              <a:gd name="connsiteY0-10" fmla="*/ 1790700 h 1790700"/>
              <a:gd name="connsiteX1-11" fmla="*/ 0 w 1600200"/>
              <a:gd name="connsiteY1-12" fmla="*/ 0 h 1790700"/>
              <a:gd name="connsiteX2-13" fmla="*/ 1600200 w 1600200"/>
              <a:gd name="connsiteY2-14" fmla="*/ 38100 h 1790700"/>
              <a:gd name="connsiteX3-15" fmla="*/ 0 w 1600200"/>
              <a:gd name="connsiteY3-16" fmla="*/ 1790700 h 1790700"/>
              <a:gd name="connsiteX0-17" fmla="*/ 0 w 1143000"/>
              <a:gd name="connsiteY0-18" fmla="*/ 1790700 h 1790700"/>
              <a:gd name="connsiteX1-19" fmla="*/ 0 w 1143000"/>
              <a:gd name="connsiteY1-20" fmla="*/ 0 h 1790700"/>
              <a:gd name="connsiteX2-21" fmla="*/ 1143000 w 1143000"/>
              <a:gd name="connsiteY2-22" fmla="*/ 628650 h 1790700"/>
              <a:gd name="connsiteX3-23" fmla="*/ 0 w 1143000"/>
              <a:gd name="connsiteY3-24" fmla="*/ 1790700 h 1790700"/>
              <a:gd name="connsiteX0-25" fmla="*/ 0 w 2971800"/>
              <a:gd name="connsiteY0-26" fmla="*/ 1790700 h 1790700"/>
              <a:gd name="connsiteX1-27" fmla="*/ 1828800 w 2971800"/>
              <a:gd name="connsiteY1-28" fmla="*/ 0 h 1790700"/>
              <a:gd name="connsiteX2-29" fmla="*/ 2971800 w 2971800"/>
              <a:gd name="connsiteY2-30" fmla="*/ 628650 h 1790700"/>
              <a:gd name="connsiteX3-31" fmla="*/ 0 w 2971800"/>
              <a:gd name="connsiteY3-32" fmla="*/ 1790700 h 1790700"/>
              <a:gd name="connsiteX0-33" fmla="*/ 0 w 2971800"/>
              <a:gd name="connsiteY0-34" fmla="*/ 1162050 h 1162050"/>
              <a:gd name="connsiteX1-35" fmla="*/ 1162050 w 2971800"/>
              <a:gd name="connsiteY1-36" fmla="*/ 52767 h 1162050"/>
              <a:gd name="connsiteX2-37" fmla="*/ 2971800 w 2971800"/>
              <a:gd name="connsiteY2-38" fmla="*/ 0 h 1162050"/>
              <a:gd name="connsiteX3-39" fmla="*/ 0 w 2971800"/>
              <a:gd name="connsiteY3-40" fmla="*/ 1162050 h 1162050"/>
              <a:gd name="connsiteX0-41" fmla="*/ 0 w 2628900"/>
              <a:gd name="connsiteY0-42" fmla="*/ 1109283 h 1109283"/>
              <a:gd name="connsiteX1-43" fmla="*/ 1162050 w 2628900"/>
              <a:gd name="connsiteY1-44" fmla="*/ 0 h 1109283"/>
              <a:gd name="connsiteX2-45" fmla="*/ 2628900 w 2628900"/>
              <a:gd name="connsiteY2-46" fmla="*/ 295865 h 1109283"/>
              <a:gd name="connsiteX3-47" fmla="*/ 0 w 2628900"/>
              <a:gd name="connsiteY3-48" fmla="*/ 1109283 h 1109283"/>
              <a:gd name="connsiteX0-49" fmla="*/ 0 w 2628900"/>
              <a:gd name="connsiteY0-50" fmla="*/ 1159993 h 1159993"/>
              <a:gd name="connsiteX1-51" fmla="*/ 1116330 w 2628900"/>
              <a:gd name="connsiteY1-52" fmla="*/ 0 h 1159993"/>
              <a:gd name="connsiteX2-53" fmla="*/ 2628900 w 2628900"/>
              <a:gd name="connsiteY2-54" fmla="*/ 346575 h 1159993"/>
              <a:gd name="connsiteX3-55" fmla="*/ 0 w 2628900"/>
              <a:gd name="connsiteY3-56" fmla="*/ 1159993 h 1159993"/>
              <a:gd name="connsiteX0-57" fmla="*/ 0 w 2651760"/>
              <a:gd name="connsiteY0-58" fmla="*/ 1153654 h 1153654"/>
              <a:gd name="connsiteX1-59" fmla="*/ 1139190 w 2651760"/>
              <a:gd name="connsiteY1-60" fmla="*/ 0 h 1153654"/>
              <a:gd name="connsiteX2-61" fmla="*/ 2651760 w 2651760"/>
              <a:gd name="connsiteY2-62" fmla="*/ 346575 h 1153654"/>
              <a:gd name="connsiteX3-63" fmla="*/ 0 w 2651760"/>
              <a:gd name="connsiteY3-64" fmla="*/ 1153654 h 1153654"/>
              <a:gd name="connsiteX0-65" fmla="*/ 0 w 4617720"/>
              <a:gd name="connsiteY0-66" fmla="*/ 1166332 h 1166332"/>
              <a:gd name="connsiteX1-67" fmla="*/ 3105150 w 4617720"/>
              <a:gd name="connsiteY1-68" fmla="*/ 0 h 1166332"/>
              <a:gd name="connsiteX2-69" fmla="*/ 4617720 w 4617720"/>
              <a:gd name="connsiteY2-70" fmla="*/ 346575 h 1166332"/>
              <a:gd name="connsiteX3-71" fmla="*/ 0 w 4617720"/>
              <a:gd name="connsiteY3-72" fmla="*/ 1166332 h 1166332"/>
              <a:gd name="connsiteX0-73" fmla="*/ 0 w 4617720"/>
              <a:gd name="connsiteY0-74" fmla="*/ 893765 h 893765"/>
              <a:gd name="connsiteX1-75" fmla="*/ 3272790 w 4617720"/>
              <a:gd name="connsiteY1-76" fmla="*/ 0 h 893765"/>
              <a:gd name="connsiteX2-77" fmla="*/ 4617720 w 4617720"/>
              <a:gd name="connsiteY2-78" fmla="*/ 74008 h 893765"/>
              <a:gd name="connsiteX3-79" fmla="*/ 0 w 4617720"/>
              <a:gd name="connsiteY3-80" fmla="*/ 893765 h 893765"/>
              <a:gd name="connsiteX0-81" fmla="*/ 0 w 4617720"/>
              <a:gd name="connsiteY0-82" fmla="*/ 1001524 h 1001524"/>
              <a:gd name="connsiteX1-83" fmla="*/ 3257550 w 4617720"/>
              <a:gd name="connsiteY1-84" fmla="*/ 0 h 1001524"/>
              <a:gd name="connsiteX2-85" fmla="*/ 4617720 w 4617720"/>
              <a:gd name="connsiteY2-86" fmla="*/ 181767 h 1001524"/>
              <a:gd name="connsiteX3-87" fmla="*/ 0 w 4617720"/>
              <a:gd name="connsiteY3-88" fmla="*/ 1001524 h 1001524"/>
              <a:gd name="connsiteX0-89" fmla="*/ 0 w 4472940"/>
              <a:gd name="connsiteY0-90" fmla="*/ 1001524 h 1001524"/>
              <a:gd name="connsiteX1-91" fmla="*/ 3257550 w 4472940"/>
              <a:gd name="connsiteY1-92" fmla="*/ 0 h 1001524"/>
              <a:gd name="connsiteX2-93" fmla="*/ 4472940 w 4472940"/>
              <a:gd name="connsiteY2-94" fmla="*/ 993128 h 1001524"/>
              <a:gd name="connsiteX3-95" fmla="*/ 0 w 4472940"/>
              <a:gd name="connsiteY3-96" fmla="*/ 1001524 h 1001524"/>
              <a:gd name="connsiteX0-97" fmla="*/ 0 w 5025390"/>
              <a:gd name="connsiteY0-98" fmla="*/ 668739 h 993128"/>
              <a:gd name="connsiteX1-99" fmla="*/ 3810000 w 5025390"/>
              <a:gd name="connsiteY1-100" fmla="*/ 0 h 993128"/>
              <a:gd name="connsiteX2-101" fmla="*/ 5025390 w 5025390"/>
              <a:gd name="connsiteY2-102" fmla="*/ 993128 h 993128"/>
              <a:gd name="connsiteX3-103" fmla="*/ 0 w 5025390"/>
              <a:gd name="connsiteY3-104" fmla="*/ 668739 h 993128"/>
              <a:gd name="connsiteX0-105" fmla="*/ 0 w 3810000"/>
              <a:gd name="connsiteY0-106" fmla="*/ 668739 h 1642851"/>
              <a:gd name="connsiteX1-107" fmla="*/ 3810000 w 3810000"/>
              <a:gd name="connsiteY1-108" fmla="*/ 0 h 1642851"/>
              <a:gd name="connsiteX2-109" fmla="*/ 1215390 w 3810000"/>
              <a:gd name="connsiteY2-110" fmla="*/ 1642851 h 1642851"/>
              <a:gd name="connsiteX3-111" fmla="*/ 0 w 3810000"/>
              <a:gd name="connsiteY3-112" fmla="*/ 668739 h 1642851"/>
              <a:gd name="connsiteX0-113" fmla="*/ 0 w 2419350"/>
              <a:gd name="connsiteY0-114" fmla="*/ 335954 h 1310066"/>
              <a:gd name="connsiteX1-115" fmla="*/ 2419350 w 2419350"/>
              <a:gd name="connsiteY1-116" fmla="*/ 0 h 1310066"/>
              <a:gd name="connsiteX2-117" fmla="*/ 1215390 w 2419350"/>
              <a:gd name="connsiteY2-118" fmla="*/ 1310066 h 1310066"/>
              <a:gd name="connsiteX3-119" fmla="*/ 0 w 2419350"/>
              <a:gd name="connsiteY3-120" fmla="*/ 335954 h 1310066"/>
              <a:gd name="connsiteX0-121" fmla="*/ 0 w 3562350"/>
              <a:gd name="connsiteY0-122" fmla="*/ 209179 h 1183291"/>
              <a:gd name="connsiteX1-123" fmla="*/ 3562350 w 3562350"/>
              <a:gd name="connsiteY1-124" fmla="*/ 0 h 1183291"/>
              <a:gd name="connsiteX2-125" fmla="*/ 1215390 w 3562350"/>
              <a:gd name="connsiteY2-126" fmla="*/ 1183291 h 1183291"/>
              <a:gd name="connsiteX3-127" fmla="*/ 0 w 3562350"/>
              <a:gd name="connsiteY3-128" fmla="*/ 209179 h 1183291"/>
              <a:gd name="connsiteX0-129" fmla="*/ 0 w 3867150"/>
              <a:gd name="connsiteY0-130" fmla="*/ 383495 h 1357607"/>
              <a:gd name="connsiteX1-131" fmla="*/ 3867150 w 3867150"/>
              <a:gd name="connsiteY1-132" fmla="*/ 0 h 1357607"/>
              <a:gd name="connsiteX2-133" fmla="*/ 1215390 w 3867150"/>
              <a:gd name="connsiteY2-134" fmla="*/ 1357607 h 1357607"/>
              <a:gd name="connsiteX3-135" fmla="*/ 0 w 3867150"/>
              <a:gd name="connsiteY3-136" fmla="*/ 383495 h 1357607"/>
              <a:gd name="connsiteX0-137" fmla="*/ 0 w 3619500"/>
              <a:gd name="connsiteY0-138" fmla="*/ 716280 h 1357607"/>
              <a:gd name="connsiteX1-139" fmla="*/ 3619500 w 3619500"/>
              <a:gd name="connsiteY1-140" fmla="*/ 0 h 1357607"/>
              <a:gd name="connsiteX2-141" fmla="*/ 967740 w 3619500"/>
              <a:gd name="connsiteY2-142" fmla="*/ 1357607 h 1357607"/>
              <a:gd name="connsiteX3-143" fmla="*/ 0 w 3619500"/>
              <a:gd name="connsiteY3-144" fmla="*/ 716280 h 1357607"/>
              <a:gd name="connsiteX0-145" fmla="*/ 0 w 5886450"/>
              <a:gd name="connsiteY0-146" fmla="*/ 747974 h 1389301"/>
              <a:gd name="connsiteX1-147" fmla="*/ 5886450 w 5886450"/>
              <a:gd name="connsiteY1-148" fmla="*/ 0 h 1389301"/>
              <a:gd name="connsiteX2-149" fmla="*/ 967740 w 5886450"/>
              <a:gd name="connsiteY2-150" fmla="*/ 1389301 h 1389301"/>
              <a:gd name="connsiteX3-151" fmla="*/ 0 w 5886450"/>
              <a:gd name="connsiteY3-152" fmla="*/ 747974 h 1389301"/>
              <a:gd name="connsiteX0-153" fmla="*/ 0 w 5886450"/>
              <a:gd name="connsiteY0-154" fmla="*/ 747974 h 771272"/>
              <a:gd name="connsiteX1-155" fmla="*/ 5886450 w 5886450"/>
              <a:gd name="connsiteY1-156" fmla="*/ 0 h 771272"/>
              <a:gd name="connsiteX2-157" fmla="*/ 2586990 w 5886450"/>
              <a:gd name="connsiteY2-158" fmla="*/ 771272 h 771272"/>
              <a:gd name="connsiteX3-159" fmla="*/ 0 w 5886450"/>
              <a:gd name="connsiteY3-160" fmla="*/ 747974 h 771272"/>
              <a:gd name="connsiteX0-161" fmla="*/ 0 w 5486400"/>
              <a:gd name="connsiteY0-162" fmla="*/ 0 h 783950"/>
              <a:gd name="connsiteX1-163" fmla="*/ 5486400 w 5486400"/>
              <a:gd name="connsiteY1-164" fmla="*/ 12678 h 783950"/>
              <a:gd name="connsiteX2-165" fmla="*/ 2186940 w 5486400"/>
              <a:gd name="connsiteY2-166" fmla="*/ 783950 h 783950"/>
              <a:gd name="connsiteX3-167" fmla="*/ 0 w 5486400"/>
              <a:gd name="connsiteY3-168" fmla="*/ 0 h 783950"/>
              <a:gd name="connsiteX0-169" fmla="*/ 0 w 5486400"/>
              <a:gd name="connsiteY0-170" fmla="*/ 0 h 720562"/>
              <a:gd name="connsiteX1-171" fmla="*/ 5486400 w 5486400"/>
              <a:gd name="connsiteY1-172" fmla="*/ 12678 h 720562"/>
              <a:gd name="connsiteX2-173" fmla="*/ 1920240 w 5486400"/>
              <a:gd name="connsiteY2-174" fmla="*/ 720562 h 720562"/>
              <a:gd name="connsiteX3-175" fmla="*/ 0 w 5486400"/>
              <a:gd name="connsiteY3-176" fmla="*/ 0 h 720562"/>
              <a:gd name="connsiteX0-177" fmla="*/ 0 w 5276850"/>
              <a:gd name="connsiteY0-178" fmla="*/ 320106 h 1040668"/>
              <a:gd name="connsiteX1-179" fmla="*/ 5276850 w 5276850"/>
              <a:gd name="connsiteY1-180" fmla="*/ 0 h 1040668"/>
              <a:gd name="connsiteX2-181" fmla="*/ 1920240 w 5276850"/>
              <a:gd name="connsiteY2-182" fmla="*/ 1040668 h 1040668"/>
              <a:gd name="connsiteX3-183" fmla="*/ 0 w 5276850"/>
              <a:gd name="connsiteY3-184" fmla="*/ 320106 h 1040668"/>
              <a:gd name="connsiteX0-185" fmla="*/ 1356360 w 3356610"/>
              <a:gd name="connsiteY0-186" fmla="*/ 0 h 1750611"/>
              <a:gd name="connsiteX1-187" fmla="*/ 3356610 w 3356610"/>
              <a:gd name="connsiteY1-188" fmla="*/ 709943 h 1750611"/>
              <a:gd name="connsiteX2-189" fmla="*/ 0 w 3356610"/>
              <a:gd name="connsiteY2-190" fmla="*/ 1750611 h 1750611"/>
              <a:gd name="connsiteX3-191" fmla="*/ 1356360 w 3356610"/>
              <a:gd name="connsiteY3-192" fmla="*/ 0 h 1750611"/>
              <a:gd name="connsiteX0-193" fmla="*/ 1356360 w 3310890"/>
              <a:gd name="connsiteY0-194" fmla="*/ 0 h 1750611"/>
              <a:gd name="connsiteX1-195" fmla="*/ 3310890 w 3310890"/>
              <a:gd name="connsiteY1-196" fmla="*/ 728959 h 1750611"/>
              <a:gd name="connsiteX2-197" fmla="*/ 0 w 3310890"/>
              <a:gd name="connsiteY2-198" fmla="*/ 1750611 h 1750611"/>
              <a:gd name="connsiteX3-199" fmla="*/ 1356360 w 3310890"/>
              <a:gd name="connsiteY3-200" fmla="*/ 0 h 1750611"/>
              <a:gd name="connsiteX0-201" fmla="*/ 1356360 w 3257550"/>
              <a:gd name="connsiteY0-202" fmla="*/ 0 h 1750611"/>
              <a:gd name="connsiteX1-203" fmla="*/ 3257550 w 3257550"/>
              <a:gd name="connsiteY1-204" fmla="*/ 703604 h 1750611"/>
              <a:gd name="connsiteX2-205" fmla="*/ 0 w 3257550"/>
              <a:gd name="connsiteY2-206" fmla="*/ 1750611 h 1750611"/>
              <a:gd name="connsiteX3-207" fmla="*/ 1356360 w 3257550"/>
              <a:gd name="connsiteY3-208" fmla="*/ 0 h 1750611"/>
              <a:gd name="connsiteX0-209" fmla="*/ 1367935 w 3269125"/>
              <a:gd name="connsiteY0-210" fmla="*/ 0 h 1750611"/>
              <a:gd name="connsiteX1-211" fmla="*/ 3269125 w 3269125"/>
              <a:gd name="connsiteY1-212" fmla="*/ 703604 h 1750611"/>
              <a:gd name="connsiteX2-213" fmla="*/ 0 w 3269125"/>
              <a:gd name="connsiteY2-214" fmla="*/ 1750611 h 1750611"/>
              <a:gd name="connsiteX3-215" fmla="*/ 1367935 w 3269125"/>
              <a:gd name="connsiteY3-216" fmla="*/ 0 h 175061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3269125" h="1750611">
                <a:moveTo>
                  <a:pt x="1367935" y="0"/>
                </a:moveTo>
                <a:lnTo>
                  <a:pt x="3269125" y="703604"/>
                </a:lnTo>
                <a:lnTo>
                  <a:pt x="0" y="1750611"/>
                </a:lnTo>
                <a:lnTo>
                  <a:pt x="1367935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等腰三角形 2"/>
          <p:cNvSpPr/>
          <p:nvPr/>
        </p:nvSpPr>
        <p:spPr>
          <a:xfrm rot="10800000">
            <a:off x="9898063" y="4186238"/>
            <a:ext cx="2324100" cy="2660650"/>
          </a:xfrm>
          <a:custGeom>
            <a:avLst/>
            <a:gdLst>
              <a:gd name="connsiteX0" fmla="*/ 0 w 1562100"/>
              <a:gd name="connsiteY0" fmla="*/ 2095500 h 2095500"/>
              <a:gd name="connsiteX1" fmla="*/ 781050 w 1562100"/>
              <a:gd name="connsiteY1" fmla="*/ 0 h 2095500"/>
              <a:gd name="connsiteX2" fmla="*/ 1562100 w 1562100"/>
              <a:gd name="connsiteY2" fmla="*/ 2095500 h 2095500"/>
              <a:gd name="connsiteX3" fmla="*/ 0 w 1562100"/>
              <a:gd name="connsiteY3" fmla="*/ 2095500 h 2095500"/>
              <a:gd name="connsiteX0-1" fmla="*/ 0 w 1600200"/>
              <a:gd name="connsiteY0-2" fmla="*/ 3848100 h 3848100"/>
              <a:gd name="connsiteX1-3" fmla="*/ 819150 w 1600200"/>
              <a:gd name="connsiteY1-4" fmla="*/ 0 h 3848100"/>
              <a:gd name="connsiteX2-5" fmla="*/ 1600200 w 1600200"/>
              <a:gd name="connsiteY2-6" fmla="*/ 2095500 h 3848100"/>
              <a:gd name="connsiteX3-7" fmla="*/ 0 w 1600200"/>
              <a:gd name="connsiteY3-8" fmla="*/ 3848100 h 3848100"/>
              <a:gd name="connsiteX0-9" fmla="*/ 0 w 1600200"/>
              <a:gd name="connsiteY0-10" fmla="*/ 1790700 h 1790700"/>
              <a:gd name="connsiteX1-11" fmla="*/ 0 w 1600200"/>
              <a:gd name="connsiteY1-12" fmla="*/ 0 h 1790700"/>
              <a:gd name="connsiteX2-13" fmla="*/ 1600200 w 1600200"/>
              <a:gd name="connsiteY2-14" fmla="*/ 38100 h 1790700"/>
              <a:gd name="connsiteX3-15" fmla="*/ 0 w 1600200"/>
              <a:gd name="connsiteY3-16" fmla="*/ 1790700 h 1790700"/>
              <a:gd name="connsiteX0-17" fmla="*/ 0 w 1143000"/>
              <a:gd name="connsiteY0-18" fmla="*/ 1790700 h 1790700"/>
              <a:gd name="connsiteX1-19" fmla="*/ 0 w 1143000"/>
              <a:gd name="connsiteY1-20" fmla="*/ 0 h 1790700"/>
              <a:gd name="connsiteX2-21" fmla="*/ 1143000 w 1143000"/>
              <a:gd name="connsiteY2-22" fmla="*/ 628650 h 1790700"/>
              <a:gd name="connsiteX3-23" fmla="*/ 0 w 1143000"/>
              <a:gd name="connsiteY3-24" fmla="*/ 1790700 h 1790700"/>
              <a:gd name="connsiteX0-25" fmla="*/ 0 w 2971800"/>
              <a:gd name="connsiteY0-26" fmla="*/ 1790700 h 1790700"/>
              <a:gd name="connsiteX1-27" fmla="*/ 1828800 w 2971800"/>
              <a:gd name="connsiteY1-28" fmla="*/ 0 h 1790700"/>
              <a:gd name="connsiteX2-29" fmla="*/ 2971800 w 2971800"/>
              <a:gd name="connsiteY2-30" fmla="*/ 628650 h 1790700"/>
              <a:gd name="connsiteX3-31" fmla="*/ 0 w 2971800"/>
              <a:gd name="connsiteY3-32" fmla="*/ 1790700 h 1790700"/>
              <a:gd name="connsiteX0-33" fmla="*/ 0 w 2971800"/>
              <a:gd name="connsiteY0-34" fmla="*/ 1162050 h 1162050"/>
              <a:gd name="connsiteX1-35" fmla="*/ 1162050 w 2971800"/>
              <a:gd name="connsiteY1-36" fmla="*/ 52767 h 1162050"/>
              <a:gd name="connsiteX2-37" fmla="*/ 2971800 w 2971800"/>
              <a:gd name="connsiteY2-38" fmla="*/ 0 h 1162050"/>
              <a:gd name="connsiteX3-39" fmla="*/ 0 w 2971800"/>
              <a:gd name="connsiteY3-40" fmla="*/ 1162050 h 1162050"/>
              <a:gd name="connsiteX0-41" fmla="*/ 0 w 2628900"/>
              <a:gd name="connsiteY0-42" fmla="*/ 1109283 h 1109283"/>
              <a:gd name="connsiteX1-43" fmla="*/ 1162050 w 2628900"/>
              <a:gd name="connsiteY1-44" fmla="*/ 0 h 1109283"/>
              <a:gd name="connsiteX2-45" fmla="*/ 2628900 w 2628900"/>
              <a:gd name="connsiteY2-46" fmla="*/ 295865 h 1109283"/>
              <a:gd name="connsiteX3-47" fmla="*/ 0 w 2628900"/>
              <a:gd name="connsiteY3-48" fmla="*/ 1109283 h 1109283"/>
              <a:gd name="connsiteX0-49" fmla="*/ 0 w 2628900"/>
              <a:gd name="connsiteY0-50" fmla="*/ 1159993 h 1159993"/>
              <a:gd name="connsiteX1-51" fmla="*/ 1116330 w 2628900"/>
              <a:gd name="connsiteY1-52" fmla="*/ 0 h 1159993"/>
              <a:gd name="connsiteX2-53" fmla="*/ 2628900 w 2628900"/>
              <a:gd name="connsiteY2-54" fmla="*/ 346575 h 1159993"/>
              <a:gd name="connsiteX3-55" fmla="*/ 0 w 2628900"/>
              <a:gd name="connsiteY3-56" fmla="*/ 1159993 h 1159993"/>
              <a:gd name="connsiteX0-57" fmla="*/ 0 w 2651760"/>
              <a:gd name="connsiteY0-58" fmla="*/ 1153654 h 1153654"/>
              <a:gd name="connsiteX1-59" fmla="*/ 1139190 w 2651760"/>
              <a:gd name="connsiteY1-60" fmla="*/ 0 h 1153654"/>
              <a:gd name="connsiteX2-61" fmla="*/ 2651760 w 2651760"/>
              <a:gd name="connsiteY2-62" fmla="*/ 346575 h 1153654"/>
              <a:gd name="connsiteX3-63" fmla="*/ 0 w 2651760"/>
              <a:gd name="connsiteY3-64" fmla="*/ 1153654 h 1153654"/>
              <a:gd name="connsiteX0-65" fmla="*/ 0 w 4617720"/>
              <a:gd name="connsiteY0-66" fmla="*/ 1166332 h 1166332"/>
              <a:gd name="connsiteX1-67" fmla="*/ 3105150 w 4617720"/>
              <a:gd name="connsiteY1-68" fmla="*/ 0 h 1166332"/>
              <a:gd name="connsiteX2-69" fmla="*/ 4617720 w 4617720"/>
              <a:gd name="connsiteY2-70" fmla="*/ 346575 h 1166332"/>
              <a:gd name="connsiteX3-71" fmla="*/ 0 w 4617720"/>
              <a:gd name="connsiteY3-72" fmla="*/ 1166332 h 1166332"/>
              <a:gd name="connsiteX0-73" fmla="*/ 0 w 4617720"/>
              <a:gd name="connsiteY0-74" fmla="*/ 893765 h 893765"/>
              <a:gd name="connsiteX1-75" fmla="*/ 3272790 w 4617720"/>
              <a:gd name="connsiteY1-76" fmla="*/ 0 h 893765"/>
              <a:gd name="connsiteX2-77" fmla="*/ 4617720 w 4617720"/>
              <a:gd name="connsiteY2-78" fmla="*/ 74008 h 893765"/>
              <a:gd name="connsiteX3-79" fmla="*/ 0 w 4617720"/>
              <a:gd name="connsiteY3-80" fmla="*/ 893765 h 893765"/>
              <a:gd name="connsiteX0-81" fmla="*/ 0 w 4617720"/>
              <a:gd name="connsiteY0-82" fmla="*/ 1001524 h 1001524"/>
              <a:gd name="connsiteX1-83" fmla="*/ 3257550 w 4617720"/>
              <a:gd name="connsiteY1-84" fmla="*/ 0 h 1001524"/>
              <a:gd name="connsiteX2-85" fmla="*/ 4617720 w 4617720"/>
              <a:gd name="connsiteY2-86" fmla="*/ 181767 h 1001524"/>
              <a:gd name="connsiteX3-87" fmla="*/ 0 w 4617720"/>
              <a:gd name="connsiteY3-88" fmla="*/ 1001524 h 1001524"/>
              <a:gd name="connsiteX0-89" fmla="*/ 0 w 4472940"/>
              <a:gd name="connsiteY0-90" fmla="*/ 1001524 h 1001524"/>
              <a:gd name="connsiteX1-91" fmla="*/ 3257550 w 4472940"/>
              <a:gd name="connsiteY1-92" fmla="*/ 0 h 1001524"/>
              <a:gd name="connsiteX2-93" fmla="*/ 4472940 w 4472940"/>
              <a:gd name="connsiteY2-94" fmla="*/ 993128 h 1001524"/>
              <a:gd name="connsiteX3-95" fmla="*/ 0 w 4472940"/>
              <a:gd name="connsiteY3-96" fmla="*/ 1001524 h 1001524"/>
              <a:gd name="connsiteX0-97" fmla="*/ 0 w 5025390"/>
              <a:gd name="connsiteY0-98" fmla="*/ 668739 h 993128"/>
              <a:gd name="connsiteX1-99" fmla="*/ 3810000 w 5025390"/>
              <a:gd name="connsiteY1-100" fmla="*/ 0 h 993128"/>
              <a:gd name="connsiteX2-101" fmla="*/ 5025390 w 5025390"/>
              <a:gd name="connsiteY2-102" fmla="*/ 993128 h 993128"/>
              <a:gd name="connsiteX3-103" fmla="*/ 0 w 5025390"/>
              <a:gd name="connsiteY3-104" fmla="*/ 668739 h 993128"/>
              <a:gd name="connsiteX0-105" fmla="*/ 0 w 3810000"/>
              <a:gd name="connsiteY0-106" fmla="*/ 668739 h 1642851"/>
              <a:gd name="connsiteX1-107" fmla="*/ 3810000 w 3810000"/>
              <a:gd name="connsiteY1-108" fmla="*/ 0 h 1642851"/>
              <a:gd name="connsiteX2-109" fmla="*/ 1215390 w 3810000"/>
              <a:gd name="connsiteY2-110" fmla="*/ 1642851 h 1642851"/>
              <a:gd name="connsiteX3-111" fmla="*/ 0 w 3810000"/>
              <a:gd name="connsiteY3-112" fmla="*/ 668739 h 1642851"/>
              <a:gd name="connsiteX0-113" fmla="*/ 0 w 2419350"/>
              <a:gd name="connsiteY0-114" fmla="*/ 335954 h 1310066"/>
              <a:gd name="connsiteX1-115" fmla="*/ 2419350 w 2419350"/>
              <a:gd name="connsiteY1-116" fmla="*/ 0 h 1310066"/>
              <a:gd name="connsiteX2-117" fmla="*/ 1215390 w 2419350"/>
              <a:gd name="connsiteY2-118" fmla="*/ 1310066 h 1310066"/>
              <a:gd name="connsiteX3-119" fmla="*/ 0 w 2419350"/>
              <a:gd name="connsiteY3-120" fmla="*/ 335954 h 1310066"/>
              <a:gd name="connsiteX0-121" fmla="*/ 0 w 3562350"/>
              <a:gd name="connsiteY0-122" fmla="*/ 209179 h 1183291"/>
              <a:gd name="connsiteX1-123" fmla="*/ 3562350 w 3562350"/>
              <a:gd name="connsiteY1-124" fmla="*/ 0 h 1183291"/>
              <a:gd name="connsiteX2-125" fmla="*/ 1215390 w 3562350"/>
              <a:gd name="connsiteY2-126" fmla="*/ 1183291 h 1183291"/>
              <a:gd name="connsiteX3-127" fmla="*/ 0 w 3562350"/>
              <a:gd name="connsiteY3-128" fmla="*/ 209179 h 1183291"/>
              <a:gd name="connsiteX0-129" fmla="*/ 0 w 3867150"/>
              <a:gd name="connsiteY0-130" fmla="*/ 383495 h 1357607"/>
              <a:gd name="connsiteX1-131" fmla="*/ 3867150 w 3867150"/>
              <a:gd name="connsiteY1-132" fmla="*/ 0 h 1357607"/>
              <a:gd name="connsiteX2-133" fmla="*/ 1215390 w 3867150"/>
              <a:gd name="connsiteY2-134" fmla="*/ 1357607 h 1357607"/>
              <a:gd name="connsiteX3-135" fmla="*/ 0 w 3867150"/>
              <a:gd name="connsiteY3-136" fmla="*/ 383495 h 1357607"/>
              <a:gd name="connsiteX0-137" fmla="*/ 0 w 3619500"/>
              <a:gd name="connsiteY0-138" fmla="*/ 716280 h 1357607"/>
              <a:gd name="connsiteX1-139" fmla="*/ 3619500 w 3619500"/>
              <a:gd name="connsiteY1-140" fmla="*/ 0 h 1357607"/>
              <a:gd name="connsiteX2-141" fmla="*/ 967740 w 3619500"/>
              <a:gd name="connsiteY2-142" fmla="*/ 1357607 h 1357607"/>
              <a:gd name="connsiteX3-143" fmla="*/ 0 w 3619500"/>
              <a:gd name="connsiteY3-144" fmla="*/ 716280 h 1357607"/>
              <a:gd name="connsiteX0-145" fmla="*/ 0 w 5886450"/>
              <a:gd name="connsiteY0-146" fmla="*/ 747974 h 1389301"/>
              <a:gd name="connsiteX1-147" fmla="*/ 5886450 w 5886450"/>
              <a:gd name="connsiteY1-148" fmla="*/ 0 h 1389301"/>
              <a:gd name="connsiteX2-149" fmla="*/ 967740 w 5886450"/>
              <a:gd name="connsiteY2-150" fmla="*/ 1389301 h 1389301"/>
              <a:gd name="connsiteX3-151" fmla="*/ 0 w 5886450"/>
              <a:gd name="connsiteY3-152" fmla="*/ 747974 h 1389301"/>
              <a:gd name="connsiteX0-153" fmla="*/ 0 w 5886450"/>
              <a:gd name="connsiteY0-154" fmla="*/ 747974 h 771272"/>
              <a:gd name="connsiteX1-155" fmla="*/ 5886450 w 5886450"/>
              <a:gd name="connsiteY1-156" fmla="*/ 0 h 771272"/>
              <a:gd name="connsiteX2-157" fmla="*/ 2586990 w 5886450"/>
              <a:gd name="connsiteY2-158" fmla="*/ 771272 h 771272"/>
              <a:gd name="connsiteX3-159" fmla="*/ 0 w 5886450"/>
              <a:gd name="connsiteY3-160" fmla="*/ 747974 h 771272"/>
              <a:gd name="connsiteX0-161" fmla="*/ 0 w 5486400"/>
              <a:gd name="connsiteY0-162" fmla="*/ 0 h 783950"/>
              <a:gd name="connsiteX1-163" fmla="*/ 5486400 w 5486400"/>
              <a:gd name="connsiteY1-164" fmla="*/ 12678 h 783950"/>
              <a:gd name="connsiteX2-165" fmla="*/ 2186940 w 5486400"/>
              <a:gd name="connsiteY2-166" fmla="*/ 783950 h 783950"/>
              <a:gd name="connsiteX3-167" fmla="*/ 0 w 5486400"/>
              <a:gd name="connsiteY3-168" fmla="*/ 0 h 783950"/>
              <a:gd name="connsiteX0-169" fmla="*/ 0 w 5486400"/>
              <a:gd name="connsiteY0-170" fmla="*/ 0 h 720562"/>
              <a:gd name="connsiteX1-171" fmla="*/ 5486400 w 5486400"/>
              <a:gd name="connsiteY1-172" fmla="*/ 12678 h 720562"/>
              <a:gd name="connsiteX2-173" fmla="*/ 1920240 w 5486400"/>
              <a:gd name="connsiteY2-174" fmla="*/ 720562 h 720562"/>
              <a:gd name="connsiteX3-175" fmla="*/ 0 w 5486400"/>
              <a:gd name="connsiteY3-176" fmla="*/ 0 h 720562"/>
              <a:gd name="connsiteX0-177" fmla="*/ 0 w 5276850"/>
              <a:gd name="connsiteY0-178" fmla="*/ 320106 h 1040668"/>
              <a:gd name="connsiteX1-179" fmla="*/ 5276850 w 5276850"/>
              <a:gd name="connsiteY1-180" fmla="*/ 0 h 1040668"/>
              <a:gd name="connsiteX2-181" fmla="*/ 1920240 w 5276850"/>
              <a:gd name="connsiteY2-182" fmla="*/ 1040668 h 1040668"/>
              <a:gd name="connsiteX3-183" fmla="*/ 0 w 5276850"/>
              <a:gd name="connsiteY3-184" fmla="*/ 320106 h 1040668"/>
              <a:gd name="connsiteX0-185" fmla="*/ 1356360 w 3356610"/>
              <a:gd name="connsiteY0-186" fmla="*/ 0 h 1750611"/>
              <a:gd name="connsiteX1-187" fmla="*/ 3356610 w 3356610"/>
              <a:gd name="connsiteY1-188" fmla="*/ 709943 h 1750611"/>
              <a:gd name="connsiteX2-189" fmla="*/ 0 w 3356610"/>
              <a:gd name="connsiteY2-190" fmla="*/ 1750611 h 1750611"/>
              <a:gd name="connsiteX3-191" fmla="*/ 1356360 w 3356610"/>
              <a:gd name="connsiteY3-192" fmla="*/ 0 h 1750611"/>
              <a:gd name="connsiteX0-193" fmla="*/ 1356360 w 3737610"/>
              <a:gd name="connsiteY0-194" fmla="*/ 98249 h 1848860"/>
              <a:gd name="connsiteX1-195" fmla="*/ 3737610 w 3737610"/>
              <a:gd name="connsiteY1-196" fmla="*/ 0 h 1848860"/>
              <a:gd name="connsiteX2-197" fmla="*/ 0 w 3737610"/>
              <a:gd name="connsiteY2-198" fmla="*/ 1848860 h 1848860"/>
              <a:gd name="connsiteX3-199" fmla="*/ 1356360 w 3737610"/>
              <a:gd name="connsiteY3-200" fmla="*/ 98249 h 1848860"/>
              <a:gd name="connsiteX0-201" fmla="*/ 0 w 2381250"/>
              <a:gd name="connsiteY0-202" fmla="*/ 98249 h 2213339"/>
              <a:gd name="connsiteX1-203" fmla="*/ 2381250 w 2381250"/>
              <a:gd name="connsiteY1-204" fmla="*/ 0 h 2213339"/>
              <a:gd name="connsiteX2-205" fmla="*/ 624840 w 2381250"/>
              <a:gd name="connsiteY2-206" fmla="*/ 2213339 h 2213339"/>
              <a:gd name="connsiteX3-207" fmla="*/ 0 w 2381250"/>
              <a:gd name="connsiteY3-208" fmla="*/ 98249 h 2213339"/>
              <a:gd name="connsiteX0-209" fmla="*/ 0 w 1962150"/>
              <a:gd name="connsiteY0-210" fmla="*/ 0 h 2226018"/>
              <a:gd name="connsiteX1-211" fmla="*/ 1962150 w 1962150"/>
              <a:gd name="connsiteY1-212" fmla="*/ 12679 h 2226018"/>
              <a:gd name="connsiteX2-213" fmla="*/ 205740 w 1962150"/>
              <a:gd name="connsiteY2-214" fmla="*/ 2226018 h 2226018"/>
              <a:gd name="connsiteX3-215" fmla="*/ 0 w 1962150"/>
              <a:gd name="connsiteY3-216" fmla="*/ 0 h 2226018"/>
              <a:gd name="connsiteX0-217" fmla="*/ 0 w 2247900"/>
              <a:gd name="connsiteY0-218" fmla="*/ 3168 h 2213339"/>
              <a:gd name="connsiteX1-219" fmla="*/ 2247900 w 2247900"/>
              <a:gd name="connsiteY1-220" fmla="*/ 0 h 2213339"/>
              <a:gd name="connsiteX2-221" fmla="*/ 491490 w 2247900"/>
              <a:gd name="connsiteY2-222" fmla="*/ 2213339 h 2213339"/>
              <a:gd name="connsiteX3-223" fmla="*/ 0 w 2247900"/>
              <a:gd name="connsiteY3-224" fmla="*/ 3168 h 2213339"/>
              <a:gd name="connsiteX0-225" fmla="*/ 0 w 2324100"/>
              <a:gd name="connsiteY0-226" fmla="*/ 3168 h 2213339"/>
              <a:gd name="connsiteX1-227" fmla="*/ 2324100 w 2324100"/>
              <a:gd name="connsiteY1-228" fmla="*/ 0 h 2213339"/>
              <a:gd name="connsiteX2-229" fmla="*/ 567690 w 2324100"/>
              <a:gd name="connsiteY2-230" fmla="*/ 2213339 h 2213339"/>
              <a:gd name="connsiteX3-231" fmla="*/ 0 w 2324100"/>
              <a:gd name="connsiteY3-232" fmla="*/ 3168 h 221333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2324100" h="2213339">
                <a:moveTo>
                  <a:pt x="0" y="3168"/>
                </a:moveTo>
                <a:lnTo>
                  <a:pt x="2324100" y="0"/>
                </a:lnTo>
                <a:lnTo>
                  <a:pt x="567690" y="2213339"/>
                </a:lnTo>
                <a:lnTo>
                  <a:pt x="0" y="3168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等腰三角形 2"/>
          <p:cNvSpPr/>
          <p:nvPr/>
        </p:nvSpPr>
        <p:spPr>
          <a:xfrm rot="10800000">
            <a:off x="11653838" y="4178300"/>
            <a:ext cx="554038" cy="2646363"/>
          </a:xfrm>
          <a:custGeom>
            <a:avLst/>
            <a:gdLst>
              <a:gd name="connsiteX0" fmla="*/ 0 w 1562100"/>
              <a:gd name="connsiteY0" fmla="*/ 2095500 h 2095500"/>
              <a:gd name="connsiteX1" fmla="*/ 781050 w 1562100"/>
              <a:gd name="connsiteY1" fmla="*/ 0 h 2095500"/>
              <a:gd name="connsiteX2" fmla="*/ 1562100 w 1562100"/>
              <a:gd name="connsiteY2" fmla="*/ 2095500 h 2095500"/>
              <a:gd name="connsiteX3" fmla="*/ 0 w 1562100"/>
              <a:gd name="connsiteY3" fmla="*/ 2095500 h 2095500"/>
              <a:gd name="connsiteX0-1" fmla="*/ 0 w 1600200"/>
              <a:gd name="connsiteY0-2" fmla="*/ 3848100 h 3848100"/>
              <a:gd name="connsiteX1-3" fmla="*/ 819150 w 1600200"/>
              <a:gd name="connsiteY1-4" fmla="*/ 0 h 3848100"/>
              <a:gd name="connsiteX2-5" fmla="*/ 1600200 w 1600200"/>
              <a:gd name="connsiteY2-6" fmla="*/ 2095500 h 3848100"/>
              <a:gd name="connsiteX3-7" fmla="*/ 0 w 1600200"/>
              <a:gd name="connsiteY3-8" fmla="*/ 3848100 h 3848100"/>
              <a:gd name="connsiteX0-9" fmla="*/ 0 w 1600200"/>
              <a:gd name="connsiteY0-10" fmla="*/ 1790700 h 1790700"/>
              <a:gd name="connsiteX1-11" fmla="*/ 0 w 1600200"/>
              <a:gd name="connsiteY1-12" fmla="*/ 0 h 1790700"/>
              <a:gd name="connsiteX2-13" fmla="*/ 1600200 w 1600200"/>
              <a:gd name="connsiteY2-14" fmla="*/ 38100 h 1790700"/>
              <a:gd name="connsiteX3-15" fmla="*/ 0 w 1600200"/>
              <a:gd name="connsiteY3-16" fmla="*/ 1790700 h 1790700"/>
              <a:gd name="connsiteX0-17" fmla="*/ 0 w 1143000"/>
              <a:gd name="connsiteY0-18" fmla="*/ 1790700 h 1790700"/>
              <a:gd name="connsiteX1-19" fmla="*/ 0 w 1143000"/>
              <a:gd name="connsiteY1-20" fmla="*/ 0 h 1790700"/>
              <a:gd name="connsiteX2-21" fmla="*/ 1143000 w 1143000"/>
              <a:gd name="connsiteY2-22" fmla="*/ 628650 h 1790700"/>
              <a:gd name="connsiteX3-23" fmla="*/ 0 w 1143000"/>
              <a:gd name="connsiteY3-24" fmla="*/ 1790700 h 1790700"/>
              <a:gd name="connsiteX0-25" fmla="*/ 0 w 2971800"/>
              <a:gd name="connsiteY0-26" fmla="*/ 1790700 h 1790700"/>
              <a:gd name="connsiteX1-27" fmla="*/ 1828800 w 2971800"/>
              <a:gd name="connsiteY1-28" fmla="*/ 0 h 1790700"/>
              <a:gd name="connsiteX2-29" fmla="*/ 2971800 w 2971800"/>
              <a:gd name="connsiteY2-30" fmla="*/ 628650 h 1790700"/>
              <a:gd name="connsiteX3-31" fmla="*/ 0 w 2971800"/>
              <a:gd name="connsiteY3-32" fmla="*/ 1790700 h 1790700"/>
              <a:gd name="connsiteX0-33" fmla="*/ 0 w 2971800"/>
              <a:gd name="connsiteY0-34" fmla="*/ 1162050 h 1162050"/>
              <a:gd name="connsiteX1-35" fmla="*/ 1162050 w 2971800"/>
              <a:gd name="connsiteY1-36" fmla="*/ 52767 h 1162050"/>
              <a:gd name="connsiteX2-37" fmla="*/ 2971800 w 2971800"/>
              <a:gd name="connsiteY2-38" fmla="*/ 0 h 1162050"/>
              <a:gd name="connsiteX3-39" fmla="*/ 0 w 2971800"/>
              <a:gd name="connsiteY3-40" fmla="*/ 1162050 h 1162050"/>
              <a:gd name="connsiteX0-41" fmla="*/ 0 w 2628900"/>
              <a:gd name="connsiteY0-42" fmla="*/ 1109283 h 1109283"/>
              <a:gd name="connsiteX1-43" fmla="*/ 1162050 w 2628900"/>
              <a:gd name="connsiteY1-44" fmla="*/ 0 h 1109283"/>
              <a:gd name="connsiteX2-45" fmla="*/ 2628900 w 2628900"/>
              <a:gd name="connsiteY2-46" fmla="*/ 295865 h 1109283"/>
              <a:gd name="connsiteX3-47" fmla="*/ 0 w 2628900"/>
              <a:gd name="connsiteY3-48" fmla="*/ 1109283 h 1109283"/>
              <a:gd name="connsiteX0-49" fmla="*/ 0 w 2628900"/>
              <a:gd name="connsiteY0-50" fmla="*/ 1159993 h 1159993"/>
              <a:gd name="connsiteX1-51" fmla="*/ 1116330 w 2628900"/>
              <a:gd name="connsiteY1-52" fmla="*/ 0 h 1159993"/>
              <a:gd name="connsiteX2-53" fmla="*/ 2628900 w 2628900"/>
              <a:gd name="connsiteY2-54" fmla="*/ 346575 h 1159993"/>
              <a:gd name="connsiteX3-55" fmla="*/ 0 w 2628900"/>
              <a:gd name="connsiteY3-56" fmla="*/ 1159993 h 1159993"/>
              <a:gd name="connsiteX0-57" fmla="*/ 0 w 2651760"/>
              <a:gd name="connsiteY0-58" fmla="*/ 1153654 h 1153654"/>
              <a:gd name="connsiteX1-59" fmla="*/ 1139190 w 2651760"/>
              <a:gd name="connsiteY1-60" fmla="*/ 0 h 1153654"/>
              <a:gd name="connsiteX2-61" fmla="*/ 2651760 w 2651760"/>
              <a:gd name="connsiteY2-62" fmla="*/ 346575 h 1153654"/>
              <a:gd name="connsiteX3-63" fmla="*/ 0 w 2651760"/>
              <a:gd name="connsiteY3-64" fmla="*/ 1153654 h 1153654"/>
              <a:gd name="connsiteX0-65" fmla="*/ 0 w 4617720"/>
              <a:gd name="connsiteY0-66" fmla="*/ 1166332 h 1166332"/>
              <a:gd name="connsiteX1-67" fmla="*/ 3105150 w 4617720"/>
              <a:gd name="connsiteY1-68" fmla="*/ 0 h 1166332"/>
              <a:gd name="connsiteX2-69" fmla="*/ 4617720 w 4617720"/>
              <a:gd name="connsiteY2-70" fmla="*/ 346575 h 1166332"/>
              <a:gd name="connsiteX3-71" fmla="*/ 0 w 4617720"/>
              <a:gd name="connsiteY3-72" fmla="*/ 1166332 h 1166332"/>
              <a:gd name="connsiteX0-73" fmla="*/ 0 w 4617720"/>
              <a:gd name="connsiteY0-74" fmla="*/ 893765 h 893765"/>
              <a:gd name="connsiteX1-75" fmla="*/ 3272790 w 4617720"/>
              <a:gd name="connsiteY1-76" fmla="*/ 0 h 893765"/>
              <a:gd name="connsiteX2-77" fmla="*/ 4617720 w 4617720"/>
              <a:gd name="connsiteY2-78" fmla="*/ 74008 h 893765"/>
              <a:gd name="connsiteX3-79" fmla="*/ 0 w 4617720"/>
              <a:gd name="connsiteY3-80" fmla="*/ 893765 h 893765"/>
              <a:gd name="connsiteX0-81" fmla="*/ 0 w 4617720"/>
              <a:gd name="connsiteY0-82" fmla="*/ 1001524 h 1001524"/>
              <a:gd name="connsiteX1-83" fmla="*/ 3257550 w 4617720"/>
              <a:gd name="connsiteY1-84" fmla="*/ 0 h 1001524"/>
              <a:gd name="connsiteX2-85" fmla="*/ 4617720 w 4617720"/>
              <a:gd name="connsiteY2-86" fmla="*/ 181767 h 1001524"/>
              <a:gd name="connsiteX3-87" fmla="*/ 0 w 4617720"/>
              <a:gd name="connsiteY3-88" fmla="*/ 1001524 h 1001524"/>
              <a:gd name="connsiteX0-89" fmla="*/ 0 w 4472940"/>
              <a:gd name="connsiteY0-90" fmla="*/ 1001524 h 1001524"/>
              <a:gd name="connsiteX1-91" fmla="*/ 3257550 w 4472940"/>
              <a:gd name="connsiteY1-92" fmla="*/ 0 h 1001524"/>
              <a:gd name="connsiteX2-93" fmla="*/ 4472940 w 4472940"/>
              <a:gd name="connsiteY2-94" fmla="*/ 993128 h 1001524"/>
              <a:gd name="connsiteX3-95" fmla="*/ 0 w 4472940"/>
              <a:gd name="connsiteY3-96" fmla="*/ 1001524 h 1001524"/>
              <a:gd name="connsiteX0-97" fmla="*/ 0 w 5025390"/>
              <a:gd name="connsiteY0-98" fmla="*/ 668739 h 993128"/>
              <a:gd name="connsiteX1-99" fmla="*/ 3810000 w 5025390"/>
              <a:gd name="connsiteY1-100" fmla="*/ 0 h 993128"/>
              <a:gd name="connsiteX2-101" fmla="*/ 5025390 w 5025390"/>
              <a:gd name="connsiteY2-102" fmla="*/ 993128 h 993128"/>
              <a:gd name="connsiteX3-103" fmla="*/ 0 w 5025390"/>
              <a:gd name="connsiteY3-104" fmla="*/ 668739 h 993128"/>
              <a:gd name="connsiteX0-105" fmla="*/ 0 w 3810000"/>
              <a:gd name="connsiteY0-106" fmla="*/ 668739 h 1642851"/>
              <a:gd name="connsiteX1-107" fmla="*/ 3810000 w 3810000"/>
              <a:gd name="connsiteY1-108" fmla="*/ 0 h 1642851"/>
              <a:gd name="connsiteX2-109" fmla="*/ 1215390 w 3810000"/>
              <a:gd name="connsiteY2-110" fmla="*/ 1642851 h 1642851"/>
              <a:gd name="connsiteX3-111" fmla="*/ 0 w 3810000"/>
              <a:gd name="connsiteY3-112" fmla="*/ 668739 h 1642851"/>
              <a:gd name="connsiteX0-113" fmla="*/ 0 w 2419350"/>
              <a:gd name="connsiteY0-114" fmla="*/ 335954 h 1310066"/>
              <a:gd name="connsiteX1-115" fmla="*/ 2419350 w 2419350"/>
              <a:gd name="connsiteY1-116" fmla="*/ 0 h 1310066"/>
              <a:gd name="connsiteX2-117" fmla="*/ 1215390 w 2419350"/>
              <a:gd name="connsiteY2-118" fmla="*/ 1310066 h 1310066"/>
              <a:gd name="connsiteX3-119" fmla="*/ 0 w 2419350"/>
              <a:gd name="connsiteY3-120" fmla="*/ 335954 h 1310066"/>
              <a:gd name="connsiteX0-121" fmla="*/ 0 w 3562350"/>
              <a:gd name="connsiteY0-122" fmla="*/ 209179 h 1183291"/>
              <a:gd name="connsiteX1-123" fmla="*/ 3562350 w 3562350"/>
              <a:gd name="connsiteY1-124" fmla="*/ 0 h 1183291"/>
              <a:gd name="connsiteX2-125" fmla="*/ 1215390 w 3562350"/>
              <a:gd name="connsiteY2-126" fmla="*/ 1183291 h 1183291"/>
              <a:gd name="connsiteX3-127" fmla="*/ 0 w 3562350"/>
              <a:gd name="connsiteY3-128" fmla="*/ 209179 h 1183291"/>
              <a:gd name="connsiteX0-129" fmla="*/ 0 w 3867150"/>
              <a:gd name="connsiteY0-130" fmla="*/ 383495 h 1357607"/>
              <a:gd name="connsiteX1-131" fmla="*/ 3867150 w 3867150"/>
              <a:gd name="connsiteY1-132" fmla="*/ 0 h 1357607"/>
              <a:gd name="connsiteX2-133" fmla="*/ 1215390 w 3867150"/>
              <a:gd name="connsiteY2-134" fmla="*/ 1357607 h 1357607"/>
              <a:gd name="connsiteX3-135" fmla="*/ 0 w 3867150"/>
              <a:gd name="connsiteY3-136" fmla="*/ 383495 h 1357607"/>
              <a:gd name="connsiteX0-137" fmla="*/ 0 w 3619500"/>
              <a:gd name="connsiteY0-138" fmla="*/ 716280 h 1357607"/>
              <a:gd name="connsiteX1-139" fmla="*/ 3619500 w 3619500"/>
              <a:gd name="connsiteY1-140" fmla="*/ 0 h 1357607"/>
              <a:gd name="connsiteX2-141" fmla="*/ 967740 w 3619500"/>
              <a:gd name="connsiteY2-142" fmla="*/ 1357607 h 1357607"/>
              <a:gd name="connsiteX3-143" fmla="*/ 0 w 3619500"/>
              <a:gd name="connsiteY3-144" fmla="*/ 716280 h 1357607"/>
              <a:gd name="connsiteX0-145" fmla="*/ 0 w 5886450"/>
              <a:gd name="connsiteY0-146" fmla="*/ 747974 h 1389301"/>
              <a:gd name="connsiteX1-147" fmla="*/ 5886450 w 5886450"/>
              <a:gd name="connsiteY1-148" fmla="*/ 0 h 1389301"/>
              <a:gd name="connsiteX2-149" fmla="*/ 967740 w 5886450"/>
              <a:gd name="connsiteY2-150" fmla="*/ 1389301 h 1389301"/>
              <a:gd name="connsiteX3-151" fmla="*/ 0 w 5886450"/>
              <a:gd name="connsiteY3-152" fmla="*/ 747974 h 1389301"/>
              <a:gd name="connsiteX0-153" fmla="*/ 0 w 5886450"/>
              <a:gd name="connsiteY0-154" fmla="*/ 747974 h 771272"/>
              <a:gd name="connsiteX1-155" fmla="*/ 5886450 w 5886450"/>
              <a:gd name="connsiteY1-156" fmla="*/ 0 h 771272"/>
              <a:gd name="connsiteX2-157" fmla="*/ 2586990 w 5886450"/>
              <a:gd name="connsiteY2-158" fmla="*/ 771272 h 771272"/>
              <a:gd name="connsiteX3-159" fmla="*/ 0 w 5886450"/>
              <a:gd name="connsiteY3-160" fmla="*/ 747974 h 771272"/>
              <a:gd name="connsiteX0-161" fmla="*/ 0 w 5486400"/>
              <a:gd name="connsiteY0-162" fmla="*/ 0 h 783950"/>
              <a:gd name="connsiteX1-163" fmla="*/ 5486400 w 5486400"/>
              <a:gd name="connsiteY1-164" fmla="*/ 12678 h 783950"/>
              <a:gd name="connsiteX2-165" fmla="*/ 2186940 w 5486400"/>
              <a:gd name="connsiteY2-166" fmla="*/ 783950 h 783950"/>
              <a:gd name="connsiteX3-167" fmla="*/ 0 w 5486400"/>
              <a:gd name="connsiteY3-168" fmla="*/ 0 h 783950"/>
              <a:gd name="connsiteX0-169" fmla="*/ 0 w 5486400"/>
              <a:gd name="connsiteY0-170" fmla="*/ 0 h 720562"/>
              <a:gd name="connsiteX1-171" fmla="*/ 5486400 w 5486400"/>
              <a:gd name="connsiteY1-172" fmla="*/ 12678 h 720562"/>
              <a:gd name="connsiteX2-173" fmla="*/ 1920240 w 5486400"/>
              <a:gd name="connsiteY2-174" fmla="*/ 720562 h 720562"/>
              <a:gd name="connsiteX3-175" fmla="*/ 0 w 5486400"/>
              <a:gd name="connsiteY3-176" fmla="*/ 0 h 720562"/>
              <a:gd name="connsiteX0-177" fmla="*/ 0 w 5276850"/>
              <a:gd name="connsiteY0-178" fmla="*/ 320106 h 1040668"/>
              <a:gd name="connsiteX1-179" fmla="*/ 5276850 w 5276850"/>
              <a:gd name="connsiteY1-180" fmla="*/ 0 h 1040668"/>
              <a:gd name="connsiteX2-181" fmla="*/ 1920240 w 5276850"/>
              <a:gd name="connsiteY2-182" fmla="*/ 1040668 h 1040668"/>
              <a:gd name="connsiteX3-183" fmla="*/ 0 w 5276850"/>
              <a:gd name="connsiteY3-184" fmla="*/ 320106 h 1040668"/>
              <a:gd name="connsiteX0-185" fmla="*/ 1356360 w 3356610"/>
              <a:gd name="connsiteY0-186" fmla="*/ 0 h 1750611"/>
              <a:gd name="connsiteX1-187" fmla="*/ 3356610 w 3356610"/>
              <a:gd name="connsiteY1-188" fmla="*/ 709943 h 1750611"/>
              <a:gd name="connsiteX2-189" fmla="*/ 0 w 3356610"/>
              <a:gd name="connsiteY2-190" fmla="*/ 1750611 h 1750611"/>
              <a:gd name="connsiteX3-191" fmla="*/ 1356360 w 3356610"/>
              <a:gd name="connsiteY3-192" fmla="*/ 0 h 1750611"/>
              <a:gd name="connsiteX0-193" fmla="*/ 1356360 w 3737610"/>
              <a:gd name="connsiteY0-194" fmla="*/ 98249 h 1848860"/>
              <a:gd name="connsiteX1-195" fmla="*/ 3737610 w 3737610"/>
              <a:gd name="connsiteY1-196" fmla="*/ 0 h 1848860"/>
              <a:gd name="connsiteX2-197" fmla="*/ 0 w 3737610"/>
              <a:gd name="connsiteY2-198" fmla="*/ 1848860 h 1848860"/>
              <a:gd name="connsiteX3-199" fmla="*/ 1356360 w 3737610"/>
              <a:gd name="connsiteY3-200" fmla="*/ 98249 h 1848860"/>
              <a:gd name="connsiteX0-201" fmla="*/ 0 w 2381250"/>
              <a:gd name="connsiteY0-202" fmla="*/ 98249 h 2213339"/>
              <a:gd name="connsiteX1-203" fmla="*/ 2381250 w 2381250"/>
              <a:gd name="connsiteY1-204" fmla="*/ 0 h 2213339"/>
              <a:gd name="connsiteX2-205" fmla="*/ 624840 w 2381250"/>
              <a:gd name="connsiteY2-206" fmla="*/ 2213339 h 2213339"/>
              <a:gd name="connsiteX3-207" fmla="*/ 0 w 2381250"/>
              <a:gd name="connsiteY3-208" fmla="*/ 98249 h 2213339"/>
              <a:gd name="connsiteX0-209" fmla="*/ 0 w 1962150"/>
              <a:gd name="connsiteY0-210" fmla="*/ 0 h 2226018"/>
              <a:gd name="connsiteX1-211" fmla="*/ 1962150 w 1962150"/>
              <a:gd name="connsiteY1-212" fmla="*/ 12679 h 2226018"/>
              <a:gd name="connsiteX2-213" fmla="*/ 205740 w 1962150"/>
              <a:gd name="connsiteY2-214" fmla="*/ 2226018 h 2226018"/>
              <a:gd name="connsiteX3-215" fmla="*/ 0 w 1962150"/>
              <a:gd name="connsiteY3-216" fmla="*/ 0 h 2226018"/>
              <a:gd name="connsiteX0-217" fmla="*/ 0 w 2247900"/>
              <a:gd name="connsiteY0-218" fmla="*/ 3168 h 2213339"/>
              <a:gd name="connsiteX1-219" fmla="*/ 2247900 w 2247900"/>
              <a:gd name="connsiteY1-220" fmla="*/ 0 h 2213339"/>
              <a:gd name="connsiteX2-221" fmla="*/ 491490 w 2247900"/>
              <a:gd name="connsiteY2-222" fmla="*/ 2213339 h 2213339"/>
              <a:gd name="connsiteX3-223" fmla="*/ 0 w 2247900"/>
              <a:gd name="connsiteY3-224" fmla="*/ 3168 h 2213339"/>
              <a:gd name="connsiteX0-225" fmla="*/ 0 w 2324100"/>
              <a:gd name="connsiteY0-226" fmla="*/ 3168 h 2213339"/>
              <a:gd name="connsiteX1-227" fmla="*/ 2324100 w 2324100"/>
              <a:gd name="connsiteY1-228" fmla="*/ 0 h 2213339"/>
              <a:gd name="connsiteX2-229" fmla="*/ 567690 w 2324100"/>
              <a:gd name="connsiteY2-230" fmla="*/ 2213339 h 2213339"/>
              <a:gd name="connsiteX3-231" fmla="*/ 0 w 2324100"/>
              <a:gd name="connsiteY3-232" fmla="*/ 3168 h 2213339"/>
              <a:gd name="connsiteX0-233" fmla="*/ 0 w 1619250"/>
              <a:gd name="connsiteY0-234" fmla="*/ 779666 h 2989837"/>
              <a:gd name="connsiteX1-235" fmla="*/ 1619250 w 1619250"/>
              <a:gd name="connsiteY1-236" fmla="*/ 0 h 2989837"/>
              <a:gd name="connsiteX2-237" fmla="*/ 567690 w 1619250"/>
              <a:gd name="connsiteY2-238" fmla="*/ 2989837 h 2989837"/>
              <a:gd name="connsiteX3-239" fmla="*/ 0 w 1619250"/>
              <a:gd name="connsiteY3-240" fmla="*/ 779666 h 2989837"/>
              <a:gd name="connsiteX0-241" fmla="*/ 0 w 2110740"/>
              <a:gd name="connsiteY0-242" fmla="*/ 779666 h 2181645"/>
              <a:gd name="connsiteX1-243" fmla="*/ 1619250 w 2110740"/>
              <a:gd name="connsiteY1-244" fmla="*/ 0 h 2181645"/>
              <a:gd name="connsiteX2-245" fmla="*/ 2110740 w 2110740"/>
              <a:gd name="connsiteY2-246" fmla="*/ 2181645 h 2181645"/>
              <a:gd name="connsiteX3-247" fmla="*/ 0 w 2110740"/>
              <a:gd name="connsiteY3-248" fmla="*/ 779666 h 2181645"/>
              <a:gd name="connsiteX0-249" fmla="*/ 0 w 2110740"/>
              <a:gd name="connsiteY0-250" fmla="*/ 858901 h 2260880"/>
              <a:gd name="connsiteX1-251" fmla="*/ 1600200 w 2110740"/>
              <a:gd name="connsiteY1-252" fmla="*/ 0 h 2260880"/>
              <a:gd name="connsiteX2-253" fmla="*/ 2110740 w 2110740"/>
              <a:gd name="connsiteY2-254" fmla="*/ 2260880 h 2260880"/>
              <a:gd name="connsiteX3-255" fmla="*/ 0 w 2110740"/>
              <a:gd name="connsiteY3-256" fmla="*/ 858901 h 2260880"/>
              <a:gd name="connsiteX0-257" fmla="*/ 0 w 529590"/>
              <a:gd name="connsiteY0-258" fmla="*/ 1841409 h 2260880"/>
              <a:gd name="connsiteX1-259" fmla="*/ 19050 w 529590"/>
              <a:gd name="connsiteY1-260" fmla="*/ 0 h 2260880"/>
              <a:gd name="connsiteX2-261" fmla="*/ 529590 w 529590"/>
              <a:gd name="connsiteY2-262" fmla="*/ 2260880 h 2260880"/>
              <a:gd name="connsiteX3-263" fmla="*/ 0 w 529590"/>
              <a:gd name="connsiteY3-264" fmla="*/ 1841409 h 2260880"/>
              <a:gd name="connsiteX0-265" fmla="*/ 0 w 553402"/>
              <a:gd name="connsiteY0-266" fmla="*/ 1841409 h 2201455"/>
              <a:gd name="connsiteX1-267" fmla="*/ 19050 w 553402"/>
              <a:gd name="connsiteY1-268" fmla="*/ 0 h 2201455"/>
              <a:gd name="connsiteX2-269" fmla="*/ 553402 w 553402"/>
              <a:gd name="connsiteY2-270" fmla="*/ 2201455 h 2201455"/>
              <a:gd name="connsiteX3-271" fmla="*/ 0 w 553402"/>
              <a:gd name="connsiteY3-272" fmla="*/ 1841409 h 220145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553402" h="2201455">
                <a:moveTo>
                  <a:pt x="0" y="1841409"/>
                </a:moveTo>
                <a:lnTo>
                  <a:pt x="19050" y="0"/>
                </a:lnTo>
                <a:lnTo>
                  <a:pt x="553402" y="2201455"/>
                </a:lnTo>
                <a:lnTo>
                  <a:pt x="0" y="1841409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7179" name="组 49"/>
          <p:cNvGrpSpPr/>
          <p:nvPr userDrawn="1"/>
        </p:nvGrpSpPr>
        <p:grpSpPr>
          <a:xfrm>
            <a:off x="4437063" y="2189163"/>
            <a:ext cx="3279775" cy="1792287"/>
            <a:chOff x="4437074" y="2189291"/>
            <a:chExt cx="3280102" cy="1792658"/>
          </a:xfrm>
        </p:grpSpPr>
        <p:sp>
          <p:nvSpPr>
            <p:cNvPr id="11" name="椭圆 11"/>
            <p:cNvSpPr/>
            <p:nvPr/>
          </p:nvSpPr>
          <p:spPr>
            <a:xfrm>
              <a:off x="6032670" y="2189291"/>
              <a:ext cx="190519" cy="19053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5" name="椭圆 12"/>
            <p:cNvSpPr/>
            <p:nvPr/>
          </p:nvSpPr>
          <p:spPr>
            <a:xfrm>
              <a:off x="4862566" y="2733916"/>
              <a:ext cx="190519" cy="18895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6" name="椭圆 13"/>
            <p:cNvSpPr/>
            <p:nvPr/>
          </p:nvSpPr>
          <p:spPr>
            <a:xfrm>
              <a:off x="5624642" y="3764417"/>
              <a:ext cx="190519" cy="18895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7" name="椭圆 14"/>
            <p:cNvSpPr/>
            <p:nvPr/>
          </p:nvSpPr>
          <p:spPr>
            <a:xfrm>
              <a:off x="7526657" y="3564351"/>
              <a:ext cx="190519" cy="19053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8" name="椭圆 15"/>
            <p:cNvSpPr/>
            <p:nvPr/>
          </p:nvSpPr>
          <p:spPr>
            <a:xfrm>
              <a:off x="7326612" y="2832361"/>
              <a:ext cx="190519" cy="18895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9" name="椭圆 16"/>
            <p:cNvSpPr/>
            <p:nvPr/>
          </p:nvSpPr>
          <p:spPr>
            <a:xfrm>
              <a:off x="6032670" y="2864118"/>
              <a:ext cx="323882" cy="32391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20" name="直接连接符 9"/>
            <p:cNvCxnSpPr>
              <a:stCxn id="21" idx="2"/>
              <a:endCxn id="22" idx="7"/>
            </p:cNvCxnSpPr>
            <p:nvPr/>
          </p:nvCxnSpPr>
          <p:spPr>
            <a:xfrm flipH="1">
              <a:off x="5024508" y="2284561"/>
              <a:ext cx="1008163" cy="47634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10"/>
            <p:cNvCxnSpPr>
              <a:stCxn id="21" idx="5"/>
              <a:endCxn id="22" idx="1"/>
            </p:cNvCxnSpPr>
            <p:nvPr/>
          </p:nvCxnSpPr>
          <p:spPr>
            <a:xfrm>
              <a:off x="5024508" y="2895874"/>
              <a:ext cx="628713" cy="89553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11"/>
            <p:cNvCxnSpPr>
              <a:stCxn id="23" idx="6"/>
              <a:endCxn id="24" idx="2"/>
            </p:cNvCxnSpPr>
            <p:nvPr/>
          </p:nvCxnSpPr>
          <p:spPr>
            <a:xfrm flipV="1">
              <a:off x="5815161" y="3659620"/>
              <a:ext cx="1711496" cy="20006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12"/>
            <p:cNvCxnSpPr>
              <a:stCxn id="23" idx="6"/>
              <a:endCxn id="25" idx="4"/>
            </p:cNvCxnSpPr>
            <p:nvPr/>
          </p:nvCxnSpPr>
          <p:spPr>
            <a:xfrm flipH="1" flipV="1">
              <a:off x="7421872" y="3021313"/>
              <a:ext cx="195281" cy="6335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13"/>
            <p:cNvCxnSpPr>
              <a:stCxn id="25" idx="0"/>
              <a:endCxn id="21" idx="6"/>
            </p:cNvCxnSpPr>
            <p:nvPr/>
          </p:nvCxnSpPr>
          <p:spPr>
            <a:xfrm flipH="1" flipV="1">
              <a:off x="6223189" y="2284561"/>
              <a:ext cx="1198682" cy="547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14"/>
            <p:cNvCxnSpPr>
              <a:stCxn id="22" idx="1"/>
              <a:endCxn id="21" idx="6"/>
            </p:cNvCxnSpPr>
            <p:nvPr/>
          </p:nvCxnSpPr>
          <p:spPr>
            <a:xfrm>
              <a:off x="4891144" y="2760909"/>
              <a:ext cx="1270127" cy="25405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15"/>
            <p:cNvCxnSpPr>
              <a:stCxn id="21" idx="0"/>
              <a:endCxn id="21" idx="6"/>
            </p:cNvCxnSpPr>
            <p:nvPr/>
          </p:nvCxnSpPr>
          <p:spPr>
            <a:xfrm>
              <a:off x="6127930" y="2189291"/>
              <a:ext cx="66682" cy="83837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16"/>
            <p:cNvCxnSpPr>
              <a:stCxn id="21" idx="0"/>
              <a:endCxn id="21" idx="6"/>
            </p:cNvCxnSpPr>
            <p:nvPr/>
          </p:nvCxnSpPr>
          <p:spPr>
            <a:xfrm flipV="1">
              <a:off x="5719902" y="2943509"/>
              <a:ext cx="509638" cy="91141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17"/>
            <p:cNvCxnSpPr>
              <a:stCxn id="21" idx="0"/>
              <a:endCxn id="25" idx="2"/>
            </p:cNvCxnSpPr>
            <p:nvPr/>
          </p:nvCxnSpPr>
          <p:spPr>
            <a:xfrm flipV="1">
              <a:off x="6229540" y="2927631"/>
              <a:ext cx="1097072" cy="857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18"/>
            <p:cNvCxnSpPr>
              <a:stCxn id="24" idx="0"/>
              <a:endCxn id="25" idx="2"/>
            </p:cNvCxnSpPr>
            <p:nvPr/>
          </p:nvCxnSpPr>
          <p:spPr>
            <a:xfrm flipH="1" flipV="1">
              <a:off x="6229540" y="3084826"/>
              <a:ext cx="1392377" cy="47952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19"/>
            <p:cNvCxnSpPr>
              <a:stCxn id="23" idx="7"/>
              <a:endCxn id="25" idx="3"/>
            </p:cNvCxnSpPr>
            <p:nvPr/>
          </p:nvCxnSpPr>
          <p:spPr>
            <a:xfrm flipV="1">
              <a:off x="5788171" y="2994320"/>
              <a:ext cx="1567019" cy="79709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20"/>
            <p:cNvCxnSpPr>
              <a:stCxn id="21" idx="2"/>
              <a:endCxn id="25" idx="3"/>
            </p:cNvCxnSpPr>
            <p:nvPr/>
          </p:nvCxnSpPr>
          <p:spPr>
            <a:xfrm flipH="1">
              <a:off x="5719902" y="2284561"/>
              <a:ext cx="312768" cy="157512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椭圆 29"/>
            <p:cNvSpPr/>
            <p:nvPr/>
          </p:nvSpPr>
          <p:spPr>
            <a:xfrm>
              <a:off x="4437074" y="3791410"/>
              <a:ext cx="190519" cy="19053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33" name="直接连接符 9"/>
            <p:cNvCxnSpPr>
              <a:stCxn id="37" idx="0"/>
              <a:endCxn id="21" idx="3"/>
            </p:cNvCxnSpPr>
            <p:nvPr/>
          </p:nvCxnSpPr>
          <p:spPr>
            <a:xfrm flipV="1">
              <a:off x="4532333" y="2895874"/>
              <a:ext cx="358811" cy="89553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9"/>
            <p:cNvCxnSpPr>
              <a:stCxn id="37" idx="6"/>
              <a:endCxn id="22" idx="2"/>
            </p:cNvCxnSpPr>
            <p:nvPr/>
          </p:nvCxnSpPr>
          <p:spPr>
            <a:xfrm flipV="1">
              <a:off x="4627593" y="3859687"/>
              <a:ext cx="997049" cy="2699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10"/>
            <p:cNvCxnSpPr>
              <a:stCxn id="37" idx="7"/>
              <a:endCxn id="25" idx="3"/>
            </p:cNvCxnSpPr>
            <p:nvPr/>
          </p:nvCxnSpPr>
          <p:spPr>
            <a:xfrm flipV="1">
              <a:off x="4599015" y="3140400"/>
              <a:ext cx="1481285" cy="67959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文本占位符 18"/>
          <p:cNvSpPr>
            <a:spLocks noGrp="1"/>
          </p:cNvSpPr>
          <p:nvPr>
            <p:ph type="body" sz="quarter" idx="11"/>
          </p:nvPr>
        </p:nvSpPr>
        <p:spPr>
          <a:xfrm>
            <a:off x="838635" y="508406"/>
            <a:ext cx="7205742" cy="945032"/>
          </a:xfrm>
          <a:prstGeom prst="rect">
            <a:avLst/>
          </a:prstGeom>
          <a:noFill/>
        </p:spPr>
        <p:txBody>
          <a:bodyPr/>
          <a:lstStyle>
            <a:lvl1pPr marL="0" indent="0" algn="l">
              <a:buNone/>
              <a:defRPr sz="66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fontAlgn="base"/>
            <a:endParaRPr lang="zh-CN" altLang="en-US" strike="noStrike" noProof="1"/>
          </a:p>
        </p:txBody>
      </p:sp>
      <p:sp>
        <p:nvSpPr>
          <p:cNvPr id="13" name="文本占位符 18"/>
          <p:cNvSpPr>
            <a:spLocks noGrp="1"/>
          </p:cNvSpPr>
          <p:nvPr>
            <p:ph type="body" sz="quarter" idx="12"/>
          </p:nvPr>
        </p:nvSpPr>
        <p:spPr>
          <a:xfrm>
            <a:off x="6338282" y="1931334"/>
            <a:ext cx="3015706" cy="461237"/>
          </a:xfrm>
          <a:prstGeom prst="rect">
            <a:avLst/>
          </a:prstGeom>
          <a:noFill/>
        </p:spPr>
        <p:txBody>
          <a:bodyPr anchor="ctr"/>
          <a:lstStyle>
            <a:lvl1pPr marL="0" indent="0" algn="l">
              <a:buFont typeface="Wingdings" panose="05000000000000000000" pitchFamily="2" charset="2"/>
              <a:buNone/>
              <a:defRPr sz="2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fontAlgn="base"/>
            <a:endParaRPr lang="zh-CN" altLang="en-US" strike="noStrike" noProof="1"/>
          </a:p>
        </p:txBody>
      </p:sp>
      <p:sp>
        <p:nvSpPr>
          <p:cNvPr id="14" name="文本占位符 18"/>
          <p:cNvSpPr>
            <a:spLocks noGrp="1"/>
          </p:cNvSpPr>
          <p:nvPr>
            <p:ph type="body" sz="quarter" idx="13"/>
          </p:nvPr>
        </p:nvSpPr>
        <p:spPr>
          <a:xfrm>
            <a:off x="7600980" y="2726483"/>
            <a:ext cx="3015706" cy="461237"/>
          </a:xfrm>
          <a:prstGeom prst="rect">
            <a:avLst/>
          </a:prstGeom>
          <a:noFill/>
        </p:spPr>
        <p:txBody>
          <a:bodyPr anchor="ctr"/>
          <a:lstStyle>
            <a:lvl1pPr marL="0" indent="0" algn="l">
              <a:buFont typeface="Wingdings" panose="05000000000000000000" pitchFamily="2" charset="2"/>
              <a:buNone/>
              <a:defRPr sz="2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fontAlgn="base"/>
            <a:endParaRPr lang="zh-CN" altLang="en-US" strike="noStrike" noProof="1"/>
          </a:p>
        </p:txBody>
      </p:sp>
      <p:sp>
        <p:nvSpPr>
          <p:cNvPr id="34" name="文本占位符 18"/>
          <p:cNvSpPr>
            <a:spLocks noGrp="1"/>
          </p:cNvSpPr>
          <p:nvPr>
            <p:ph type="body" sz="quarter" idx="14"/>
          </p:nvPr>
        </p:nvSpPr>
        <p:spPr>
          <a:xfrm>
            <a:off x="7827285" y="3563870"/>
            <a:ext cx="3015706" cy="461237"/>
          </a:xfrm>
          <a:prstGeom prst="rect">
            <a:avLst/>
          </a:prstGeom>
          <a:noFill/>
        </p:spPr>
        <p:txBody>
          <a:bodyPr anchor="ctr"/>
          <a:lstStyle>
            <a:lvl1pPr marL="0" indent="0" algn="l">
              <a:buFont typeface="Wingdings" panose="05000000000000000000" pitchFamily="2" charset="2"/>
              <a:buNone/>
              <a:defRPr sz="2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fontAlgn="base"/>
            <a:endParaRPr lang="zh-CN" altLang="en-US" strike="noStrike" noProof="1"/>
          </a:p>
        </p:txBody>
      </p:sp>
      <p:sp>
        <p:nvSpPr>
          <p:cNvPr id="35" name="文本占位符 18"/>
          <p:cNvSpPr>
            <a:spLocks noGrp="1"/>
          </p:cNvSpPr>
          <p:nvPr>
            <p:ph type="body" sz="quarter" idx="15"/>
          </p:nvPr>
        </p:nvSpPr>
        <p:spPr>
          <a:xfrm>
            <a:off x="5624992" y="4132324"/>
            <a:ext cx="3015706" cy="461237"/>
          </a:xfrm>
          <a:prstGeom prst="rect">
            <a:avLst/>
          </a:prstGeom>
          <a:noFill/>
        </p:spPr>
        <p:txBody>
          <a:bodyPr anchor="ctr"/>
          <a:lstStyle>
            <a:lvl1pPr marL="0" indent="0" algn="l">
              <a:buFont typeface="Wingdings" panose="05000000000000000000" pitchFamily="2" charset="2"/>
              <a:buNone/>
              <a:defRPr sz="2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fontAlgn="base"/>
            <a:endParaRPr lang="zh-CN" altLang="en-US" strike="noStrike" noProof="1"/>
          </a:p>
        </p:txBody>
      </p:sp>
      <p:sp>
        <p:nvSpPr>
          <p:cNvPr id="36" name="文本占位符 18"/>
          <p:cNvSpPr>
            <a:spLocks noGrp="1"/>
          </p:cNvSpPr>
          <p:nvPr>
            <p:ph type="body" sz="quarter" idx="16"/>
          </p:nvPr>
        </p:nvSpPr>
        <p:spPr>
          <a:xfrm>
            <a:off x="1683140" y="2597719"/>
            <a:ext cx="3015706" cy="461237"/>
          </a:xfrm>
          <a:prstGeom prst="rect">
            <a:avLst/>
          </a:prstGeom>
          <a:noFill/>
        </p:spPr>
        <p:txBody>
          <a:bodyPr anchor="ctr"/>
          <a:lstStyle>
            <a:lvl1pPr marL="0" indent="0" algn="r">
              <a:buFont typeface="Wingdings" panose="05000000000000000000" pitchFamily="2" charset="2"/>
              <a:buNone/>
              <a:defRPr sz="2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fontAlgn="base"/>
            <a:endParaRPr lang="zh-CN" altLang="en-US" strike="noStrike" noProof="1"/>
          </a:p>
        </p:txBody>
      </p:sp>
      <p:sp>
        <p:nvSpPr>
          <p:cNvPr id="49" name="文本占位符 18"/>
          <p:cNvSpPr>
            <a:spLocks noGrp="1"/>
          </p:cNvSpPr>
          <p:nvPr>
            <p:ph type="body" sz="quarter" idx="17"/>
          </p:nvPr>
        </p:nvSpPr>
        <p:spPr>
          <a:xfrm>
            <a:off x="1336174" y="3671183"/>
            <a:ext cx="3015706" cy="461237"/>
          </a:xfrm>
          <a:prstGeom prst="rect">
            <a:avLst/>
          </a:prstGeom>
          <a:noFill/>
        </p:spPr>
        <p:txBody>
          <a:bodyPr anchor="ctr"/>
          <a:lstStyle>
            <a:lvl1pPr marL="0" indent="0" algn="r">
              <a:buFont typeface="Wingdings" panose="05000000000000000000" pitchFamily="2" charset="2"/>
              <a:buNone/>
              <a:defRPr sz="2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fontAlgn="base"/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副标题页_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"/>
          <p:cNvPicPr>
            <a:picLocks noChangeAspect="1"/>
          </p:cNvPicPr>
          <p:nvPr userDrawn="1"/>
        </p:nvPicPr>
        <p:blipFill>
          <a:blip r:embed="rId2"/>
          <a:srcRect l="10973"/>
          <a:stretch>
            <a:fillRect/>
          </a:stretch>
        </p:blipFill>
        <p:spPr>
          <a:xfrm>
            <a:off x="-19050" y="0"/>
            <a:ext cx="1221105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流程图: 手动输入 57"/>
          <p:cNvSpPr/>
          <p:nvPr/>
        </p:nvSpPr>
        <p:spPr>
          <a:xfrm rot="5400000">
            <a:off x="-57150" y="1714500"/>
            <a:ext cx="1695450" cy="1619250"/>
          </a:xfrm>
          <a:prstGeom prst="flowChartManualInpu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18"/>
          <p:cNvSpPr>
            <a:spLocks noGrp="1"/>
          </p:cNvSpPr>
          <p:nvPr>
            <p:ph type="body" sz="quarter" idx="11" hasCustomPrompt="1"/>
          </p:nvPr>
        </p:nvSpPr>
        <p:spPr>
          <a:xfrm>
            <a:off x="1600200" y="1456480"/>
            <a:ext cx="1522601" cy="2201119"/>
          </a:xfrm>
          <a:prstGeom prst="rect">
            <a:avLst/>
          </a:prstGeom>
          <a:noFill/>
        </p:spPr>
        <p:txBody>
          <a:bodyPr/>
          <a:lstStyle>
            <a:lvl1pPr marL="0" indent="0" algn="l">
              <a:buNone/>
              <a:defRPr sz="17000" b="1">
                <a:solidFill>
                  <a:schemeClr val="bg1"/>
                </a:solidFill>
              </a:defRPr>
            </a:lvl1pPr>
          </a:lstStyle>
          <a:p>
            <a:pPr lvl="0" fontAlgn="base"/>
            <a:r>
              <a:rPr lang="zh-CN" altLang="en-US" strike="noStrike" noProof="1"/>
              <a:t>编辑母版文本样式</a:t>
            </a:r>
            <a:endParaRPr lang="zh-CN" altLang="en-US" strike="noStrike" noProof="1"/>
          </a:p>
        </p:txBody>
      </p:sp>
      <p:sp>
        <p:nvSpPr>
          <p:cNvPr id="5" name="文本占位符 18"/>
          <p:cNvSpPr>
            <a:spLocks noGrp="1"/>
          </p:cNvSpPr>
          <p:nvPr>
            <p:ph type="body" sz="quarter" idx="12"/>
          </p:nvPr>
        </p:nvSpPr>
        <p:spPr>
          <a:xfrm>
            <a:off x="3122801" y="1659761"/>
            <a:ext cx="6437888" cy="974204"/>
          </a:xfrm>
          <a:prstGeom prst="rect">
            <a:avLst/>
          </a:prstGeom>
          <a:noFill/>
        </p:spPr>
        <p:txBody>
          <a:bodyPr/>
          <a:lstStyle>
            <a:lvl1pPr marL="0" indent="0" algn="l">
              <a:buNone/>
              <a:defRPr sz="6000" b="1">
                <a:solidFill>
                  <a:schemeClr val="bg1"/>
                </a:solidFill>
              </a:defRPr>
            </a:lvl1pPr>
          </a:lstStyle>
          <a:p>
            <a:pPr lvl="0" fontAlgn="base"/>
            <a:endParaRPr lang="zh-CN" altLang="en-US" strike="noStrike" noProof="1"/>
          </a:p>
        </p:txBody>
      </p:sp>
      <p:sp>
        <p:nvSpPr>
          <p:cNvPr id="6" name="文本占位符 18"/>
          <p:cNvSpPr>
            <a:spLocks noGrp="1"/>
          </p:cNvSpPr>
          <p:nvPr>
            <p:ph type="body" sz="quarter" idx="13"/>
          </p:nvPr>
        </p:nvSpPr>
        <p:spPr>
          <a:xfrm>
            <a:off x="3126755" y="2633965"/>
            <a:ext cx="6437888" cy="659756"/>
          </a:xfrm>
          <a:prstGeom prst="rect">
            <a:avLst/>
          </a:prstGeom>
          <a:noFill/>
        </p:spPr>
        <p:txBody>
          <a:bodyPr/>
          <a:lstStyle>
            <a:lvl1pPr marL="0" indent="0" algn="l">
              <a:buNone/>
              <a:defRPr sz="3600" b="0">
                <a:solidFill>
                  <a:schemeClr val="bg1"/>
                </a:solidFill>
              </a:defRPr>
            </a:lvl1pPr>
          </a:lstStyle>
          <a:p>
            <a:pPr lvl="0" fontAlgn="base"/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副标题页_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图片 1"/>
          <p:cNvPicPr>
            <a:picLocks noChangeAspect="1"/>
          </p:cNvPicPr>
          <p:nvPr userDrawn="1"/>
        </p:nvPicPr>
        <p:blipFill>
          <a:blip r:embed="rId2"/>
          <a:srcRect l="10973"/>
          <a:stretch>
            <a:fillRect/>
          </a:stretch>
        </p:blipFill>
        <p:spPr>
          <a:xfrm>
            <a:off x="-19050" y="0"/>
            <a:ext cx="1221105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流程图: 手动输入 57"/>
          <p:cNvSpPr/>
          <p:nvPr/>
        </p:nvSpPr>
        <p:spPr>
          <a:xfrm rot="5400000">
            <a:off x="-57150" y="1714500"/>
            <a:ext cx="1695450" cy="1619250"/>
          </a:xfrm>
          <a:prstGeom prst="flowChartManualInpu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18"/>
          <p:cNvSpPr>
            <a:spLocks noGrp="1"/>
          </p:cNvSpPr>
          <p:nvPr>
            <p:ph type="body" sz="quarter" idx="11" hasCustomPrompt="1"/>
          </p:nvPr>
        </p:nvSpPr>
        <p:spPr>
          <a:xfrm>
            <a:off x="1600200" y="1456480"/>
            <a:ext cx="1522601" cy="2201119"/>
          </a:xfrm>
          <a:prstGeom prst="rect">
            <a:avLst/>
          </a:prstGeom>
          <a:noFill/>
        </p:spPr>
        <p:txBody>
          <a:bodyPr/>
          <a:lstStyle>
            <a:lvl1pPr marL="0" indent="0" algn="l">
              <a:buNone/>
              <a:defRPr sz="17000" b="1">
                <a:solidFill>
                  <a:schemeClr val="bg1"/>
                </a:solidFill>
              </a:defRPr>
            </a:lvl1pPr>
          </a:lstStyle>
          <a:p>
            <a:pPr lvl="0" fontAlgn="base"/>
            <a:r>
              <a:rPr lang="zh-CN" altLang="en-US" strike="noStrike" noProof="1"/>
              <a:t>编辑母版文本样式</a:t>
            </a:r>
            <a:endParaRPr lang="zh-CN" altLang="en-US" strike="noStrike" noProof="1"/>
          </a:p>
        </p:txBody>
      </p:sp>
      <p:sp>
        <p:nvSpPr>
          <p:cNvPr id="5" name="文本占位符 18"/>
          <p:cNvSpPr>
            <a:spLocks noGrp="1"/>
          </p:cNvSpPr>
          <p:nvPr>
            <p:ph type="body" sz="quarter" idx="12"/>
          </p:nvPr>
        </p:nvSpPr>
        <p:spPr>
          <a:xfrm>
            <a:off x="3122801" y="1659761"/>
            <a:ext cx="6437888" cy="974204"/>
          </a:xfrm>
          <a:prstGeom prst="rect">
            <a:avLst/>
          </a:prstGeom>
          <a:noFill/>
        </p:spPr>
        <p:txBody>
          <a:bodyPr/>
          <a:lstStyle>
            <a:lvl1pPr marL="0" indent="0" algn="l">
              <a:buNone/>
              <a:defRPr sz="6000" b="1">
                <a:solidFill>
                  <a:schemeClr val="bg1"/>
                </a:solidFill>
              </a:defRPr>
            </a:lvl1pPr>
          </a:lstStyle>
          <a:p>
            <a:pPr lvl="0" fontAlgn="base"/>
            <a:endParaRPr lang="zh-CN" altLang="en-US" strike="noStrike" noProof="1"/>
          </a:p>
        </p:txBody>
      </p:sp>
      <p:sp>
        <p:nvSpPr>
          <p:cNvPr id="6" name="文本占位符 18"/>
          <p:cNvSpPr>
            <a:spLocks noGrp="1"/>
          </p:cNvSpPr>
          <p:nvPr>
            <p:ph type="body" sz="quarter" idx="13"/>
          </p:nvPr>
        </p:nvSpPr>
        <p:spPr>
          <a:xfrm>
            <a:off x="3126755" y="2633965"/>
            <a:ext cx="6437888" cy="659756"/>
          </a:xfrm>
          <a:prstGeom prst="rect">
            <a:avLst/>
          </a:prstGeom>
          <a:noFill/>
        </p:spPr>
        <p:txBody>
          <a:bodyPr/>
          <a:lstStyle>
            <a:lvl1pPr marL="0" indent="0" algn="l">
              <a:buNone/>
              <a:defRPr sz="3600" b="0">
                <a:solidFill>
                  <a:schemeClr val="bg1"/>
                </a:solidFill>
              </a:defRPr>
            </a:lvl1pPr>
          </a:lstStyle>
          <a:p>
            <a:pPr lvl="0" fontAlgn="base"/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副标题页_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图片 1"/>
          <p:cNvPicPr>
            <a:picLocks noChangeAspect="1"/>
          </p:cNvPicPr>
          <p:nvPr userDrawn="1"/>
        </p:nvPicPr>
        <p:blipFill>
          <a:blip r:embed="rId2"/>
          <a:srcRect l="10973"/>
          <a:stretch>
            <a:fillRect/>
          </a:stretch>
        </p:blipFill>
        <p:spPr>
          <a:xfrm>
            <a:off x="-19050" y="0"/>
            <a:ext cx="1221105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流程图: 手动输入 57"/>
          <p:cNvSpPr/>
          <p:nvPr/>
        </p:nvSpPr>
        <p:spPr>
          <a:xfrm rot="5400000">
            <a:off x="-57150" y="1714500"/>
            <a:ext cx="1695450" cy="1619250"/>
          </a:xfrm>
          <a:prstGeom prst="flowChartManualInpu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18"/>
          <p:cNvSpPr>
            <a:spLocks noGrp="1"/>
          </p:cNvSpPr>
          <p:nvPr>
            <p:ph type="body" sz="quarter" idx="11" hasCustomPrompt="1"/>
          </p:nvPr>
        </p:nvSpPr>
        <p:spPr>
          <a:xfrm>
            <a:off x="1600200" y="1456480"/>
            <a:ext cx="1522601" cy="2201119"/>
          </a:xfrm>
          <a:prstGeom prst="rect">
            <a:avLst/>
          </a:prstGeom>
          <a:noFill/>
        </p:spPr>
        <p:txBody>
          <a:bodyPr/>
          <a:lstStyle>
            <a:lvl1pPr marL="0" indent="0" algn="l">
              <a:buNone/>
              <a:defRPr sz="17000" b="1">
                <a:solidFill>
                  <a:schemeClr val="bg1"/>
                </a:solidFill>
              </a:defRPr>
            </a:lvl1pPr>
          </a:lstStyle>
          <a:p>
            <a:pPr lvl="0" fontAlgn="base"/>
            <a:r>
              <a:rPr lang="zh-CN" altLang="en-US" strike="noStrike" noProof="1"/>
              <a:t>编辑母版文本样式</a:t>
            </a:r>
            <a:endParaRPr lang="zh-CN" altLang="en-US" strike="noStrike" noProof="1"/>
          </a:p>
        </p:txBody>
      </p:sp>
      <p:sp>
        <p:nvSpPr>
          <p:cNvPr id="5" name="文本占位符 18"/>
          <p:cNvSpPr>
            <a:spLocks noGrp="1"/>
          </p:cNvSpPr>
          <p:nvPr>
            <p:ph type="body" sz="quarter" idx="12"/>
          </p:nvPr>
        </p:nvSpPr>
        <p:spPr>
          <a:xfrm>
            <a:off x="3122801" y="1659761"/>
            <a:ext cx="6437888" cy="974204"/>
          </a:xfrm>
          <a:prstGeom prst="rect">
            <a:avLst/>
          </a:prstGeom>
          <a:noFill/>
        </p:spPr>
        <p:txBody>
          <a:bodyPr/>
          <a:lstStyle>
            <a:lvl1pPr marL="0" indent="0" algn="l">
              <a:buNone/>
              <a:defRPr sz="6000" b="1">
                <a:solidFill>
                  <a:schemeClr val="bg1"/>
                </a:solidFill>
              </a:defRPr>
            </a:lvl1pPr>
          </a:lstStyle>
          <a:p>
            <a:pPr lvl="0" fontAlgn="base"/>
            <a:endParaRPr lang="zh-CN" altLang="en-US" strike="noStrike" noProof="1"/>
          </a:p>
        </p:txBody>
      </p:sp>
      <p:sp>
        <p:nvSpPr>
          <p:cNvPr id="6" name="文本占位符 18"/>
          <p:cNvSpPr>
            <a:spLocks noGrp="1"/>
          </p:cNvSpPr>
          <p:nvPr>
            <p:ph type="body" sz="quarter" idx="13"/>
          </p:nvPr>
        </p:nvSpPr>
        <p:spPr>
          <a:xfrm>
            <a:off x="3126755" y="2633965"/>
            <a:ext cx="6437888" cy="659756"/>
          </a:xfrm>
          <a:prstGeom prst="rect">
            <a:avLst/>
          </a:prstGeom>
          <a:noFill/>
        </p:spPr>
        <p:txBody>
          <a:bodyPr/>
          <a:lstStyle>
            <a:lvl1pPr marL="0" indent="0" algn="l">
              <a:buNone/>
              <a:defRPr sz="3600" b="0">
                <a:solidFill>
                  <a:schemeClr val="bg1"/>
                </a:solidFill>
              </a:defRPr>
            </a:lvl1pPr>
          </a:lstStyle>
          <a:p>
            <a:pPr lvl="0" fontAlgn="base"/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副标题页_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图片 1"/>
          <p:cNvPicPr>
            <a:picLocks noChangeAspect="1"/>
          </p:cNvPicPr>
          <p:nvPr userDrawn="1"/>
        </p:nvPicPr>
        <p:blipFill>
          <a:blip r:embed="rId2"/>
          <a:srcRect l="10973"/>
          <a:stretch>
            <a:fillRect/>
          </a:stretch>
        </p:blipFill>
        <p:spPr>
          <a:xfrm>
            <a:off x="-19050" y="0"/>
            <a:ext cx="1221105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流程图: 手动输入 57"/>
          <p:cNvSpPr/>
          <p:nvPr/>
        </p:nvSpPr>
        <p:spPr>
          <a:xfrm rot="5400000">
            <a:off x="-57150" y="1714500"/>
            <a:ext cx="1695450" cy="1619250"/>
          </a:xfrm>
          <a:prstGeom prst="flowChartManualInpu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18"/>
          <p:cNvSpPr>
            <a:spLocks noGrp="1"/>
          </p:cNvSpPr>
          <p:nvPr>
            <p:ph type="body" sz="quarter" idx="11" hasCustomPrompt="1"/>
          </p:nvPr>
        </p:nvSpPr>
        <p:spPr>
          <a:xfrm>
            <a:off x="1600200" y="1456480"/>
            <a:ext cx="1522601" cy="2201119"/>
          </a:xfrm>
          <a:prstGeom prst="rect">
            <a:avLst/>
          </a:prstGeom>
          <a:noFill/>
        </p:spPr>
        <p:txBody>
          <a:bodyPr/>
          <a:lstStyle>
            <a:lvl1pPr marL="0" indent="0" algn="l">
              <a:buNone/>
              <a:defRPr sz="17000" b="1">
                <a:solidFill>
                  <a:schemeClr val="bg1"/>
                </a:solidFill>
              </a:defRPr>
            </a:lvl1pPr>
          </a:lstStyle>
          <a:p>
            <a:pPr lvl="0" fontAlgn="base"/>
            <a:r>
              <a:rPr lang="zh-CN" altLang="en-US" strike="noStrike" noProof="1"/>
              <a:t>编辑母版文本样式</a:t>
            </a:r>
            <a:endParaRPr lang="zh-CN" altLang="en-US" strike="noStrike" noProof="1"/>
          </a:p>
        </p:txBody>
      </p:sp>
      <p:sp>
        <p:nvSpPr>
          <p:cNvPr id="5" name="文本占位符 18"/>
          <p:cNvSpPr>
            <a:spLocks noGrp="1"/>
          </p:cNvSpPr>
          <p:nvPr>
            <p:ph type="body" sz="quarter" idx="12"/>
          </p:nvPr>
        </p:nvSpPr>
        <p:spPr>
          <a:xfrm>
            <a:off x="3122801" y="1659761"/>
            <a:ext cx="6437888" cy="974204"/>
          </a:xfrm>
          <a:prstGeom prst="rect">
            <a:avLst/>
          </a:prstGeom>
          <a:noFill/>
        </p:spPr>
        <p:txBody>
          <a:bodyPr/>
          <a:lstStyle>
            <a:lvl1pPr marL="0" indent="0" algn="l">
              <a:buNone/>
              <a:defRPr sz="6000" b="1">
                <a:solidFill>
                  <a:schemeClr val="bg1"/>
                </a:solidFill>
              </a:defRPr>
            </a:lvl1pPr>
          </a:lstStyle>
          <a:p>
            <a:pPr lvl="0" fontAlgn="base"/>
            <a:endParaRPr lang="zh-CN" altLang="en-US" strike="noStrike" noProof="1"/>
          </a:p>
        </p:txBody>
      </p:sp>
      <p:sp>
        <p:nvSpPr>
          <p:cNvPr id="6" name="文本占位符 18"/>
          <p:cNvSpPr>
            <a:spLocks noGrp="1"/>
          </p:cNvSpPr>
          <p:nvPr>
            <p:ph type="body" sz="quarter" idx="13"/>
          </p:nvPr>
        </p:nvSpPr>
        <p:spPr>
          <a:xfrm>
            <a:off x="3126755" y="2633965"/>
            <a:ext cx="6437888" cy="659756"/>
          </a:xfrm>
          <a:prstGeom prst="rect">
            <a:avLst/>
          </a:prstGeom>
          <a:noFill/>
        </p:spPr>
        <p:txBody>
          <a:bodyPr/>
          <a:lstStyle>
            <a:lvl1pPr marL="0" indent="0" algn="l">
              <a:buNone/>
              <a:defRPr sz="3600" b="0">
                <a:solidFill>
                  <a:schemeClr val="bg1"/>
                </a:solidFill>
              </a:defRPr>
            </a:lvl1pPr>
          </a:lstStyle>
          <a:p>
            <a:pPr lvl="0" fontAlgn="base"/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2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4" Type="http://schemas.openxmlformats.org/officeDocument/2006/relationships/theme" Target="../theme/theme2.xml"/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transition/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</p:sldLayoutIdLst>
  <p:transition/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7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7" Type="http://schemas.openxmlformats.org/officeDocument/2006/relationships/notesSlide" Target="../notesSlides/notesSlide10.xml"/><Relationship Id="rId16" Type="http://schemas.openxmlformats.org/officeDocument/2006/relationships/slideLayout" Target="../slideLayouts/slideLayout12.xml"/><Relationship Id="rId15" Type="http://schemas.openxmlformats.org/officeDocument/2006/relationships/image" Target="../media/image6.png"/><Relationship Id="rId14" Type="http://schemas.openxmlformats.org/officeDocument/2006/relationships/tags" Target="../tags/tag14.xml"/><Relationship Id="rId13" Type="http://schemas.openxmlformats.org/officeDocument/2006/relationships/tags" Target="../tags/tag13.xml"/><Relationship Id="rId12" Type="http://schemas.openxmlformats.org/officeDocument/2006/relationships/tags" Target="../tags/tag12.xml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tags" Target="../tags/tag1.xml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1.xml"/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6.xml"/><Relationship Id="rId7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6.png"/><Relationship Id="rId2" Type="http://schemas.openxmlformats.org/officeDocument/2006/relationships/image" Target="../media/image33.png"/><Relationship Id="rId1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22.xml"/><Relationship Id="rId8" Type="http://schemas.openxmlformats.org/officeDocument/2006/relationships/tags" Target="../tags/tag21.xml"/><Relationship Id="rId7" Type="http://schemas.openxmlformats.org/officeDocument/2006/relationships/tags" Target="../tags/tag20.xml"/><Relationship Id="rId6" Type="http://schemas.openxmlformats.org/officeDocument/2006/relationships/tags" Target="../tags/tag19.xml"/><Relationship Id="rId5" Type="http://schemas.openxmlformats.org/officeDocument/2006/relationships/tags" Target="../tags/tag18.xml"/><Relationship Id="rId4" Type="http://schemas.openxmlformats.org/officeDocument/2006/relationships/tags" Target="../tags/tag17.xml"/><Relationship Id="rId3" Type="http://schemas.openxmlformats.org/officeDocument/2006/relationships/tags" Target="../tags/tag16.xml"/><Relationship Id="rId21" Type="http://schemas.openxmlformats.org/officeDocument/2006/relationships/notesSlide" Target="../notesSlides/notesSlide18.xml"/><Relationship Id="rId20" Type="http://schemas.openxmlformats.org/officeDocument/2006/relationships/slideLayout" Target="../slideLayouts/slideLayout12.xml"/><Relationship Id="rId2" Type="http://schemas.openxmlformats.org/officeDocument/2006/relationships/image" Target="../media/image6.png"/><Relationship Id="rId19" Type="http://schemas.openxmlformats.org/officeDocument/2006/relationships/tags" Target="../tags/tag32.xml"/><Relationship Id="rId18" Type="http://schemas.openxmlformats.org/officeDocument/2006/relationships/tags" Target="../tags/tag31.xml"/><Relationship Id="rId17" Type="http://schemas.openxmlformats.org/officeDocument/2006/relationships/tags" Target="../tags/tag30.xml"/><Relationship Id="rId16" Type="http://schemas.openxmlformats.org/officeDocument/2006/relationships/tags" Target="../tags/tag29.xml"/><Relationship Id="rId15" Type="http://schemas.openxmlformats.org/officeDocument/2006/relationships/tags" Target="../tags/tag28.xml"/><Relationship Id="rId14" Type="http://schemas.openxmlformats.org/officeDocument/2006/relationships/tags" Target="../tags/tag27.xml"/><Relationship Id="rId13" Type="http://schemas.openxmlformats.org/officeDocument/2006/relationships/tags" Target="../tags/tag26.xml"/><Relationship Id="rId12" Type="http://schemas.openxmlformats.org/officeDocument/2006/relationships/tags" Target="../tags/tag25.xml"/><Relationship Id="rId11" Type="http://schemas.openxmlformats.org/officeDocument/2006/relationships/tags" Target="../tags/tag24.xml"/><Relationship Id="rId10" Type="http://schemas.openxmlformats.org/officeDocument/2006/relationships/tags" Target="../tags/tag23.xml"/><Relationship Id="rId1" Type="http://schemas.openxmlformats.org/officeDocument/2006/relationships/tags" Target="../tags/tag15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6.png"/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0.xml"/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1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6.png"/><Relationship Id="rId1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tags" Target="../tags/tag35.xml"/><Relationship Id="rId8" Type="http://schemas.openxmlformats.org/officeDocument/2006/relationships/tags" Target="../tags/tag34.xml"/><Relationship Id="rId7" Type="http://schemas.openxmlformats.org/officeDocument/2006/relationships/tags" Target="../tags/tag33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40.jpeg"/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8" Type="http://schemas.openxmlformats.org/officeDocument/2006/relationships/notesSlide" Target="../notesSlides/notesSlide22.xml"/><Relationship Id="rId17" Type="http://schemas.openxmlformats.org/officeDocument/2006/relationships/slideLayout" Target="../slideLayouts/slideLayout12.xml"/><Relationship Id="rId16" Type="http://schemas.openxmlformats.org/officeDocument/2006/relationships/tags" Target="../tags/tag42.xml"/><Relationship Id="rId15" Type="http://schemas.openxmlformats.org/officeDocument/2006/relationships/tags" Target="../tags/tag41.xml"/><Relationship Id="rId14" Type="http://schemas.openxmlformats.org/officeDocument/2006/relationships/tags" Target="../tags/tag40.xml"/><Relationship Id="rId13" Type="http://schemas.openxmlformats.org/officeDocument/2006/relationships/tags" Target="../tags/tag39.xml"/><Relationship Id="rId12" Type="http://schemas.openxmlformats.org/officeDocument/2006/relationships/tags" Target="../tags/tag38.xml"/><Relationship Id="rId11" Type="http://schemas.openxmlformats.org/officeDocument/2006/relationships/tags" Target="../tags/tag37.xml"/><Relationship Id="rId10" Type="http://schemas.openxmlformats.org/officeDocument/2006/relationships/tags" Target="../tags/tag36.xml"/><Relationship Id="rId1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3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6.png"/><Relationship Id="rId1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4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6.png"/><Relationship Id="rId1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5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45.jpeg"/><Relationship Id="rId1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6.png"/><Relationship Id="rId1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6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6.png"/><Relationship Id="rId1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6.png"/><Relationship Id="rId1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755650" y="1570038"/>
            <a:ext cx="10834688" cy="912813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4400" b="1" i="0" strike="noStrike" kern="1200" cap="none" spc="0" normalizeH="0" baseline="0" noProof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水利</a:t>
            </a:r>
            <a:r>
              <a:rPr kumimoji="0" lang="zh-CN" altLang="en-US" sz="4400" b="1" i="0" u="none" strike="noStrike" kern="1200" cap="none" spc="0" normalizeH="0" baseline="0" noProof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大数据及应用研究</a:t>
            </a:r>
            <a:endParaRPr kumimoji="0" lang="zh-CN" altLang="en-US" sz="4400" b="1" i="0" u="none" strike="noStrike" kern="1200" cap="none" spc="0" normalizeH="0" baseline="0" noProof="1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157095" y="4128135"/>
            <a:ext cx="8141970" cy="2676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 eaLnBrk="1" hangingPunct="1">
              <a:lnSpc>
                <a:spcPct val="150000"/>
              </a:lnSpc>
            </a:pPr>
            <a:r>
              <a:rPr lang="zh-CN" altLang="en-US" sz="2800" dirty="0">
                <a:solidFill>
                  <a:srgbClr val="262626"/>
                </a:solidFill>
                <a:latin typeface="+mn-lt"/>
                <a:ea typeface="+mn-ea"/>
                <a:sym typeface="+mn-ea"/>
              </a:rPr>
              <a:t>华北水利水电大学</a:t>
            </a:r>
            <a:endParaRPr lang="zh-CN" altLang="en-US" sz="2800" dirty="0">
              <a:solidFill>
                <a:srgbClr val="262626"/>
              </a:solidFill>
              <a:latin typeface="+mn-lt"/>
              <a:ea typeface="+mn-ea"/>
              <a:sym typeface="+mn-ea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zh-CN" altLang="en-US" sz="2800" dirty="0">
                <a:solidFill>
                  <a:srgbClr val="262626"/>
                </a:solidFill>
                <a:latin typeface="+mn-lt"/>
                <a:ea typeface="+mn-ea"/>
                <a:sym typeface="+mn-ea"/>
              </a:rPr>
              <a:t>水利大数据分析与应用河南省工程实验室</a:t>
            </a:r>
            <a:endParaRPr lang="zh-CN" altLang="en-US" sz="2800" kern="1200" dirty="0">
              <a:solidFill>
                <a:srgbClr val="262626"/>
              </a:solidFill>
              <a:latin typeface="+mn-lt"/>
              <a:ea typeface="+mn-ea"/>
              <a:cs typeface="+mn-cs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zh-CN" altLang="en-US" sz="2800" kern="1200" dirty="0">
                <a:solidFill>
                  <a:srgbClr val="262626"/>
                </a:solidFill>
                <a:latin typeface="+mn-lt"/>
                <a:ea typeface="+mn-ea"/>
                <a:cs typeface="+mn-cs"/>
              </a:rPr>
              <a:t>陆桂明</a:t>
            </a:r>
            <a:endParaRPr lang="zh-CN" altLang="en-US" sz="2800" kern="1200" dirty="0">
              <a:solidFill>
                <a:srgbClr val="262626"/>
              </a:solidFill>
              <a:latin typeface="+mn-lt"/>
              <a:ea typeface="+mn-ea"/>
              <a:cs typeface="+mn-cs"/>
            </a:endParaRPr>
          </a:p>
          <a:p>
            <a:pPr algn="ctr" eaLnBrk="1" hangingPunct="1">
              <a:lnSpc>
                <a:spcPct val="150000"/>
              </a:lnSpc>
            </a:pPr>
            <a:endParaRPr lang="en-US" altLang="zh-CN" sz="2800"/>
          </a:p>
        </p:txBody>
      </p:sp>
      <p:pic>
        <p:nvPicPr>
          <p:cNvPr id="79876" name="图片 1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33138" y="196850"/>
            <a:ext cx="925512" cy="9064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2778" name="文本占位符 2"/>
          <p:cNvSpPr>
            <a:spLocks noGrp="1"/>
          </p:cNvSpPr>
          <p:nvPr/>
        </p:nvSpPr>
        <p:spPr>
          <a:xfrm>
            <a:off x="1440180" y="350520"/>
            <a:ext cx="4512310" cy="462280"/>
          </a:xfrm>
          <a:prstGeom prst="rect">
            <a:avLst/>
          </a:prstGeom>
          <a:noFill/>
          <a:ln>
            <a:noFill/>
          </a:ln>
        </p:spPr>
        <p:txBody>
          <a:bodyPr anchor="t"/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hangingPunct="1"/>
            <a:r>
              <a:rPr lang="zh-CN" altLang="en-US" dirty="0">
                <a:solidFill>
                  <a:srgbClr val="262626"/>
                </a:solidFill>
                <a:latin typeface="+mj-lt"/>
                <a:ea typeface="+mj-lt"/>
                <a:sym typeface="+mn-ea"/>
              </a:rPr>
              <a:t>大数据的定义及特性</a:t>
            </a:r>
            <a:endParaRPr lang="zh-CN" altLang="en-US" dirty="0">
              <a:solidFill>
                <a:srgbClr val="262626"/>
              </a:solidFill>
              <a:latin typeface="+mj-lt"/>
              <a:ea typeface="+mj-lt"/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948055" y="1103630"/>
            <a:ext cx="10019030" cy="755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47109" name="Picture 5" descr="16645875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75550" y="2755900"/>
            <a:ext cx="3065463" cy="1652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37364" y="2825750"/>
            <a:ext cx="3138821" cy="158242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7111" name="Picture 8"/>
          <p:cNvPicPr>
            <a:picLocks noChangeAspect="1"/>
          </p:cNvPicPr>
          <p:nvPr/>
        </p:nvPicPr>
        <p:blipFill>
          <a:blip r:embed="rId3"/>
          <a:srcRect l="12563" t="2553" r="13310" b="2557"/>
          <a:stretch>
            <a:fillRect/>
          </a:stretch>
        </p:blipFill>
        <p:spPr>
          <a:xfrm>
            <a:off x="4437063" y="4408488"/>
            <a:ext cx="1882775" cy="2012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Picture 4" descr="C:\Users\YuanPeng\Desktop\5v大数据图.jpg5v大数据图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97015" y="4655820"/>
            <a:ext cx="4849495" cy="17659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圆角矩形 7"/>
          <p:cNvSpPr/>
          <p:nvPr/>
        </p:nvSpPr>
        <p:spPr>
          <a:xfrm>
            <a:off x="336550" y="1356360"/>
            <a:ext cx="11372850" cy="1097915"/>
          </a:xfrm>
          <a:prstGeom prst="roundRect">
            <a:avLst/>
          </a:prstGeom>
          <a:solidFill>
            <a:srgbClr val="0CC1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fontAlgn="auto"/>
            <a:endParaRPr lang="zh-CN" altLang="en-US" strike="noStrike" noProof="1"/>
          </a:p>
        </p:txBody>
      </p:sp>
      <p:sp>
        <p:nvSpPr>
          <p:cNvPr id="47114" name="TextBox 28"/>
          <p:cNvSpPr txBox="1"/>
          <p:nvPr/>
        </p:nvSpPr>
        <p:spPr>
          <a:xfrm>
            <a:off x="556895" y="1416685"/>
            <a:ext cx="11078210" cy="9772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2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大数据 </a:t>
            </a:r>
            <a:r>
              <a:rPr lang="zh-CN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是指无法用常规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软件</a:t>
            </a:r>
            <a:r>
              <a:rPr lang="zh-CN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工具进行处理的数据集合，是具有更强决策力、洞察发现力和流程优化能力的海量多样化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信息资产</a:t>
            </a:r>
            <a:r>
              <a:rPr lang="zh-CN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7115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550" y="2892425"/>
            <a:ext cx="3867150" cy="3157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9876" name="图片 1" descr="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33138" y="196850"/>
            <a:ext cx="925512" cy="9064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2778" name="文本占位符 2"/>
          <p:cNvSpPr>
            <a:spLocks noGrp="1"/>
          </p:cNvSpPr>
          <p:nvPr/>
        </p:nvSpPr>
        <p:spPr>
          <a:xfrm>
            <a:off x="1440180" y="350520"/>
            <a:ext cx="4512310" cy="462280"/>
          </a:xfrm>
          <a:prstGeom prst="rect">
            <a:avLst/>
          </a:prstGeom>
          <a:noFill/>
          <a:ln>
            <a:noFill/>
          </a:ln>
        </p:spPr>
        <p:txBody>
          <a:bodyPr anchor="t"/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hangingPunct="1"/>
            <a:r>
              <a:rPr lang="zh-CN" altLang="en-US" dirty="0">
                <a:solidFill>
                  <a:srgbClr val="262626"/>
                </a:solidFill>
                <a:latin typeface="+mj-lt"/>
                <a:ea typeface="+mj-lt"/>
                <a:sym typeface="+mn-ea"/>
              </a:rPr>
              <a:t>大数据</a:t>
            </a:r>
            <a:r>
              <a:rPr lang="en-US" altLang="zh-CN" dirty="0">
                <a:solidFill>
                  <a:srgbClr val="262626"/>
                </a:solidFill>
                <a:latin typeface="+mj-lt"/>
                <a:ea typeface="+mj-lt"/>
                <a:sym typeface="+mn-ea"/>
              </a:rPr>
              <a:t>--</a:t>
            </a:r>
            <a:r>
              <a:rPr lang="zh-CN" altLang="en-US" dirty="0">
                <a:solidFill>
                  <a:srgbClr val="262626"/>
                </a:solidFill>
                <a:latin typeface="+mj-lt"/>
                <a:ea typeface="+mj-lt"/>
                <a:sym typeface="+mn-ea"/>
              </a:rPr>
              <a:t>小数据</a:t>
            </a:r>
            <a:endParaRPr lang="zh-CN" altLang="en-US" dirty="0">
              <a:solidFill>
                <a:srgbClr val="262626"/>
              </a:solidFill>
              <a:latin typeface="+mj-lt"/>
              <a:ea typeface="+mj-lt"/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948055" y="1103630"/>
            <a:ext cx="10019030" cy="755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2" name="圆角矩形 111"/>
          <p:cNvSpPr/>
          <p:nvPr/>
        </p:nvSpPr>
        <p:spPr>
          <a:xfrm>
            <a:off x="336550" y="1356360"/>
            <a:ext cx="11372850" cy="734060"/>
          </a:xfrm>
          <a:prstGeom prst="roundRect">
            <a:avLst/>
          </a:prstGeom>
          <a:solidFill>
            <a:srgbClr val="0CC1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fontAlgn="auto"/>
            <a:endParaRPr lang="zh-CN" altLang="en-US" strike="noStrike" noProof="1"/>
          </a:p>
        </p:txBody>
      </p:sp>
      <p:sp>
        <p:nvSpPr>
          <p:cNvPr id="18" name="文本框 17"/>
          <p:cNvSpPr txBox="1"/>
          <p:nvPr/>
        </p:nvSpPr>
        <p:spPr>
          <a:xfrm>
            <a:off x="1000760" y="1462405"/>
            <a:ext cx="562229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800" b="1">
                <a:solidFill>
                  <a:schemeClr val="bg1"/>
                </a:solidFill>
                <a:sym typeface="+mn-ea"/>
              </a:rPr>
              <a:t>大数据思维：</a:t>
            </a:r>
            <a:r>
              <a:rPr lang="zh-CN" altLang="en-US" sz="2800">
                <a:solidFill>
                  <a:schemeClr val="bg1"/>
                </a:solidFill>
                <a:sym typeface="+mn-ea"/>
              </a:rPr>
              <a:t>追求因果</a:t>
            </a:r>
            <a:r>
              <a:rPr lang="en-US" altLang="zh-CN" sz="2800">
                <a:solidFill>
                  <a:schemeClr val="bg1"/>
                </a:solidFill>
                <a:sym typeface="+mn-ea"/>
              </a:rPr>
              <a:t>---</a:t>
            </a:r>
            <a:r>
              <a:rPr lang="zh-CN" altLang="en-US" sz="2800">
                <a:solidFill>
                  <a:schemeClr val="bg1"/>
                </a:solidFill>
                <a:sym typeface="+mn-ea"/>
              </a:rPr>
              <a:t>寻找关联</a:t>
            </a:r>
            <a:endParaRPr lang="zh-CN" altLang="en-US" sz="2800">
              <a:solidFill>
                <a:schemeClr val="bg1"/>
              </a:solidFill>
              <a:sym typeface="+mn-ea"/>
            </a:endParaRPr>
          </a:p>
        </p:txBody>
      </p:sp>
      <p:grpSp>
        <p:nvGrpSpPr>
          <p:cNvPr id="55" name="组合 54"/>
          <p:cNvGrpSpPr/>
          <p:nvPr>
            <p:custDataLst>
              <p:tags r:id="rId1"/>
            </p:custDataLst>
          </p:nvPr>
        </p:nvGrpSpPr>
        <p:grpSpPr>
          <a:xfrm>
            <a:off x="2991485" y="2820670"/>
            <a:ext cx="951889" cy="951889"/>
            <a:chOff x="3106160" y="2279191"/>
            <a:chExt cx="1334408" cy="1334408"/>
          </a:xfrm>
        </p:grpSpPr>
        <p:sp>
          <p:nvSpPr>
            <p:cNvPr id="56" name="圆角矩形 55"/>
            <p:cNvSpPr/>
            <p:nvPr>
              <p:custDataLst>
                <p:tags r:id="rId2"/>
              </p:custDataLst>
            </p:nvPr>
          </p:nvSpPr>
          <p:spPr>
            <a:xfrm>
              <a:off x="3106160" y="2279191"/>
              <a:ext cx="1334408" cy="1334408"/>
            </a:xfrm>
            <a:prstGeom prst="roundRect">
              <a:avLst>
                <a:gd name="adj" fmla="val 12141"/>
              </a:avLst>
            </a:prstGeom>
            <a:solidFill>
              <a:srgbClr val="49C782"/>
            </a:solidFill>
            <a:ln>
              <a:noFill/>
            </a:ln>
            <a:effectLst>
              <a:outerShdw blurRad="25400" dist="254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rgbClr val="49C782">
                <a:shade val="50000"/>
              </a:srgbClr>
            </a:lnRef>
            <a:fillRef idx="1">
              <a:srgbClr val="49C782"/>
            </a:fillRef>
            <a:effectRef idx="0">
              <a:srgbClr val="49C782"/>
            </a:effectRef>
            <a:fontRef idx="minor">
              <a:sysClr val="window" lastClr="FFFFFF"/>
            </a:fontRef>
          </p:style>
          <p:txBody>
            <a:bodyPr rtlCol="0" anchor="ctr">
              <a:normAutofit/>
            </a:bodyPr>
            <a:p>
              <a:pPr algn="ctr"/>
              <a:endParaRPr lang="zh-CN" altLang="en-US">
                <a:latin typeface="+mj-ea"/>
                <a:ea typeface="+mj-ea"/>
                <a:sym typeface="Arial" panose="020B0604020202020204" pitchFamily="34" charset="0"/>
              </a:endParaRPr>
            </a:p>
          </p:txBody>
        </p:sp>
        <p:sp>
          <p:nvSpPr>
            <p:cNvPr id="57" name="圆角矩形 56"/>
            <p:cNvSpPr/>
            <p:nvPr>
              <p:custDataLst>
                <p:tags r:id="rId3"/>
              </p:custDataLst>
            </p:nvPr>
          </p:nvSpPr>
          <p:spPr>
            <a:xfrm>
              <a:off x="3207175" y="2380206"/>
              <a:ext cx="1132380" cy="1132380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>
              <a:noFill/>
            </a:ln>
            <a:effectLst>
              <a:innerShdw blurRad="25400" dist="12700" dir="16200000">
                <a:prstClr val="black">
                  <a:alpha val="40000"/>
                </a:prstClr>
              </a:innerShdw>
            </a:effectLst>
          </p:spPr>
          <p:style>
            <a:lnRef idx="2">
              <a:srgbClr val="49C782">
                <a:shade val="50000"/>
              </a:srgbClr>
            </a:lnRef>
            <a:fillRef idx="1">
              <a:srgbClr val="49C782"/>
            </a:fillRef>
            <a:effectRef idx="0">
              <a:srgbClr val="49C782"/>
            </a:effectRef>
            <a:fontRef idx="minor">
              <a:sysClr val="window" lastClr="FFFFFF"/>
            </a:fontRef>
          </p:style>
          <p:txBody>
            <a:bodyPr lIns="0" tIns="0" rIns="0" bIns="0" rtlCol="0" anchor="ctr"/>
            <a:p>
              <a:pPr algn="ctr"/>
              <a:r>
                <a:rPr lang="zh-CN" altLang="en-US" sz="3200" b="1" smtClean="0">
                  <a:solidFill>
                    <a:srgbClr val="49C782">
                      <a:lumMod val="75000"/>
                    </a:srgbClr>
                  </a:solidFill>
                  <a:latin typeface="+mj-ea"/>
                  <a:ea typeface="+mj-ea"/>
                  <a:cs typeface="+mn-ea"/>
                  <a:sym typeface="Arial" panose="020B0604020202020204" pitchFamily="34" charset="0"/>
                </a:rPr>
                <a:t>厚</a:t>
              </a:r>
              <a:endParaRPr lang="zh-CN" altLang="en-US" sz="3200" b="1" smtClean="0">
                <a:solidFill>
                  <a:srgbClr val="49C782">
                    <a:lumMod val="75000"/>
                  </a:srgbClr>
                </a:solidFill>
                <a:latin typeface="+mj-ea"/>
                <a:ea typeface="+mj-ea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59" name="组合 58"/>
          <p:cNvGrpSpPr/>
          <p:nvPr>
            <p:custDataLst>
              <p:tags r:id="rId4"/>
            </p:custDataLst>
          </p:nvPr>
        </p:nvGrpSpPr>
        <p:grpSpPr>
          <a:xfrm>
            <a:off x="5000946" y="2910612"/>
            <a:ext cx="811729" cy="811729"/>
            <a:chOff x="12138528" y="2279191"/>
            <a:chExt cx="1334408" cy="1334408"/>
          </a:xfrm>
        </p:grpSpPr>
        <p:sp>
          <p:nvSpPr>
            <p:cNvPr id="60" name="圆角矩形 59"/>
            <p:cNvSpPr/>
            <p:nvPr>
              <p:custDataLst>
                <p:tags r:id="rId5"/>
              </p:custDataLst>
            </p:nvPr>
          </p:nvSpPr>
          <p:spPr>
            <a:xfrm>
              <a:off x="12138528" y="2279191"/>
              <a:ext cx="1334408" cy="1334408"/>
            </a:xfrm>
            <a:prstGeom prst="roundRect">
              <a:avLst>
                <a:gd name="adj" fmla="val 12141"/>
              </a:avLst>
            </a:prstGeom>
            <a:solidFill>
              <a:srgbClr val="FABE00"/>
            </a:solidFill>
            <a:ln>
              <a:noFill/>
            </a:ln>
            <a:effectLst>
              <a:outerShdw blurRad="25400" dist="254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rgbClr val="49C782">
                <a:shade val="50000"/>
              </a:srgbClr>
            </a:lnRef>
            <a:fillRef idx="1">
              <a:srgbClr val="49C782"/>
            </a:fillRef>
            <a:effectRef idx="0">
              <a:srgbClr val="49C782"/>
            </a:effectRef>
            <a:fontRef idx="minor">
              <a:sysClr val="window" lastClr="FFFFFF"/>
            </a:fontRef>
          </p:style>
          <p:txBody>
            <a:bodyPr rtlCol="0" anchor="ctr">
              <a:normAutofit/>
            </a:bodyPr>
            <a:p>
              <a:pPr algn="ctr"/>
              <a:endParaRPr lang="zh-CN" altLang="en-US">
                <a:latin typeface="+mj-ea"/>
                <a:ea typeface="+mj-ea"/>
                <a:sym typeface="Arial" panose="020B0604020202020204" pitchFamily="34" charset="0"/>
              </a:endParaRPr>
            </a:p>
          </p:txBody>
        </p:sp>
        <p:sp>
          <p:nvSpPr>
            <p:cNvPr id="61" name="圆角矩形 60"/>
            <p:cNvSpPr/>
            <p:nvPr>
              <p:custDataLst>
                <p:tags r:id="rId6"/>
              </p:custDataLst>
            </p:nvPr>
          </p:nvSpPr>
          <p:spPr>
            <a:xfrm>
              <a:off x="12239543" y="2380206"/>
              <a:ext cx="1132380" cy="1132380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>
              <a:noFill/>
            </a:ln>
            <a:effectLst>
              <a:innerShdw blurRad="25400" dist="12700" dir="16200000">
                <a:prstClr val="black">
                  <a:alpha val="40000"/>
                </a:prstClr>
              </a:innerShdw>
            </a:effectLst>
          </p:spPr>
          <p:style>
            <a:lnRef idx="2">
              <a:srgbClr val="49C782">
                <a:shade val="50000"/>
              </a:srgbClr>
            </a:lnRef>
            <a:fillRef idx="1">
              <a:srgbClr val="49C782"/>
            </a:fillRef>
            <a:effectRef idx="0">
              <a:srgbClr val="49C782"/>
            </a:effectRef>
            <a:fontRef idx="minor">
              <a:sysClr val="window" lastClr="FFFFFF"/>
            </a:fontRef>
          </p:style>
          <p:txBody>
            <a:bodyPr lIns="0" tIns="0" rIns="0" bIns="0" rtlCol="0" anchor="ctr">
              <a:normAutofit/>
            </a:bodyPr>
            <a:p>
              <a:pPr algn="ctr"/>
              <a:r>
                <a:rPr lang="zh-CN" altLang="en-US" smtClean="0">
                  <a:solidFill>
                    <a:srgbClr val="FABE00">
                      <a:lumMod val="75000"/>
                    </a:srgbClr>
                  </a:solidFill>
                  <a:latin typeface="+mj-ea"/>
                  <a:ea typeface="+mj-ea"/>
                  <a:cs typeface="+mn-ea"/>
                  <a:sym typeface="Arial" panose="020B0604020202020204" pitchFamily="34" charset="0"/>
                </a:rPr>
                <a:t>薄</a:t>
              </a:r>
              <a:endParaRPr lang="zh-CN" altLang="en-US" smtClean="0">
                <a:solidFill>
                  <a:srgbClr val="FABE00">
                    <a:lumMod val="75000"/>
                  </a:srgbClr>
                </a:solidFill>
                <a:latin typeface="+mj-ea"/>
                <a:ea typeface="+mj-ea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02" name="组合 101"/>
          <p:cNvGrpSpPr/>
          <p:nvPr>
            <p:custDataLst>
              <p:tags r:id="rId7"/>
            </p:custDataLst>
          </p:nvPr>
        </p:nvGrpSpPr>
        <p:grpSpPr>
          <a:xfrm>
            <a:off x="2992235" y="4245506"/>
            <a:ext cx="951889" cy="951889"/>
            <a:chOff x="3106160" y="2279191"/>
            <a:chExt cx="1334408" cy="1334408"/>
          </a:xfrm>
        </p:grpSpPr>
        <p:sp>
          <p:nvSpPr>
            <p:cNvPr id="103" name="圆角矩形 102"/>
            <p:cNvSpPr/>
            <p:nvPr>
              <p:custDataLst>
                <p:tags r:id="rId8"/>
              </p:custDataLst>
            </p:nvPr>
          </p:nvSpPr>
          <p:spPr>
            <a:xfrm>
              <a:off x="3106160" y="2279191"/>
              <a:ext cx="1334408" cy="1334408"/>
            </a:xfrm>
            <a:prstGeom prst="roundRect">
              <a:avLst>
                <a:gd name="adj" fmla="val 12141"/>
              </a:avLst>
            </a:prstGeom>
            <a:solidFill>
              <a:srgbClr val="49C782"/>
            </a:solidFill>
            <a:ln>
              <a:noFill/>
            </a:ln>
            <a:effectLst>
              <a:outerShdw blurRad="25400" dist="254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rgbClr val="49C782">
                <a:shade val="50000"/>
              </a:srgbClr>
            </a:lnRef>
            <a:fillRef idx="1">
              <a:srgbClr val="49C782"/>
            </a:fillRef>
            <a:effectRef idx="0">
              <a:srgbClr val="49C782"/>
            </a:effectRef>
            <a:fontRef idx="minor">
              <a:sysClr val="window" lastClr="FFFFFF"/>
            </a:fontRef>
          </p:style>
          <p:txBody>
            <a:bodyPr rtlCol="0" anchor="ctr">
              <a:normAutofit/>
            </a:bodyPr>
            <a:p>
              <a:pPr algn="ctr"/>
              <a:endParaRPr lang="zh-CN" altLang="en-US">
                <a:latin typeface="+mj-ea"/>
                <a:ea typeface="+mj-ea"/>
                <a:sym typeface="Arial" panose="020B0604020202020204" pitchFamily="34" charset="0"/>
              </a:endParaRPr>
            </a:p>
          </p:txBody>
        </p:sp>
        <p:sp>
          <p:nvSpPr>
            <p:cNvPr id="104" name="圆角矩形 103"/>
            <p:cNvSpPr/>
            <p:nvPr>
              <p:custDataLst>
                <p:tags r:id="rId9"/>
              </p:custDataLst>
            </p:nvPr>
          </p:nvSpPr>
          <p:spPr>
            <a:xfrm>
              <a:off x="3207175" y="2380206"/>
              <a:ext cx="1132380" cy="1132380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>
              <a:noFill/>
            </a:ln>
            <a:effectLst>
              <a:innerShdw blurRad="25400" dist="12700" dir="16200000">
                <a:prstClr val="black">
                  <a:alpha val="40000"/>
                </a:prstClr>
              </a:innerShdw>
            </a:effectLst>
          </p:spPr>
          <p:style>
            <a:lnRef idx="2">
              <a:srgbClr val="49C782">
                <a:shade val="50000"/>
              </a:srgbClr>
            </a:lnRef>
            <a:fillRef idx="1">
              <a:srgbClr val="49C782"/>
            </a:fillRef>
            <a:effectRef idx="0">
              <a:srgbClr val="49C782"/>
            </a:effectRef>
            <a:fontRef idx="minor">
              <a:sysClr val="window" lastClr="FFFFFF"/>
            </a:fontRef>
          </p:style>
          <p:txBody>
            <a:bodyPr lIns="0" tIns="0" rIns="0" bIns="0" rtlCol="0" anchor="ctr">
              <a:normAutofit/>
            </a:bodyPr>
            <a:p>
              <a:pPr algn="ctr"/>
              <a:r>
                <a:rPr lang="zh-CN" altLang="en-US" sz="3200" b="1" smtClean="0">
                  <a:solidFill>
                    <a:srgbClr val="49C782">
                      <a:lumMod val="75000"/>
                    </a:srgbClr>
                  </a:solidFill>
                  <a:latin typeface="+mj-ea"/>
                  <a:ea typeface="+mj-ea"/>
                  <a:cs typeface="+mn-ea"/>
                  <a:sym typeface="Arial" panose="020B0604020202020204" pitchFamily="34" charset="0"/>
                </a:rPr>
                <a:t>大</a:t>
              </a:r>
              <a:endParaRPr lang="zh-CN" altLang="en-US" sz="3200" b="1" smtClean="0">
                <a:solidFill>
                  <a:srgbClr val="49C782">
                    <a:lumMod val="75000"/>
                  </a:srgbClr>
                </a:solidFill>
                <a:latin typeface="+mj-ea"/>
                <a:ea typeface="+mj-ea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05" name="组合 104"/>
          <p:cNvGrpSpPr/>
          <p:nvPr>
            <p:custDataLst>
              <p:tags r:id="rId10"/>
            </p:custDataLst>
          </p:nvPr>
        </p:nvGrpSpPr>
        <p:grpSpPr>
          <a:xfrm>
            <a:off x="5001696" y="4335448"/>
            <a:ext cx="811729" cy="811729"/>
            <a:chOff x="12138528" y="2279191"/>
            <a:chExt cx="1334408" cy="1334408"/>
          </a:xfrm>
        </p:grpSpPr>
        <p:sp>
          <p:nvSpPr>
            <p:cNvPr id="106" name="圆角矩形 105"/>
            <p:cNvSpPr/>
            <p:nvPr>
              <p:custDataLst>
                <p:tags r:id="rId11"/>
              </p:custDataLst>
            </p:nvPr>
          </p:nvSpPr>
          <p:spPr>
            <a:xfrm>
              <a:off x="12138528" y="2279191"/>
              <a:ext cx="1334408" cy="1334408"/>
            </a:xfrm>
            <a:prstGeom prst="roundRect">
              <a:avLst>
                <a:gd name="adj" fmla="val 12141"/>
              </a:avLst>
            </a:prstGeom>
            <a:solidFill>
              <a:srgbClr val="FABE00"/>
            </a:solidFill>
            <a:ln>
              <a:noFill/>
            </a:ln>
            <a:effectLst>
              <a:outerShdw blurRad="25400" dist="254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rgbClr val="49C782">
                <a:shade val="50000"/>
              </a:srgbClr>
            </a:lnRef>
            <a:fillRef idx="1">
              <a:srgbClr val="49C782"/>
            </a:fillRef>
            <a:effectRef idx="0">
              <a:srgbClr val="49C782"/>
            </a:effectRef>
            <a:fontRef idx="minor">
              <a:sysClr val="window" lastClr="FFFFFF"/>
            </a:fontRef>
          </p:style>
          <p:txBody>
            <a:bodyPr rtlCol="0" anchor="ctr">
              <a:normAutofit/>
            </a:bodyPr>
            <a:p>
              <a:pPr algn="ctr"/>
              <a:endParaRPr lang="zh-CN" altLang="en-US">
                <a:latin typeface="+mj-ea"/>
                <a:ea typeface="+mj-ea"/>
                <a:sym typeface="Arial" panose="020B0604020202020204" pitchFamily="34" charset="0"/>
              </a:endParaRPr>
            </a:p>
          </p:txBody>
        </p:sp>
        <p:sp>
          <p:nvSpPr>
            <p:cNvPr id="107" name="圆角矩形 106"/>
            <p:cNvSpPr/>
            <p:nvPr>
              <p:custDataLst>
                <p:tags r:id="rId12"/>
              </p:custDataLst>
            </p:nvPr>
          </p:nvSpPr>
          <p:spPr>
            <a:xfrm>
              <a:off x="12239543" y="2380206"/>
              <a:ext cx="1132380" cy="1132380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>
              <a:noFill/>
            </a:ln>
            <a:effectLst>
              <a:innerShdw blurRad="25400" dist="12700" dir="16200000">
                <a:prstClr val="black">
                  <a:alpha val="40000"/>
                </a:prstClr>
              </a:innerShdw>
            </a:effectLst>
          </p:spPr>
          <p:style>
            <a:lnRef idx="2">
              <a:srgbClr val="49C782">
                <a:shade val="50000"/>
              </a:srgbClr>
            </a:lnRef>
            <a:fillRef idx="1">
              <a:srgbClr val="49C782"/>
            </a:fillRef>
            <a:effectRef idx="0">
              <a:srgbClr val="49C782"/>
            </a:effectRef>
            <a:fontRef idx="minor">
              <a:sysClr val="window" lastClr="FFFFFF"/>
            </a:fontRef>
          </p:style>
          <p:txBody>
            <a:bodyPr lIns="0" tIns="0" rIns="0" bIns="0" rtlCol="0" anchor="ctr">
              <a:normAutofit/>
            </a:bodyPr>
            <a:p>
              <a:pPr algn="ctr"/>
              <a:r>
                <a:rPr lang="zh-CN" altLang="en-US" smtClean="0">
                  <a:solidFill>
                    <a:srgbClr val="FABE00">
                      <a:lumMod val="75000"/>
                    </a:srgbClr>
                  </a:solidFill>
                  <a:latin typeface="+mj-ea"/>
                  <a:ea typeface="+mj-ea"/>
                  <a:cs typeface="+mn-ea"/>
                  <a:sym typeface="Arial" panose="020B0604020202020204" pitchFamily="34" charset="0"/>
                </a:rPr>
                <a:t>小</a:t>
              </a:r>
              <a:endParaRPr lang="zh-CN" altLang="en-US" smtClean="0">
                <a:solidFill>
                  <a:srgbClr val="FABE00">
                    <a:lumMod val="75000"/>
                  </a:srgbClr>
                </a:solidFill>
                <a:latin typeface="+mj-ea"/>
                <a:ea typeface="+mj-ea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2050" name=" 2050"/>
          <p:cNvSpPr/>
          <p:nvPr/>
        </p:nvSpPr>
        <p:spPr bwMode="auto">
          <a:xfrm flipH="1">
            <a:off x="2586355" y="3070860"/>
            <a:ext cx="186690" cy="1845945"/>
          </a:xfrm>
          <a:custGeom>
            <a:avLst/>
            <a:gdLst>
              <a:gd name="T0" fmla="*/ 2147483646 w 41"/>
              <a:gd name="T1" fmla="*/ 2147483646 h 281"/>
              <a:gd name="T2" fmla="*/ 2147483646 w 41"/>
              <a:gd name="T3" fmla="*/ 2147483646 h 281"/>
              <a:gd name="T4" fmla="*/ 0 w 41"/>
              <a:gd name="T5" fmla="*/ 0 h 281"/>
              <a:gd name="T6" fmla="*/ 2147483646 w 41"/>
              <a:gd name="T7" fmla="*/ 2147483646 h 281"/>
              <a:gd name="T8" fmla="*/ 2147483646 w 41"/>
              <a:gd name="T9" fmla="*/ 2147483646 h 281"/>
              <a:gd name="T10" fmla="*/ 2147483646 w 41"/>
              <a:gd name="T11" fmla="*/ 2147483646 h 281"/>
              <a:gd name="T12" fmla="*/ 2147483646 w 41"/>
              <a:gd name="T13" fmla="*/ 2147483646 h 281"/>
              <a:gd name="T14" fmla="*/ 2147483646 w 41"/>
              <a:gd name="T15" fmla="*/ 2147483646 h 281"/>
              <a:gd name="T16" fmla="*/ 2147483646 w 41"/>
              <a:gd name="T17" fmla="*/ 2147483646 h 281"/>
              <a:gd name="T18" fmla="*/ 2147483646 w 41"/>
              <a:gd name="T19" fmla="*/ 2147483646 h 281"/>
              <a:gd name="T20" fmla="*/ 2147483646 w 41"/>
              <a:gd name="T21" fmla="*/ 2147483646 h 281"/>
              <a:gd name="T22" fmla="*/ 2147483646 w 41"/>
              <a:gd name="T23" fmla="*/ 2147483646 h 281"/>
              <a:gd name="T24" fmla="*/ 2147483646 w 41"/>
              <a:gd name="T25" fmla="*/ 2147483646 h 281"/>
              <a:gd name="T26" fmla="*/ 0 w 41"/>
              <a:gd name="T27" fmla="*/ 2147483646 h 281"/>
              <a:gd name="T28" fmla="*/ 2147483646 w 41"/>
              <a:gd name="T29" fmla="*/ 2147483646 h 281"/>
              <a:gd name="T30" fmla="*/ 2147483646 w 41"/>
              <a:gd name="T31" fmla="*/ 2147483646 h 281"/>
              <a:gd name="T32" fmla="*/ 2147483646 w 41"/>
              <a:gd name="T33" fmla="*/ 2147483646 h 281"/>
              <a:gd name="T34" fmla="*/ 2147483646 w 41"/>
              <a:gd name="T35" fmla="*/ 2147483646 h 281"/>
              <a:gd name="T36" fmla="*/ 2147483646 w 41"/>
              <a:gd name="T37" fmla="*/ 2147483646 h 281"/>
              <a:gd name="T38" fmla="*/ 2147483646 w 41"/>
              <a:gd name="T39" fmla="*/ 2147483646 h 281"/>
              <a:gd name="T40" fmla="*/ 2147483646 w 41"/>
              <a:gd name="T41" fmla="*/ 2147483646 h 281"/>
              <a:gd name="T42" fmla="*/ 2147483646 w 41"/>
              <a:gd name="T43" fmla="*/ 2147483646 h 28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1" h="281">
                <a:moveTo>
                  <a:pt x="15" y="41"/>
                </a:moveTo>
                <a:cubicBezTo>
                  <a:pt x="15" y="29"/>
                  <a:pt x="13" y="19"/>
                  <a:pt x="11" y="13"/>
                </a:cubicBezTo>
                <a:cubicBezTo>
                  <a:pt x="9" y="7"/>
                  <a:pt x="5" y="2"/>
                  <a:pt x="0" y="0"/>
                </a:cubicBezTo>
                <a:cubicBezTo>
                  <a:pt x="10" y="0"/>
                  <a:pt x="17" y="3"/>
                  <a:pt x="21" y="9"/>
                </a:cubicBezTo>
                <a:cubicBezTo>
                  <a:pt x="25" y="14"/>
                  <a:pt x="27" y="27"/>
                  <a:pt x="27" y="45"/>
                </a:cubicBezTo>
                <a:cubicBezTo>
                  <a:pt x="27" y="103"/>
                  <a:pt x="27" y="103"/>
                  <a:pt x="27" y="103"/>
                </a:cubicBezTo>
                <a:cubicBezTo>
                  <a:pt x="27" y="114"/>
                  <a:pt x="28" y="122"/>
                  <a:pt x="30" y="128"/>
                </a:cubicBezTo>
                <a:cubicBezTo>
                  <a:pt x="32" y="134"/>
                  <a:pt x="35" y="138"/>
                  <a:pt x="41" y="141"/>
                </a:cubicBezTo>
                <a:cubicBezTo>
                  <a:pt x="35" y="143"/>
                  <a:pt x="31" y="147"/>
                  <a:pt x="30" y="153"/>
                </a:cubicBezTo>
                <a:cubicBezTo>
                  <a:pt x="28" y="158"/>
                  <a:pt x="27" y="167"/>
                  <a:pt x="27" y="179"/>
                </a:cubicBezTo>
                <a:cubicBezTo>
                  <a:pt x="27" y="232"/>
                  <a:pt x="27" y="232"/>
                  <a:pt x="27" y="232"/>
                </a:cubicBezTo>
                <a:cubicBezTo>
                  <a:pt x="27" y="245"/>
                  <a:pt x="26" y="255"/>
                  <a:pt x="25" y="262"/>
                </a:cubicBezTo>
                <a:cubicBezTo>
                  <a:pt x="23" y="269"/>
                  <a:pt x="20" y="274"/>
                  <a:pt x="16" y="277"/>
                </a:cubicBezTo>
                <a:cubicBezTo>
                  <a:pt x="12" y="279"/>
                  <a:pt x="7" y="281"/>
                  <a:pt x="0" y="281"/>
                </a:cubicBezTo>
                <a:cubicBezTo>
                  <a:pt x="5" y="279"/>
                  <a:pt x="9" y="274"/>
                  <a:pt x="11" y="268"/>
                </a:cubicBezTo>
                <a:cubicBezTo>
                  <a:pt x="13" y="261"/>
                  <a:pt x="15" y="252"/>
                  <a:pt x="15" y="240"/>
                </a:cubicBezTo>
                <a:cubicBezTo>
                  <a:pt x="15" y="186"/>
                  <a:pt x="15" y="186"/>
                  <a:pt x="15" y="186"/>
                </a:cubicBezTo>
                <a:cubicBezTo>
                  <a:pt x="15" y="172"/>
                  <a:pt x="15" y="162"/>
                  <a:pt x="17" y="155"/>
                </a:cubicBezTo>
                <a:cubicBezTo>
                  <a:pt x="19" y="148"/>
                  <a:pt x="23" y="144"/>
                  <a:pt x="29" y="141"/>
                </a:cubicBezTo>
                <a:cubicBezTo>
                  <a:pt x="23" y="138"/>
                  <a:pt x="19" y="133"/>
                  <a:pt x="17" y="127"/>
                </a:cubicBezTo>
                <a:cubicBezTo>
                  <a:pt x="15" y="121"/>
                  <a:pt x="15" y="111"/>
                  <a:pt x="15" y="98"/>
                </a:cubicBezTo>
                <a:lnTo>
                  <a:pt x="15" y="41"/>
                </a:lnTo>
                <a:close/>
              </a:path>
            </a:pathLst>
          </a:custGeom>
          <a:solidFill>
            <a:srgbClr val="49C78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>
              <a:latin typeface="+mj-ea"/>
              <a:ea typeface="+mj-ea"/>
            </a:endParaRPr>
          </a:p>
        </p:txBody>
      </p:sp>
      <p:sp>
        <p:nvSpPr>
          <p:cNvPr id="109" name="文本框 108"/>
          <p:cNvSpPr txBox="1"/>
          <p:nvPr/>
        </p:nvSpPr>
        <p:spPr>
          <a:xfrm>
            <a:off x="336550" y="3552190"/>
            <a:ext cx="2162175" cy="9772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20000"/>
              </a:lnSpc>
            </a:pPr>
            <a:r>
              <a:rPr lang="zh-CN" altLang="en-US" sz="2400" b="1"/>
              <a:t>大数据的利用过程</a:t>
            </a:r>
            <a:endParaRPr lang="zh-CN" altLang="en-US" sz="2400" b="1"/>
          </a:p>
        </p:txBody>
      </p:sp>
      <p:cxnSp>
        <p:nvCxnSpPr>
          <p:cNvPr id="110" name="直接箭头连接符 109"/>
          <p:cNvCxnSpPr/>
          <p:nvPr>
            <p:custDataLst>
              <p:tags r:id="rId13"/>
            </p:custDataLst>
          </p:nvPr>
        </p:nvCxnSpPr>
        <p:spPr>
          <a:xfrm>
            <a:off x="4132898" y="3316605"/>
            <a:ext cx="790575" cy="0"/>
          </a:xfrm>
          <a:prstGeom prst="straightConnector1">
            <a:avLst/>
          </a:prstGeom>
          <a:ln w="38100">
            <a:solidFill>
              <a:srgbClr val="49C782"/>
            </a:solidFill>
            <a:headEnd type="oval"/>
            <a:tailEnd type="triangle"/>
          </a:ln>
        </p:spPr>
        <p:style>
          <a:lnRef idx="1">
            <a:srgbClr val="49C782"/>
          </a:lnRef>
          <a:fillRef idx="0">
            <a:srgbClr val="49C782"/>
          </a:fillRef>
          <a:effectRef idx="0">
            <a:srgbClr val="49C782"/>
          </a:effectRef>
          <a:fontRef idx="minor">
            <a:sysClr val="windowText" lastClr="000000"/>
          </a:fontRef>
        </p:style>
      </p:cxnSp>
      <p:cxnSp>
        <p:nvCxnSpPr>
          <p:cNvPr id="111" name="直接箭头连接符 110"/>
          <p:cNvCxnSpPr/>
          <p:nvPr>
            <p:custDataLst>
              <p:tags r:id="rId14"/>
            </p:custDataLst>
          </p:nvPr>
        </p:nvCxnSpPr>
        <p:spPr>
          <a:xfrm>
            <a:off x="4132580" y="4721225"/>
            <a:ext cx="791210" cy="0"/>
          </a:xfrm>
          <a:prstGeom prst="straightConnector1">
            <a:avLst/>
          </a:prstGeom>
          <a:ln w="38100">
            <a:solidFill>
              <a:srgbClr val="49C782"/>
            </a:solidFill>
            <a:headEnd type="oval"/>
            <a:tailEnd type="triangle"/>
          </a:ln>
        </p:spPr>
        <p:style>
          <a:lnRef idx="1">
            <a:srgbClr val="49C782"/>
          </a:lnRef>
          <a:fillRef idx="0">
            <a:srgbClr val="49C782"/>
          </a:fillRef>
          <a:effectRef idx="0">
            <a:srgbClr val="49C782"/>
          </a:effectRef>
          <a:fontRef idx="minor">
            <a:sysClr val="windowText" lastClr="000000"/>
          </a:fontRef>
        </p:style>
      </p:cxnSp>
      <p:sp>
        <p:nvSpPr>
          <p:cNvPr id="113" name="文本框 112"/>
          <p:cNvSpPr txBox="1"/>
          <p:nvPr/>
        </p:nvSpPr>
        <p:spPr>
          <a:xfrm>
            <a:off x="6242050" y="2332355"/>
            <a:ext cx="4891405" cy="3322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>
              <a:lnSpc>
                <a:spcPct val="150000"/>
              </a:lnSpc>
            </a:pPr>
            <a:r>
              <a:rPr lang="en-US" altLang="zh-CN" sz="2000">
                <a:sym typeface="+mn-ea"/>
              </a:rPr>
              <a:t>在当前阶段我们把智慧之外的部分外包给计算机，而人自己聚焦于属于自己的独一无二的那部分智慧。数据如果不能进一步地“深加工”，即使收集的数量再“大”，也毫无价值。因为仅仅就数据本身而言，它们是“一无所知”的，数据的价值，在于形成信息，变成知识，乃至升华为智慧。</a:t>
            </a:r>
            <a:endParaRPr lang="en-US" altLang="zh-CN" sz="2000">
              <a:sym typeface="+mn-ea"/>
            </a:endParaRPr>
          </a:p>
        </p:txBody>
      </p:sp>
      <p:pic>
        <p:nvPicPr>
          <p:cNvPr id="79876" name="图片 1" descr="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133138" y="196850"/>
            <a:ext cx="925512" cy="9064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2778" name="文本占位符 2"/>
          <p:cNvSpPr>
            <a:spLocks noGrp="1"/>
          </p:cNvSpPr>
          <p:nvPr/>
        </p:nvSpPr>
        <p:spPr>
          <a:xfrm>
            <a:off x="1440180" y="350520"/>
            <a:ext cx="4512310" cy="462280"/>
          </a:xfrm>
          <a:prstGeom prst="rect">
            <a:avLst/>
          </a:prstGeom>
          <a:noFill/>
          <a:ln>
            <a:noFill/>
          </a:ln>
        </p:spPr>
        <p:txBody>
          <a:bodyPr anchor="t"/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hangingPunct="1"/>
            <a:r>
              <a:rPr lang="zh-CN" altLang="en-US" dirty="0">
                <a:solidFill>
                  <a:srgbClr val="262626"/>
                </a:solidFill>
                <a:latin typeface="+mj-lt"/>
                <a:ea typeface="+mj-lt"/>
                <a:sym typeface="+mn-ea"/>
              </a:rPr>
              <a:t>水利</a:t>
            </a:r>
            <a:r>
              <a:rPr lang="en-US" altLang="zh-CN" dirty="0">
                <a:solidFill>
                  <a:srgbClr val="262626"/>
                </a:solidFill>
                <a:latin typeface="+mj-lt"/>
                <a:ea typeface="+mj-lt"/>
                <a:sym typeface="+mn-ea"/>
              </a:rPr>
              <a:t>+</a:t>
            </a:r>
            <a:r>
              <a:rPr lang="zh-CN" altLang="en-US" dirty="0">
                <a:solidFill>
                  <a:srgbClr val="262626"/>
                </a:solidFill>
                <a:latin typeface="+mj-lt"/>
                <a:ea typeface="+mj-lt"/>
                <a:sym typeface="+mn-ea"/>
              </a:rPr>
              <a:t>大数据</a:t>
            </a:r>
            <a:endParaRPr lang="zh-CN" altLang="en-US" dirty="0">
              <a:solidFill>
                <a:srgbClr val="262626"/>
              </a:solidFill>
              <a:latin typeface="+mj-lt"/>
              <a:ea typeface="+mj-lt"/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948055" y="1103630"/>
            <a:ext cx="10019030" cy="755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8133" name="文本占位符 2"/>
          <p:cNvSpPr>
            <a:spLocks noGrp="1"/>
          </p:cNvSpPr>
          <p:nvPr/>
        </p:nvSpPr>
        <p:spPr>
          <a:xfrm>
            <a:off x="1524000" y="912813"/>
            <a:ext cx="5349875" cy="461962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>
              <a:lnSpc>
                <a:spcPct val="90000"/>
              </a:lnSpc>
              <a:spcBef>
                <a:spcPts val="1000"/>
              </a:spcBef>
            </a:pPr>
            <a:endParaRPr lang="zh-CN" altLang="en-US" sz="2400" dirty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8134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8195" y="3960495"/>
            <a:ext cx="4055745" cy="27012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135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708" y="2555875"/>
            <a:ext cx="3717925" cy="2000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8136" name="TextBox 3"/>
          <p:cNvSpPr txBox="1"/>
          <p:nvPr/>
        </p:nvSpPr>
        <p:spPr>
          <a:xfrm>
            <a:off x="1524000" y="2789555"/>
            <a:ext cx="241363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水利</a:t>
            </a:r>
            <a:r>
              <a:rPr lang="en-US" altLang="zh-CN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大</a:t>
            </a: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数据</a:t>
            </a:r>
            <a:endParaRPr lang="en-US" altLang="zh-CN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右箭头 1"/>
          <p:cNvSpPr/>
          <p:nvPr/>
        </p:nvSpPr>
        <p:spPr>
          <a:xfrm>
            <a:off x="4853940" y="4643755"/>
            <a:ext cx="1122680" cy="88646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fontAlgn="auto"/>
            <a:endParaRPr lang="zh-CN" altLang="en-US" strike="noStrike" noProof="1">
              <a:solidFill>
                <a:srgbClr val="C00000"/>
              </a:solidFill>
            </a:endParaRPr>
          </a:p>
        </p:txBody>
      </p:sp>
      <p:pic>
        <p:nvPicPr>
          <p:cNvPr id="48138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2780" y="3512185"/>
            <a:ext cx="3150870" cy="31496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8139" name="组合 6"/>
          <p:cNvGrpSpPr>
            <a:grpSpLocks noChangeAspect="1"/>
          </p:cNvGrpSpPr>
          <p:nvPr/>
        </p:nvGrpSpPr>
        <p:grpSpPr>
          <a:xfrm>
            <a:off x="5216843" y="3311525"/>
            <a:ext cx="1071562" cy="1071563"/>
            <a:chOff x="4776334" y="4404800"/>
            <a:chExt cx="1012166" cy="1008000"/>
          </a:xfrm>
        </p:grpSpPr>
        <p:sp>
          <p:nvSpPr>
            <p:cNvPr id="9" name="Oval 2"/>
            <p:cNvSpPr>
              <a:spLocks noChangeAspect="1" noChangeArrowheads="1"/>
            </p:cNvSpPr>
            <p:nvPr/>
          </p:nvSpPr>
          <p:spPr bwMode="auto">
            <a:xfrm>
              <a:off x="4780500" y="4404800"/>
              <a:ext cx="1008000" cy="1008000"/>
            </a:xfrm>
            <a:prstGeom prst="ellipse">
              <a:avLst/>
            </a:prstGeom>
            <a:gradFill flip="none" rotWithShape="1">
              <a:gsLst>
                <a:gs pos="0">
                  <a:srgbClr val="FFCF01"/>
                </a:gs>
                <a:gs pos="90000">
                  <a:srgbClr val="E22000"/>
                </a:gs>
              </a:gsLst>
              <a:lin ang="2700000" scaled="1"/>
              <a:tileRect/>
            </a:gradFill>
            <a:ln w="254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flat" dir="t"/>
            </a:scene3d>
            <a:sp3d extrusionH="304800" contourW="19050">
              <a:bevelT w="63500" h="63500" prst="convex"/>
              <a:bevelB w="0" h="0"/>
              <a:contourClr>
                <a:srgbClr val="FFE593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p>
              <a:pPr algn="ctr" eaLnBrk="0" fontAlgn="ctr" hangingPunct="0">
                <a:buClr>
                  <a:srgbClr val="FF0000"/>
                </a:buClr>
                <a:buSzPct val="70000"/>
                <a:defRPr/>
              </a:pPr>
              <a:endParaRPr lang="fr-FR" altLang="zh-CN" sz="1600" b="1" strike="noStrike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椭圆 8"/>
            <p:cNvSpPr/>
            <p:nvPr/>
          </p:nvSpPr>
          <p:spPr>
            <a:xfrm rot="19388639">
              <a:off x="4776334" y="4463040"/>
              <a:ext cx="683775" cy="468906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45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11" name="椭圆 10"/>
            <p:cNvSpPr>
              <a:spLocks noChangeAspect="1"/>
            </p:cNvSpPr>
            <p:nvPr/>
          </p:nvSpPr>
          <p:spPr>
            <a:xfrm>
              <a:off x="4888500" y="4512799"/>
              <a:ext cx="792000" cy="792000"/>
            </a:xfrm>
            <a:prstGeom prst="ellipse">
              <a:avLst/>
            </a:prstGeom>
            <a:gradFill flip="none" rotWithShape="1">
              <a:gsLst>
                <a:gs pos="10000">
                  <a:srgbClr val="FFC000">
                    <a:alpha val="60000"/>
                  </a:srgbClr>
                </a:gs>
                <a:gs pos="70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 fontAlgn="auto"/>
              <a:endParaRPr lang="zh-CN" altLang="en-US" strike="noStrike" noProof="1"/>
            </a:p>
          </p:txBody>
        </p:sp>
      </p:grpSp>
      <p:grpSp>
        <p:nvGrpSpPr>
          <p:cNvPr id="48143" name="组合 52"/>
          <p:cNvGrpSpPr>
            <a:grpSpLocks noChangeAspect="1"/>
          </p:cNvGrpSpPr>
          <p:nvPr/>
        </p:nvGrpSpPr>
        <p:grpSpPr>
          <a:xfrm>
            <a:off x="6186170" y="2407603"/>
            <a:ext cx="1138238" cy="1138237"/>
            <a:chOff x="4776334" y="4404800"/>
            <a:chExt cx="1012166" cy="1008000"/>
          </a:xfrm>
        </p:grpSpPr>
        <p:sp>
          <p:nvSpPr>
            <p:cNvPr id="13" name="Oval 2"/>
            <p:cNvSpPr>
              <a:spLocks noChangeAspect="1" noChangeArrowheads="1"/>
            </p:cNvSpPr>
            <p:nvPr/>
          </p:nvSpPr>
          <p:spPr bwMode="auto">
            <a:xfrm>
              <a:off x="4780500" y="4404800"/>
              <a:ext cx="1008000" cy="1008000"/>
            </a:xfrm>
            <a:prstGeom prst="ellipse">
              <a:avLst/>
            </a:prstGeom>
            <a:gradFill flip="none" rotWithShape="1">
              <a:gsLst>
                <a:gs pos="0">
                  <a:srgbClr val="00DFF6"/>
                </a:gs>
                <a:gs pos="90000">
                  <a:srgbClr val="002774"/>
                </a:gs>
              </a:gsLst>
              <a:lin ang="2700000" scaled="1"/>
              <a:tileRect/>
            </a:gradFill>
            <a:ln w="254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flat" dir="t"/>
            </a:scene3d>
            <a:sp3d extrusionH="304800" contourW="19050">
              <a:bevelT w="63500" h="63500" prst="convex"/>
              <a:contourClr>
                <a:srgbClr val="AFEAFF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p>
              <a:pPr algn="ctr" eaLnBrk="0" fontAlgn="ctr" hangingPunct="0">
                <a:lnSpc>
                  <a:spcPct val="140000"/>
                </a:lnSpc>
                <a:buClr>
                  <a:srgbClr val="FF0000"/>
                </a:buClr>
                <a:buSzPct val="70000"/>
                <a:defRPr/>
              </a:pPr>
              <a:endParaRPr lang="fr-FR" altLang="zh-CN" sz="1600" b="1" strike="noStrike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 rot="19388639">
              <a:off x="4776334" y="4463846"/>
              <a:ext cx="684659" cy="46815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45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15" name="椭圆 14"/>
            <p:cNvSpPr>
              <a:spLocks noChangeAspect="1"/>
            </p:cNvSpPr>
            <p:nvPr/>
          </p:nvSpPr>
          <p:spPr>
            <a:xfrm>
              <a:off x="4888500" y="4512800"/>
              <a:ext cx="792000" cy="792000"/>
            </a:xfrm>
            <a:prstGeom prst="ellipse">
              <a:avLst/>
            </a:prstGeom>
            <a:gradFill flip="none" rotWithShape="1">
              <a:gsLst>
                <a:gs pos="10000">
                  <a:srgbClr val="00B0F0">
                    <a:alpha val="60000"/>
                  </a:srgbClr>
                </a:gs>
                <a:gs pos="70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 fontAlgn="auto"/>
              <a:endParaRPr lang="zh-CN" altLang="en-US" strike="noStrike" noProof="1"/>
            </a:p>
          </p:txBody>
        </p:sp>
      </p:grpSp>
      <p:grpSp>
        <p:nvGrpSpPr>
          <p:cNvPr id="48147" name="组合 48"/>
          <p:cNvGrpSpPr>
            <a:grpSpLocks noChangeAspect="1"/>
          </p:cNvGrpSpPr>
          <p:nvPr/>
        </p:nvGrpSpPr>
        <p:grpSpPr>
          <a:xfrm>
            <a:off x="7556183" y="2283143"/>
            <a:ext cx="1108075" cy="1106487"/>
            <a:chOff x="4776334" y="4404800"/>
            <a:chExt cx="1012166" cy="1008000"/>
          </a:xfrm>
        </p:grpSpPr>
        <p:sp>
          <p:nvSpPr>
            <p:cNvPr id="17" name="Oval 2"/>
            <p:cNvSpPr>
              <a:spLocks noChangeAspect="1" noChangeArrowheads="1"/>
            </p:cNvSpPr>
            <p:nvPr/>
          </p:nvSpPr>
          <p:spPr bwMode="auto">
            <a:xfrm>
              <a:off x="4780500" y="4404800"/>
              <a:ext cx="1008000" cy="1008000"/>
            </a:xfrm>
            <a:prstGeom prst="ellipse">
              <a:avLst/>
            </a:prstGeom>
            <a:gradFill flip="none" rotWithShape="1">
              <a:gsLst>
                <a:gs pos="0">
                  <a:srgbClr val="6EFF01"/>
                </a:gs>
                <a:gs pos="90000">
                  <a:srgbClr val="0F5000"/>
                </a:gs>
              </a:gsLst>
              <a:lin ang="2700000" scaled="1"/>
              <a:tileRect/>
            </a:gradFill>
            <a:ln w="254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flat" dir="t"/>
            </a:scene3d>
            <a:sp3d contourW="19050">
              <a:bevelT w="63500" h="63500" prst="convex"/>
              <a:bevelB w="0" h="0"/>
              <a:contourClr>
                <a:srgbClr val="89FF8C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p>
              <a:pPr algn="ctr" eaLnBrk="0" fontAlgn="ctr" hangingPunct="0">
                <a:buClr>
                  <a:srgbClr val="FF0000"/>
                </a:buClr>
                <a:buSzPct val="70000"/>
                <a:defRPr/>
              </a:pPr>
              <a:endParaRPr lang="fr-FR" altLang="zh-CN" sz="1600" b="1" strike="noStrike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椭圆 17"/>
            <p:cNvSpPr/>
            <p:nvPr/>
          </p:nvSpPr>
          <p:spPr>
            <a:xfrm rot="19388639">
              <a:off x="4776334" y="4462648"/>
              <a:ext cx="684445" cy="468568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45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19" name="椭圆 18"/>
            <p:cNvSpPr>
              <a:spLocks noChangeAspect="1"/>
            </p:cNvSpPr>
            <p:nvPr/>
          </p:nvSpPr>
          <p:spPr>
            <a:xfrm>
              <a:off x="4888500" y="4512800"/>
              <a:ext cx="792000" cy="792000"/>
            </a:xfrm>
            <a:prstGeom prst="ellipse">
              <a:avLst/>
            </a:prstGeom>
            <a:gradFill flip="none" rotWithShape="1">
              <a:gsLst>
                <a:gs pos="10000">
                  <a:srgbClr val="6EFF01">
                    <a:alpha val="50000"/>
                  </a:srgbClr>
                </a:gs>
                <a:gs pos="70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 fontAlgn="auto"/>
              <a:endParaRPr lang="zh-CN" altLang="en-US" strike="noStrike" noProof="1"/>
            </a:p>
          </p:txBody>
        </p:sp>
      </p:grpSp>
      <p:sp>
        <p:nvSpPr>
          <p:cNvPr id="48151" name="TextBox 33"/>
          <p:cNvSpPr txBox="1"/>
          <p:nvPr/>
        </p:nvSpPr>
        <p:spPr>
          <a:xfrm>
            <a:off x="5280343" y="3551238"/>
            <a:ext cx="936625" cy="5238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政府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8152" name="TextBox 34"/>
          <p:cNvSpPr txBox="1"/>
          <p:nvPr/>
        </p:nvSpPr>
        <p:spPr>
          <a:xfrm>
            <a:off x="6121083" y="2682240"/>
            <a:ext cx="1250950" cy="5238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水资源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8153" name="TextBox 38"/>
          <p:cNvSpPr txBox="1"/>
          <p:nvPr/>
        </p:nvSpPr>
        <p:spPr>
          <a:xfrm>
            <a:off x="7678420" y="2568893"/>
            <a:ext cx="938213" cy="5238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个人</a:t>
            </a:r>
            <a:endParaRPr lang="zh-CN" altLang="en-US" sz="28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8154" name="图片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3030" y="4249420"/>
            <a:ext cx="2843530" cy="25495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8155" name="TextBox 38"/>
          <p:cNvSpPr txBox="1"/>
          <p:nvPr/>
        </p:nvSpPr>
        <p:spPr>
          <a:xfrm>
            <a:off x="8718550" y="4010025"/>
            <a:ext cx="938213" cy="5492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企业</a:t>
            </a:r>
            <a:endParaRPr lang="zh-CN" altLang="en-US" sz="28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8156" name="文本框 27"/>
          <p:cNvSpPr txBox="1"/>
          <p:nvPr/>
        </p:nvSpPr>
        <p:spPr>
          <a:xfrm>
            <a:off x="370205" y="1251585"/>
            <a:ext cx="11688445" cy="922020"/>
          </a:xfrm>
          <a:prstGeom prst="rect">
            <a:avLst/>
          </a:prstGeom>
          <a:solidFill>
            <a:schemeClr val="bg1">
              <a:alpha val="20000"/>
            </a:schemeClr>
          </a:solidFill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en-US" altLang="zh-CN" sz="1800">
                <a:latin typeface="微软雅黑" panose="020B0503020204020204" pitchFamily="34" charset="-122"/>
                <a:ea typeface="微软雅黑" panose="020B0503020204020204" pitchFamily="34" charset="-122"/>
              </a:rPr>
              <a:t>       </a:t>
            </a:r>
            <a:r>
              <a:rPr lang="zh-CN" altLang="en-US" sz="1800">
                <a:latin typeface="微软雅黑" panose="020B0503020204020204" pitchFamily="34" charset="-122"/>
                <a:ea typeface="微软雅黑" panose="020B0503020204020204" pitchFamily="34" charset="-122"/>
              </a:rPr>
              <a:t>激光、遥感、GIS、BIM、传感网和射频技术等现代化信息化术的发展与应用，全面拓展了水利信息的空间尺度和要素类型。水利数据已逐渐呈现出多源、多维、大量和多态的大数据特性，水利大数据的时代已经到来。</a:t>
            </a:r>
            <a:endParaRPr lang="zh-CN" altLang="en-US" sz="1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8157" name="组合 6"/>
          <p:cNvGrpSpPr>
            <a:grpSpLocks noChangeAspect="1"/>
          </p:cNvGrpSpPr>
          <p:nvPr/>
        </p:nvGrpSpPr>
        <p:grpSpPr>
          <a:xfrm>
            <a:off x="8553133" y="3333115"/>
            <a:ext cx="1071562" cy="1071563"/>
            <a:chOff x="4776334" y="4404800"/>
            <a:chExt cx="1012166" cy="1008000"/>
          </a:xfrm>
        </p:grpSpPr>
        <p:sp>
          <p:nvSpPr>
            <p:cNvPr id="30" name="Oval 2"/>
            <p:cNvSpPr>
              <a:spLocks noChangeAspect="1" noChangeArrowheads="1"/>
            </p:cNvSpPr>
            <p:nvPr/>
          </p:nvSpPr>
          <p:spPr bwMode="auto">
            <a:xfrm>
              <a:off x="4780500" y="4404800"/>
              <a:ext cx="1008000" cy="1008000"/>
            </a:xfrm>
            <a:prstGeom prst="ellipse">
              <a:avLst/>
            </a:prstGeom>
            <a:gradFill flip="none" rotWithShape="1">
              <a:gsLst>
                <a:gs pos="0">
                  <a:srgbClr val="FFCF01"/>
                </a:gs>
                <a:gs pos="90000">
                  <a:srgbClr val="E22000"/>
                </a:gs>
              </a:gsLst>
              <a:lin ang="2700000" scaled="1"/>
              <a:tileRect/>
            </a:gradFill>
            <a:ln w="254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flat" dir="t"/>
            </a:scene3d>
            <a:sp3d extrusionH="304800" contourW="19050">
              <a:bevelT w="63500" h="63500" prst="convex"/>
              <a:bevelB w="0" h="0"/>
              <a:contourClr>
                <a:srgbClr val="FFE593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p>
              <a:pPr algn="ctr" eaLnBrk="0" fontAlgn="ctr" hangingPunct="0">
                <a:buClr>
                  <a:srgbClr val="FF0000"/>
                </a:buClr>
                <a:buSzPct val="70000"/>
                <a:defRPr/>
              </a:pPr>
              <a:endParaRPr lang="fr-FR" altLang="zh-CN" sz="1600" b="1" strike="noStrike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1" name="椭圆 8"/>
            <p:cNvSpPr/>
            <p:nvPr/>
          </p:nvSpPr>
          <p:spPr>
            <a:xfrm rot="19388639">
              <a:off x="4776334" y="4463040"/>
              <a:ext cx="683775" cy="468906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45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32" name="椭圆 31"/>
            <p:cNvSpPr>
              <a:spLocks noChangeAspect="1"/>
            </p:cNvSpPr>
            <p:nvPr/>
          </p:nvSpPr>
          <p:spPr>
            <a:xfrm>
              <a:off x="4888500" y="4512799"/>
              <a:ext cx="792000" cy="792000"/>
            </a:xfrm>
            <a:prstGeom prst="ellipse">
              <a:avLst/>
            </a:prstGeom>
            <a:gradFill flip="none" rotWithShape="1">
              <a:gsLst>
                <a:gs pos="10000">
                  <a:srgbClr val="FFC000">
                    <a:alpha val="60000"/>
                  </a:srgbClr>
                </a:gs>
                <a:gs pos="70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 fontAlgn="auto"/>
              <a:endParaRPr lang="zh-CN" altLang="en-US" strike="noStrike" noProof="1"/>
            </a:p>
          </p:txBody>
        </p:sp>
      </p:grpSp>
      <p:sp>
        <p:nvSpPr>
          <p:cNvPr id="48161" name="TextBox 33"/>
          <p:cNvSpPr txBox="1"/>
          <p:nvPr/>
        </p:nvSpPr>
        <p:spPr>
          <a:xfrm>
            <a:off x="8616633" y="3572828"/>
            <a:ext cx="936625" cy="5492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企业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9876" name="图片 1" descr="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33138" y="196850"/>
            <a:ext cx="925512" cy="9064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2778" name="文本占位符 2"/>
          <p:cNvSpPr>
            <a:spLocks noGrp="1"/>
          </p:cNvSpPr>
          <p:nvPr/>
        </p:nvSpPr>
        <p:spPr>
          <a:xfrm>
            <a:off x="1440180" y="350520"/>
            <a:ext cx="4963795" cy="462280"/>
          </a:xfrm>
          <a:prstGeom prst="rect">
            <a:avLst/>
          </a:prstGeom>
          <a:noFill/>
          <a:ln>
            <a:noFill/>
          </a:ln>
        </p:spPr>
        <p:txBody>
          <a:bodyPr anchor="t"/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hangingPunct="1"/>
            <a:r>
              <a:rPr lang="zh-CN" altLang="en-US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现有水利数据结构与发展方向</a:t>
            </a:r>
            <a:endParaRPr lang="zh-CN" altLang="en-US" dirty="0">
              <a:solidFill>
                <a:srgbClr val="262626"/>
              </a:solidFill>
              <a:latin typeface="+mj-lt"/>
              <a:ea typeface="+mj-lt"/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948055" y="1103630"/>
            <a:ext cx="10019030" cy="755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3176588" y="1470025"/>
            <a:ext cx="2425700" cy="4689475"/>
          </a:xfrm>
          <a:prstGeom prst="rect">
            <a:avLst/>
          </a:prstGeom>
          <a:solidFill>
            <a:srgbClr val="F9F9F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 dirty="0"/>
          </a:p>
        </p:txBody>
      </p:sp>
      <p:sp>
        <p:nvSpPr>
          <p:cNvPr id="28" name="TextBox 34"/>
          <p:cNvSpPr txBox="1"/>
          <p:nvPr/>
        </p:nvSpPr>
        <p:spPr>
          <a:xfrm>
            <a:off x="6835775" y="1549400"/>
            <a:ext cx="1252538" cy="5238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水资源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369888" y="1470025"/>
            <a:ext cx="2425700" cy="4689475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 fontAlgn="base"/>
            <a:endParaRPr lang="zh-CN" altLang="en-US" strike="noStrike" noProof="1" dirty="0"/>
          </a:p>
        </p:txBody>
      </p:sp>
      <p:sp>
        <p:nvSpPr>
          <p:cNvPr id="31" name="矩形 30"/>
          <p:cNvSpPr/>
          <p:nvPr/>
        </p:nvSpPr>
        <p:spPr>
          <a:xfrm>
            <a:off x="8704263" y="1471613"/>
            <a:ext cx="3221038" cy="4687888"/>
          </a:xfrm>
          <a:prstGeom prst="rect">
            <a:avLst/>
          </a:prstGeom>
          <a:solidFill>
            <a:srgbClr val="F9F9F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32" name="文本框 38"/>
          <p:cNvSpPr txBox="1"/>
          <p:nvPr/>
        </p:nvSpPr>
        <p:spPr>
          <a:xfrm>
            <a:off x="1000125" y="1611313"/>
            <a:ext cx="1249363" cy="4572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点数据</a:t>
            </a:r>
            <a:endParaRPr lang="zh-CN" altLang="en-US" sz="2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文本框 39"/>
          <p:cNvSpPr txBox="1"/>
          <p:nvPr/>
        </p:nvSpPr>
        <p:spPr>
          <a:xfrm>
            <a:off x="3783013" y="1611313"/>
            <a:ext cx="1249362" cy="4572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条数据</a:t>
            </a:r>
            <a:endParaRPr lang="zh-CN" altLang="en-US" sz="2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文本框 40"/>
          <p:cNvSpPr txBox="1"/>
          <p:nvPr/>
        </p:nvSpPr>
        <p:spPr>
          <a:xfrm>
            <a:off x="9805988" y="1611313"/>
            <a:ext cx="1249362" cy="461962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块数据</a:t>
            </a:r>
            <a:endParaRPr lang="zh-CN" altLang="en-US" sz="2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文本框 42"/>
          <p:cNvSpPr txBox="1"/>
          <p:nvPr/>
        </p:nvSpPr>
        <p:spPr>
          <a:xfrm>
            <a:off x="3241675" y="2393950"/>
            <a:ext cx="2295525" cy="31381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某个应用领域内呈链条状串起来的数据，譬如一套地下水位监测系统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年每天的监测数据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特点：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领域单一 数据封闭 数据垄断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文本框 43"/>
          <p:cNvSpPr txBox="1"/>
          <p:nvPr/>
        </p:nvSpPr>
        <p:spPr>
          <a:xfrm>
            <a:off x="8706485" y="2327910"/>
            <a:ext cx="2887345" cy="36925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以一个物理空间或者行政区域形成的涉及人、物、事的各类数据的综合。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特点：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主题性高度关联性、强活性、立体型 、开放性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价值：</a:t>
            </a:r>
            <a:b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商业模式发掘潜力巨大、应用前景广阔、政府治理模式转型升级、社会公共文化增添新元素 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9167" name="文本框 45"/>
          <p:cNvSpPr txBox="1"/>
          <p:nvPr/>
        </p:nvSpPr>
        <p:spPr>
          <a:xfrm>
            <a:off x="651828" y="2425700"/>
            <a:ext cx="1862137" cy="31381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一个个分散点的数据，没有同其他数据建立连接，譬如一个地下水位监测点连续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年每天的监测数据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特点：体量大、分散化和独立化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5946775" y="1457325"/>
            <a:ext cx="2425700" cy="4687888"/>
          </a:xfrm>
          <a:prstGeom prst="rect">
            <a:avLst/>
          </a:prstGeom>
          <a:solidFill>
            <a:srgbClr val="F9F9F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 dirty="0"/>
          </a:p>
        </p:txBody>
      </p:sp>
      <p:sp>
        <p:nvSpPr>
          <p:cNvPr id="38" name="文本框 4"/>
          <p:cNvSpPr txBox="1"/>
          <p:nvPr/>
        </p:nvSpPr>
        <p:spPr>
          <a:xfrm>
            <a:off x="6626225" y="1614488"/>
            <a:ext cx="1181100" cy="4572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大数据</a:t>
            </a:r>
            <a:endParaRPr lang="zh-CN" altLang="en-US" sz="2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文本框 5"/>
          <p:cNvSpPr txBox="1"/>
          <p:nvPr/>
        </p:nvSpPr>
        <p:spPr>
          <a:xfrm>
            <a:off x="6022975" y="2393950"/>
            <a:ext cx="2293938" cy="36925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无法在一定时间范围内用常规软件工具进行捕捉、管理和处理的数据集合。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zh-CN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特点：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大量、高速、多样、低价值密度、真实性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数据噪音大，以冷数据、温数据为主，热数据较少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9876" name="图片 1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33138" y="196850"/>
            <a:ext cx="925512" cy="9064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2778" name="文本占位符 2"/>
          <p:cNvSpPr>
            <a:spLocks noGrp="1"/>
          </p:cNvSpPr>
          <p:nvPr/>
        </p:nvSpPr>
        <p:spPr>
          <a:xfrm>
            <a:off x="1440180" y="350520"/>
            <a:ext cx="4512310" cy="462280"/>
          </a:xfrm>
          <a:prstGeom prst="rect">
            <a:avLst/>
          </a:prstGeom>
          <a:noFill/>
          <a:ln>
            <a:noFill/>
          </a:ln>
        </p:spPr>
        <p:txBody>
          <a:bodyPr anchor="t"/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hangingPunct="1"/>
            <a:r>
              <a:rPr lang="zh-CN" altLang="en-US" dirty="0">
                <a:solidFill>
                  <a:srgbClr val="262626"/>
                </a:solidFill>
                <a:latin typeface="+mj-lt"/>
                <a:ea typeface="+mj-lt"/>
                <a:sym typeface="+mn-ea"/>
              </a:rPr>
              <a:t>水利数据从哪里来</a:t>
            </a:r>
            <a:endParaRPr lang="zh-CN" altLang="en-US" dirty="0">
              <a:solidFill>
                <a:srgbClr val="262626"/>
              </a:solidFill>
              <a:latin typeface="+mj-lt"/>
              <a:ea typeface="+mj-lt"/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948055" y="1103630"/>
            <a:ext cx="10019030" cy="755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4821" name="矩形 36"/>
          <p:cNvSpPr/>
          <p:nvPr/>
        </p:nvSpPr>
        <p:spPr>
          <a:xfrm>
            <a:off x="1979930" y="2823845"/>
            <a:ext cx="10078085" cy="437515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p>
            <a:pPr>
              <a:lnSpc>
                <a:spcPct val="150000"/>
              </a:lnSpc>
            </a:pP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水库、自来水厂、污水处理厂等。具体水位、雨量、流量、视频、水质监测站，无人机，遥感，机器人等终端。</a:t>
            </a:r>
            <a:endParaRPr lang="zh-CN" altLang="en-US" sz="15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4822" name="组合 2"/>
          <p:cNvGrpSpPr/>
          <p:nvPr/>
        </p:nvGrpSpPr>
        <p:grpSpPr>
          <a:xfrm>
            <a:off x="1684338" y="2433320"/>
            <a:ext cx="8197850" cy="398463"/>
            <a:chOff x="1741789" y="3752712"/>
            <a:chExt cx="8197136" cy="399157"/>
          </a:xfrm>
        </p:grpSpPr>
        <p:cxnSp>
          <p:nvCxnSpPr>
            <p:cNvPr id="2" name="直接连接符 1"/>
            <p:cNvCxnSpPr/>
            <p:nvPr/>
          </p:nvCxnSpPr>
          <p:spPr>
            <a:xfrm>
              <a:off x="1741789" y="4122654"/>
              <a:ext cx="8197136" cy="0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824" name="矩形 78"/>
            <p:cNvSpPr/>
            <p:nvPr/>
          </p:nvSpPr>
          <p:spPr>
            <a:xfrm>
              <a:off x="2066955" y="3752712"/>
              <a:ext cx="2722643" cy="39915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p>
              <a:r>
                <a:rPr lang="zh-CN" altLang="en-US" sz="20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水利行业生产监测数据</a:t>
              </a:r>
              <a:endParaRPr lang="zh-CN" altLang="en-US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4825" name="矩形 4"/>
          <p:cNvSpPr/>
          <p:nvPr/>
        </p:nvSpPr>
        <p:spPr>
          <a:xfrm>
            <a:off x="1979613" y="3752057"/>
            <a:ext cx="8232775" cy="460375"/>
          </a:xfrm>
          <a:prstGeom prst="rect">
            <a:avLst/>
          </a:prstGeom>
          <a:noFill/>
          <a:ln w="9525">
            <a:noFill/>
          </a:ln>
        </p:spPr>
        <p:txBody>
          <a:bodyPr anchor="ctr">
            <a:spAutoFit/>
          </a:bodyPr>
          <a:p>
            <a:pPr>
              <a:lnSpc>
                <a:spcPct val="150000"/>
              </a:lnSpc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环保、国土、农业、公安、检察、卫生等其他部门。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4826" name="组合 5"/>
          <p:cNvGrpSpPr/>
          <p:nvPr/>
        </p:nvGrpSpPr>
        <p:grpSpPr>
          <a:xfrm>
            <a:off x="1684338" y="3371533"/>
            <a:ext cx="8197850" cy="398462"/>
            <a:chOff x="1741789" y="4769466"/>
            <a:chExt cx="8197136" cy="398900"/>
          </a:xfrm>
        </p:grpSpPr>
        <p:cxnSp>
          <p:nvCxnSpPr>
            <p:cNvPr id="49" name="直接连接符 48"/>
            <p:cNvCxnSpPr/>
            <p:nvPr/>
          </p:nvCxnSpPr>
          <p:spPr>
            <a:xfrm>
              <a:off x="1741789" y="5139408"/>
              <a:ext cx="8197136" cy="0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828" name="矩形 84"/>
            <p:cNvSpPr/>
            <p:nvPr/>
          </p:nvSpPr>
          <p:spPr>
            <a:xfrm>
              <a:off x="2066955" y="4769466"/>
              <a:ext cx="2976621" cy="39890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p>
              <a:r>
                <a:rPr lang="zh-CN" altLang="en-US" sz="20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跨部门跨行业的涉水数据</a:t>
              </a:r>
              <a:endParaRPr lang="zh-CN" altLang="en-US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9" name="圆角矩形 8"/>
          <p:cNvSpPr/>
          <p:nvPr/>
        </p:nvSpPr>
        <p:spPr bwMode="auto">
          <a:xfrm>
            <a:off x="1300480" y="2585720"/>
            <a:ext cx="622300" cy="561975"/>
          </a:xfrm>
          <a:prstGeom prst="roundRect">
            <a:avLst>
              <a:gd name="adj" fmla="val 8243"/>
            </a:avLst>
          </a:prstGeom>
          <a:solidFill>
            <a:srgbClr val="CC1F4C"/>
          </a:solidFill>
          <a:ln w="25400" cap="flat" cmpd="sng" algn="ctr">
            <a:noFill/>
            <a:prstDash val="solid"/>
          </a:ln>
          <a:effectLst/>
        </p:spPr>
        <p:txBody>
          <a:bodyPr anchor="ctr"/>
          <a:p>
            <a:pPr algn="ctr" defTabSz="8636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strike="noStrike" kern="0" noProof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DFPYeaSong-B5" pitchFamily="18" charset="-120"/>
                <a:cs typeface="+mn-cs"/>
              </a:rPr>
              <a:t>2</a:t>
            </a:r>
            <a:endParaRPr lang="en-US" altLang="zh-CN" sz="2000" strike="noStrike" kern="0" noProof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ea typeface="DFPYeaSong-B5" pitchFamily="18" charset="-120"/>
              <a:cs typeface="+mn-cs"/>
            </a:endParaRPr>
          </a:p>
        </p:txBody>
      </p:sp>
      <p:sp>
        <p:nvSpPr>
          <p:cNvPr id="62" name="圆角矩形 61"/>
          <p:cNvSpPr/>
          <p:nvPr/>
        </p:nvSpPr>
        <p:spPr bwMode="auto">
          <a:xfrm>
            <a:off x="1300480" y="3524250"/>
            <a:ext cx="622300" cy="563880"/>
          </a:xfrm>
          <a:prstGeom prst="roundRect">
            <a:avLst>
              <a:gd name="adj" fmla="val 8243"/>
            </a:avLst>
          </a:prstGeom>
          <a:solidFill>
            <a:srgbClr val="6FAD46"/>
          </a:solidFill>
          <a:ln w="25400" cap="flat" cmpd="sng" algn="ctr">
            <a:noFill/>
            <a:prstDash val="solid"/>
          </a:ln>
          <a:effectLst/>
        </p:spPr>
        <p:txBody>
          <a:bodyPr anchor="ctr"/>
          <a:p>
            <a:pPr algn="ctr" defTabSz="8636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strike="noStrike" kern="0" noProof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DFPYeaSong-B5" pitchFamily="18" charset="-120"/>
                <a:cs typeface="+mn-cs"/>
              </a:rPr>
              <a:t>3</a:t>
            </a:r>
            <a:endParaRPr lang="en-US" altLang="zh-CN" sz="2000" strike="noStrike" kern="0" noProof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ea typeface="DFPYeaSong-B5" pitchFamily="18" charset="-120"/>
              <a:cs typeface="+mn-cs"/>
            </a:endParaRPr>
          </a:p>
        </p:txBody>
      </p:sp>
      <p:sp>
        <p:nvSpPr>
          <p:cNvPr id="34831" name="矩形 36"/>
          <p:cNvSpPr/>
          <p:nvPr/>
        </p:nvSpPr>
        <p:spPr>
          <a:xfrm>
            <a:off x="1976438" y="1846739"/>
            <a:ext cx="9059862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p>
            <a:pPr>
              <a:lnSpc>
                <a:spcPct val="150000"/>
              </a:lnSpc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防汛抗旱、水资源、建设与管理、农村水利、水土保持等。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4832" name="组合 10"/>
          <p:cNvGrpSpPr/>
          <p:nvPr/>
        </p:nvGrpSpPr>
        <p:grpSpPr>
          <a:xfrm>
            <a:off x="1681163" y="1469708"/>
            <a:ext cx="8196262" cy="398462"/>
            <a:chOff x="1722838" y="2735958"/>
            <a:chExt cx="8197136" cy="397634"/>
          </a:xfrm>
        </p:grpSpPr>
        <p:cxnSp>
          <p:nvCxnSpPr>
            <p:cNvPr id="12" name="直接连接符 11"/>
            <p:cNvCxnSpPr/>
            <p:nvPr/>
          </p:nvCxnSpPr>
          <p:spPr>
            <a:xfrm>
              <a:off x="1722838" y="3105900"/>
              <a:ext cx="8197136" cy="0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834" name="矩形 33"/>
            <p:cNvSpPr/>
            <p:nvPr/>
          </p:nvSpPr>
          <p:spPr>
            <a:xfrm>
              <a:off x="2047993" y="2735958"/>
              <a:ext cx="7069574" cy="39763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zh-CN" altLang="en-US" sz="20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水利行业各部门基础数据库</a:t>
              </a:r>
              <a:endParaRPr lang="zh-CN" altLang="en-US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3" name="圆角矩形 12"/>
          <p:cNvSpPr/>
          <p:nvPr/>
        </p:nvSpPr>
        <p:spPr bwMode="auto">
          <a:xfrm>
            <a:off x="1300480" y="1623695"/>
            <a:ext cx="617855" cy="585470"/>
          </a:xfrm>
          <a:prstGeom prst="roundRect">
            <a:avLst>
              <a:gd name="adj" fmla="val 8243"/>
            </a:avLst>
          </a:prstGeom>
          <a:solidFill>
            <a:srgbClr val="EA8807"/>
          </a:solidFill>
          <a:ln w="25400" cap="flat" cmpd="sng" algn="ctr">
            <a:noFill/>
            <a:prstDash val="solid"/>
          </a:ln>
          <a:effectLst/>
        </p:spPr>
        <p:txBody>
          <a:bodyPr anchor="ctr"/>
          <a:p>
            <a:pPr algn="ctr" defTabSz="8636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strike="noStrike" kern="0" noProof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DFPYeaSong-B5" pitchFamily="18" charset="-120"/>
                <a:cs typeface="+mn-cs"/>
              </a:rPr>
              <a:t>1</a:t>
            </a:r>
            <a:endParaRPr lang="en-US" altLang="zh-CN" sz="2000" strike="noStrike" kern="0" noProof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ea typeface="DFPYeaSong-B5" pitchFamily="18" charset="-120"/>
              <a:cs typeface="+mn-cs"/>
            </a:endParaRPr>
          </a:p>
        </p:txBody>
      </p:sp>
      <p:sp>
        <p:nvSpPr>
          <p:cNvPr id="34836" name="矩形 4"/>
          <p:cNvSpPr/>
          <p:nvPr/>
        </p:nvSpPr>
        <p:spPr>
          <a:xfrm>
            <a:off x="1976438" y="4702652"/>
            <a:ext cx="8232775" cy="460375"/>
          </a:xfrm>
          <a:prstGeom prst="rect">
            <a:avLst/>
          </a:prstGeom>
          <a:noFill/>
          <a:ln w="9525">
            <a:noFill/>
          </a:ln>
        </p:spPr>
        <p:txBody>
          <a:bodyPr anchor="ctr">
            <a:spAutoFit/>
          </a:bodyPr>
          <a:p>
            <a:pPr>
              <a:lnSpc>
                <a:spcPct val="150000"/>
              </a:lnSpc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互联网行业、企事业单位及个人，例如：腾讯、百度，专业数据机构、社会公众等。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4837" name="组合 5"/>
          <p:cNvGrpSpPr/>
          <p:nvPr/>
        </p:nvGrpSpPr>
        <p:grpSpPr>
          <a:xfrm>
            <a:off x="1681163" y="4312920"/>
            <a:ext cx="8197850" cy="398463"/>
            <a:chOff x="1741789" y="4769466"/>
            <a:chExt cx="8197136" cy="399218"/>
          </a:xfrm>
        </p:grpSpPr>
        <p:cxnSp>
          <p:nvCxnSpPr>
            <p:cNvPr id="5" name="直接连接符 4"/>
            <p:cNvCxnSpPr/>
            <p:nvPr/>
          </p:nvCxnSpPr>
          <p:spPr>
            <a:xfrm>
              <a:off x="1741789" y="5139408"/>
              <a:ext cx="8197136" cy="0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839" name="矩形 84"/>
            <p:cNvSpPr/>
            <p:nvPr/>
          </p:nvSpPr>
          <p:spPr>
            <a:xfrm>
              <a:off x="2066955" y="4769466"/>
              <a:ext cx="2214687" cy="39921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p>
              <a:r>
                <a:rPr lang="zh-CN" altLang="en-US" sz="20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涉水社会情况数据</a:t>
              </a:r>
              <a:endParaRPr lang="zh-CN" altLang="en-US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7" name="圆角矩形 6"/>
          <p:cNvSpPr/>
          <p:nvPr/>
        </p:nvSpPr>
        <p:spPr bwMode="auto">
          <a:xfrm>
            <a:off x="1299845" y="4465320"/>
            <a:ext cx="619760" cy="559435"/>
          </a:xfrm>
          <a:prstGeom prst="roundRect">
            <a:avLst>
              <a:gd name="adj" fmla="val 8243"/>
            </a:avLst>
          </a:prstGeom>
          <a:solidFill>
            <a:srgbClr val="0CC1B8"/>
          </a:solidFill>
          <a:ln w="25400" cap="flat" cmpd="sng" algn="ctr">
            <a:noFill/>
            <a:prstDash val="solid"/>
          </a:ln>
          <a:effectLst/>
        </p:spPr>
        <p:txBody>
          <a:bodyPr anchor="ctr"/>
          <a:p>
            <a:pPr algn="ctr" defTabSz="8636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strike="noStrike" kern="0" noProof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DFPYeaSong-B5" pitchFamily="18" charset="-120"/>
                <a:cs typeface="+mn-cs"/>
              </a:rPr>
              <a:t>4</a:t>
            </a:r>
            <a:endParaRPr lang="en-US" altLang="zh-CN" sz="2000" strike="noStrike" kern="0" noProof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ea typeface="DFPYeaSong-B5" pitchFamily="18" charset="-120"/>
              <a:cs typeface="+mn-cs"/>
            </a:endParaRPr>
          </a:p>
        </p:txBody>
      </p:sp>
      <p:sp>
        <p:nvSpPr>
          <p:cNvPr id="34841" name="矩形 4"/>
          <p:cNvSpPr/>
          <p:nvPr/>
        </p:nvSpPr>
        <p:spPr>
          <a:xfrm>
            <a:off x="1976438" y="5624989"/>
            <a:ext cx="8232775" cy="460375"/>
          </a:xfrm>
          <a:prstGeom prst="rect">
            <a:avLst/>
          </a:prstGeom>
          <a:noFill/>
          <a:ln w="9525">
            <a:noFill/>
          </a:ln>
        </p:spPr>
        <p:txBody>
          <a:bodyPr anchor="ctr">
            <a:spAutoFit/>
          </a:bodyPr>
          <a:p>
            <a:pPr>
              <a:lnSpc>
                <a:spcPct val="150000"/>
              </a:lnSpc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网络爬虫、探针等主动从互联网网站、论坛、新媒体等爬取。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4842" name="组合 7"/>
          <p:cNvGrpSpPr/>
          <p:nvPr/>
        </p:nvGrpSpPr>
        <p:grpSpPr>
          <a:xfrm>
            <a:off x="1681163" y="5249545"/>
            <a:ext cx="8197850" cy="398463"/>
            <a:chOff x="1741789" y="4769466"/>
            <a:chExt cx="8197136" cy="399218"/>
          </a:xfrm>
        </p:grpSpPr>
        <p:cxnSp>
          <p:nvCxnSpPr>
            <p:cNvPr id="10" name="直接连接符 9"/>
            <p:cNvCxnSpPr/>
            <p:nvPr/>
          </p:nvCxnSpPr>
          <p:spPr>
            <a:xfrm>
              <a:off x="1741789" y="5139408"/>
              <a:ext cx="8197136" cy="0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844" name="矩形 84"/>
            <p:cNvSpPr/>
            <p:nvPr/>
          </p:nvSpPr>
          <p:spPr>
            <a:xfrm>
              <a:off x="2066955" y="4769466"/>
              <a:ext cx="2976621" cy="39921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p>
              <a:r>
                <a:rPr lang="zh-CN" altLang="en-US" sz="20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来源于互联网的数据爬取</a:t>
              </a:r>
              <a:endParaRPr lang="zh-CN" altLang="en-US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4" name="圆角矩形 13"/>
          <p:cNvSpPr/>
          <p:nvPr/>
        </p:nvSpPr>
        <p:spPr bwMode="auto">
          <a:xfrm>
            <a:off x="1299845" y="5431790"/>
            <a:ext cx="619760" cy="558165"/>
          </a:xfrm>
          <a:prstGeom prst="roundRect">
            <a:avLst>
              <a:gd name="adj" fmla="val 8243"/>
            </a:avLst>
          </a:prstGeom>
          <a:solidFill>
            <a:schemeClr val="accent6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p>
            <a:pPr algn="ctr" defTabSz="8636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strike="noStrike" kern="0" noProof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DFPYeaSong-B5" pitchFamily="18" charset="-120"/>
                <a:cs typeface="+mn-ea"/>
              </a:rPr>
              <a:t>5</a:t>
            </a:r>
            <a:endParaRPr lang="en-US" altLang="zh-CN" sz="2000" strike="noStrike" kern="0" noProof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ea typeface="DFPYeaSong-B5" pitchFamily="18" charset="-120"/>
              <a:cs typeface="+mn-ea"/>
            </a:endParaRPr>
          </a:p>
        </p:txBody>
      </p:sp>
      <p:pic>
        <p:nvPicPr>
          <p:cNvPr id="79876" name="图片 1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33138" y="196850"/>
            <a:ext cx="925512" cy="9064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2778" name="文本占位符 2"/>
          <p:cNvSpPr>
            <a:spLocks noGrp="1"/>
          </p:cNvSpPr>
          <p:nvPr/>
        </p:nvSpPr>
        <p:spPr>
          <a:xfrm>
            <a:off x="1440180" y="350520"/>
            <a:ext cx="4512310" cy="462280"/>
          </a:xfrm>
          <a:prstGeom prst="rect">
            <a:avLst/>
          </a:prstGeom>
          <a:noFill/>
          <a:ln>
            <a:noFill/>
          </a:ln>
        </p:spPr>
        <p:txBody>
          <a:bodyPr anchor="t"/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hangingPunct="1"/>
            <a:r>
              <a:rPr lang="zh-CN" altLang="en-US" dirty="0">
                <a:solidFill>
                  <a:srgbClr val="262626"/>
                </a:solidFill>
                <a:latin typeface="+mj-lt"/>
                <a:ea typeface="+mj-lt"/>
                <a:sym typeface="+mn-ea"/>
              </a:rPr>
              <a:t>水利大数据来源和手段</a:t>
            </a:r>
            <a:endParaRPr lang="zh-CN" altLang="en-US" dirty="0">
              <a:solidFill>
                <a:srgbClr val="262626"/>
              </a:solidFill>
              <a:latin typeface="+mj-lt"/>
              <a:ea typeface="+mj-lt"/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948055" y="1103630"/>
            <a:ext cx="10019030" cy="755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0421" name="矩形 26"/>
          <p:cNvSpPr/>
          <p:nvPr/>
        </p:nvSpPr>
        <p:spPr>
          <a:xfrm>
            <a:off x="622300" y="1973263"/>
            <a:ext cx="3228975" cy="952500"/>
          </a:xfrm>
          <a:prstGeom prst="rect">
            <a:avLst/>
          </a:prstGeom>
          <a:solidFill>
            <a:srgbClr val="CC1F4C"/>
          </a:solidFill>
          <a:ln w="25400">
            <a:noFill/>
          </a:ln>
        </p:spPr>
        <p:txBody>
          <a:bodyPr anchor="ctr"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行政手段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622300" y="3216275"/>
            <a:ext cx="3228975" cy="1000125"/>
          </a:xfrm>
          <a:prstGeom prst="rect">
            <a:avLst/>
          </a:prstGeom>
          <a:solidFill>
            <a:srgbClr val="0CC1B8"/>
          </a:solidFill>
          <a:ln w="25400" cap="flat" cmpd="sng" algn="ctr">
            <a:noFill/>
            <a:prstDash val="solid"/>
          </a:ln>
          <a:effectLst/>
        </p:spPr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40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经济手段</a:t>
            </a:r>
            <a:endParaRPr kumimoji="0" lang="zh-CN" altLang="en-US" sz="2400" b="1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sp>
        <p:nvSpPr>
          <p:cNvPr id="60423" name="矩形 30"/>
          <p:cNvSpPr/>
          <p:nvPr/>
        </p:nvSpPr>
        <p:spPr>
          <a:xfrm>
            <a:off x="622300" y="4511675"/>
            <a:ext cx="3243263" cy="1082675"/>
          </a:xfrm>
          <a:prstGeom prst="rect">
            <a:avLst/>
          </a:prstGeom>
          <a:solidFill>
            <a:srgbClr val="FEC001"/>
          </a:solidFill>
          <a:ln w="25400">
            <a:noFill/>
          </a:ln>
        </p:spPr>
        <p:txBody>
          <a:bodyPr anchor="ctr"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技术手段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0424" name="文本框 4"/>
          <p:cNvSpPr txBox="1"/>
          <p:nvPr/>
        </p:nvSpPr>
        <p:spPr>
          <a:xfrm>
            <a:off x="3778250" y="3467100"/>
            <a:ext cx="8112125" cy="522288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以市场化的经济手段，有偿收集，市场化交易数据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7289" name="文本框 5"/>
          <p:cNvSpPr txBox="1"/>
          <p:nvPr/>
        </p:nvSpPr>
        <p:spPr>
          <a:xfrm>
            <a:off x="3863340" y="4791710"/>
            <a:ext cx="4094480" cy="52197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marR="0" defTabSz="914400"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kern="1200" cap="none" normalizeH="0" baseline="0" noProof="1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大数据抽取、整合、共享</a:t>
            </a:r>
            <a:endParaRPr kumimoji="0" lang="zh-CN" altLang="en-US" sz="2800" kern="1200" cap="none" normalizeH="0" baseline="0" noProof="1"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sp>
        <p:nvSpPr>
          <p:cNvPr id="60426" name="文本框 3"/>
          <p:cNvSpPr txBox="1"/>
          <p:nvPr/>
        </p:nvSpPr>
        <p:spPr>
          <a:xfrm>
            <a:off x="3860800" y="2228850"/>
            <a:ext cx="8693150" cy="52228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通过行政命令，强制要求各单位收集数据、信息共享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9876" name="图片 1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33138" y="196850"/>
            <a:ext cx="925512" cy="9064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2778" name="文本占位符 2"/>
          <p:cNvSpPr>
            <a:spLocks noGrp="1"/>
          </p:cNvSpPr>
          <p:nvPr/>
        </p:nvSpPr>
        <p:spPr>
          <a:xfrm>
            <a:off x="1440180" y="350520"/>
            <a:ext cx="4512310" cy="462280"/>
          </a:xfrm>
          <a:prstGeom prst="rect">
            <a:avLst/>
          </a:prstGeom>
          <a:noFill/>
          <a:ln>
            <a:noFill/>
          </a:ln>
        </p:spPr>
        <p:txBody>
          <a:bodyPr anchor="t"/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hangingPunct="1"/>
            <a:r>
              <a:rPr lang="zh-CN" altLang="en-US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水利大数据平台总体架构</a:t>
            </a:r>
            <a:endParaRPr lang="zh-CN" altLang="en-US" dirty="0">
              <a:solidFill>
                <a:srgbClr val="262626"/>
              </a:solidFill>
              <a:latin typeface="+mj-lt"/>
              <a:ea typeface="+mj-lt"/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948055" y="1103630"/>
            <a:ext cx="10019030" cy="755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32" name="组合 31"/>
          <p:cNvGrpSpPr/>
          <p:nvPr/>
        </p:nvGrpSpPr>
        <p:grpSpPr>
          <a:xfrm>
            <a:off x="387622" y="5760143"/>
            <a:ext cx="9251315" cy="546735"/>
            <a:chOff x="439146" y="3813217"/>
            <a:chExt cx="7211668" cy="854622"/>
          </a:xfrm>
          <a:solidFill>
            <a:schemeClr val="bg1">
              <a:lumMod val="85000"/>
            </a:schemeClr>
          </a:solidFill>
        </p:grpSpPr>
        <p:sp>
          <p:nvSpPr>
            <p:cNvPr id="33" name="圆角矩形 32"/>
            <p:cNvSpPr/>
            <p:nvPr/>
          </p:nvSpPr>
          <p:spPr>
            <a:xfrm>
              <a:off x="1268767" y="3813217"/>
              <a:ext cx="6382047" cy="854622"/>
            </a:xfrm>
            <a:prstGeom prst="roundRect">
              <a:avLst>
                <a:gd name="adj" fmla="val 11667"/>
              </a:avLst>
            </a:prstGeom>
            <a:solidFill>
              <a:srgbClr val="6FAD46"/>
            </a:solidFill>
            <a:ln w="3175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/>
              <a:endParaRPr lang="en-US" sz="1400" strike="noStrike" noProof="1">
                <a:solidFill>
                  <a:prstClr val="white"/>
                </a:solidFill>
              </a:endParaRPr>
            </a:p>
          </p:txBody>
        </p:sp>
        <p:sp>
          <p:nvSpPr>
            <p:cNvPr id="34" name="圆角矩形 33"/>
            <p:cNvSpPr/>
            <p:nvPr/>
          </p:nvSpPr>
          <p:spPr>
            <a:xfrm>
              <a:off x="1336741" y="3927342"/>
              <a:ext cx="879462" cy="626371"/>
            </a:xfrm>
            <a:prstGeom prst="roundRect">
              <a:avLst>
                <a:gd name="adj" fmla="val 8700"/>
              </a:avLst>
            </a:prstGeom>
            <a:solidFill>
              <a:schemeClr val="accent5">
                <a:lumMod val="60000"/>
                <a:lumOff val="40000"/>
              </a:schemeClr>
            </a:solidFill>
            <a:ln w="3175">
              <a:noFill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68580" tIns="34290" rIns="68580" bIns="34290" numCol="1" rtlCol="0" anchor="ctr" anchorCtr="0" compatLnSpc="1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/>
              <a:r>
                <a:rPr lang="zh-CN" altLang="en-US" sz="1200" b="1" strike="noStrike" kern="0" noProof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业务数据</a:t>
              </a:r>
              <a:endParaRPr lang="zh-CN" altLang="en-US" sz="1200" b="1" strike="noStrike" kern="0" noProof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圆角矩形 34"/>
            <p:cNvSpPr/>
            <p:nvPr/>
          </p:nvSpPr>
          <p:spPr>
            <a:xfrm>
              <a:off x="2350344" y="3927342"/>
              <a:ext cx="879462" cy="626371"/>
            </a:xfrm>
            <a:prstGeom prst="roundRect">
              <a:avLst>
                <a:gd name="adj" fmla="val 8700"/>
              </a:avLst>
            </a:prstGeom>
            <a:solidFill>
              <a:schemeClr val="accent5">
                <a:lumMod val="60000"/>
                <a:lumOff val="40000"/>
              </a:schemeClr>
            </a:solidFill>
            <a:ln w="3175">
              <a:noFill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68580" tIns="34290" rIns="68580" bIns="34290" numCol="1" rtlCol="0" anchor="ctr" anchorCtr="0" compatLnSpc="1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/>
              <a:r>
                <a:rPr lang="zh-CN" altLang="en-US" sz="1200" b="1" strike="noStrike" kern="0" noProof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服务器数据</a:t>
              </a:r>
              <a:endParaRPr lang="zh-CN" altLang="en-US" sz="1200" b="1" strike="noStrike" kern="0" noProof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" name="圆角矩形 35"/>
            <p:cNvSpPr/>
            <p:nvPr/>
          </p:nvSpPr>
          <p:spPr>
            <a:xfrm>
              <a:off x="3388021" y="3927342"/>
              <a:ext cx="879462" cy="626371"/>
            </a:xfrm>
            <a:prstGeom prst="roundRect">
              <a:avLst>
                <a:gd name="adj" fmla="val 8700"/>
              </a:avLst>
            </a:prstGeom>
            <a:solidFill>
              <a:schemeClr val="accent5">
                <a:lumMod val="60000"/>
                <a:lumOff val="40000"/>
              </a:schemeClr>
            </a:solidFill>
            <a:ln w="3175">
              <a:noFill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68580" tIns="34290" rIns="68580" bIns="34290" numCol="1" rtlCol="0" anchor="ctr" anchorCtr="0" compatLnSpc="1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/>
              <a:r>
                <a:rPr lang="zh-CN" altLang="en-US" sz="1200" b="1" strike="noStrike" kern="0" noProof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互联网数据</a:t>
              </a:r>
              <a:endParaRPr lang="zh-CN" altLang="en-US" sz="1200" b="1" strike="noStrike" kern="0" noProof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7" name="圆角矩形 36"/>
            <p:cNvSpPr/>
            <p:nvPr/>
          </p:nvSpPr>
          <p:spPr>
            <a:xfrm>
              <a:off x="4438329" y="3927342"/>
              <a:ext cx="1040592" cy="626371"/>
            </a:xfrm>
            <a:prstGeom prst="roundRect">
              <a:avLst>
                <a:gd name="adj" fmla="val 8700"/>
              </a:avLst>
            </a:prstGeom>
            <a:solidFill>
              <a:schemeClr val="accent5">
                <a:lumMod val="60000"/>
                <a:lumOff val="40000"/>
              </a:schemeClr>
            </a:solidFill>
            <a:ln w="3175">
              <a:noFill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68580" tIns="34290" rIns="68580" bIns="34290" numCol="1" rtlCol="0" anchor="ctr" anchorCtr="0" compatLnSpc="1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/>
              <a:r>
                <a:rPr lang="zh-CN" altLang="en-US" sz="1200" b="1" strike="noStrike" kern="0" noProof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图片、文本等</a:t>
              </a:r>
              <a:endParaRPr lang="en-US" altLang="zh-CN" sz="1200" b="1" strike="noStrike" kern="0" noProof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 fontAlgn="base"/>
              <a:r>
                <a:rPr lang="zh-CN" altLang="en-US" sz="1200" b="1" strike="noStrike" kern="0" noProof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非结构化数据</a:t>
              </a:r>
              <a:endParaRPr lang="zh-CN" altLang="en-US" sz="1200" b="1" strike="noStrike" kern="0" noProof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8" name="圆角矩形 37"/>
            <p:cNvSpPr/>
            <p:nvPr/>
          </p:nvSpPr>
          <p:spPr>
            <a:xfrm>
              <a:off x="5651335" y="3927342"/>
              <a:ext cx="879462" cy="626371"/>
            </a:xfrm>
            <a:prstGeom prst="roundRect">
              <a:avLst>
                <a:gd name="adj" fmla="val 8700"/>
              </a:avLst>
            </a:prstGeom>
            <a:solidFill>
              <a:schemeClr val="accent5">
                <a:lumMod val="60000"/>
                <a:lumOff val="40000"/>
              </a:schemeClr>
            </a:solidFill>
            <a:ln w="3175">
              <a:noFill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68580" tIns="34290" rIns="68580" bIns="34290" numCol="1" rtlCol="0" anchor="ctr" anchorCtr="0" compatLnSpc="1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/>
              <a:r>
                <a:rPr lang="zh-CN" altLang="en-US" sz="1200" b="1" strike="noStrike" kern="0" noProof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共享交换数据</a:t>
              </a:r>
              <a:endParaRPr lang="zh-CN" altLang="en-US" sz="1200" b="1" strike="noStrike" kern="0" noProof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9" name="圆角矩形 38"/>
            <p:cNvSpPr/>
            <p:nvPr/>
          </p:nvSpPr>
          <p:spPr>
            <a:xfrm>
              <a:off x="6693751" y="3918246"/>
              <a:ext cx="879462" cy="625230"/>
            </a:xfrm>
            <a:prstGeom prst="roundRect">
              <a:avLst>
                <a:gd name="adj" fmla="val 8700"/>
              </a:avLst>
            </a:prstGeom>
            <a:solidFill>
              <a:schemeClr val="accent5">
                <a:lumMod val="60000"/>
                <a:lumOff val="40000"/>
              </a:schemeClr>
            </a:solidFill>
            <a:ln w="3175">
              <a:noFill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68580" tIns="34290" rIns="68580" bIns="34290" numCol="1" rtlCol="0" anchor="ctr" anchorCtr="0" compatLnSpc="1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/>
              <a:r>
                <a:rPr lang="zh-CN" altLang="en-US" sz="1200" b="1" strike="noStrike" kern="0" noProof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其他数据</a:t>
              </a:r>
              <a:endParaRPr lang="zh-CN" altLang="en-US" sz="1200" b="1" strike="noStrike" kern="0" noProof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0" name="圆角矩形 39"/>
            <p:cNvSpPr/>
            <p:nvPr/>
          </p:nvSpPr>
          <p:spPr>
            <a:xfrm>
              <a:off x="439146" y="3813217"/>
              <a:ext cx="742997" cy="854622"/>
            </a:xfrm>
            <a:prstGeom prst="roundRect">
              <a:avLst>
                <a:gd name="adj" fmla="val 0"/>
              </a:avLst>
            </a:prstGeom>
            <a:solidFill>
              <a:srgbClr val="6FAD46"/>
            </a:solidFill>
            <a:ln w="3175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/>
              <a:r>
                <a:rPr lang="zh-CN" altLang="en-US" sz="1200" b="1" strike="noStrike" noProof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数据源</a:t>
              </a:r>
              <a:endParaRPr lang="zh-CN" altLang="en-US" sz="1200" b="1" strike="noStrike" noProof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16" name="左右箭头 115"/>
          <p:cNvSpPr/>
          <p:nvPr/>
        </p:nvSpPr>
        <p:spPr>
          <a:xfrm rot="5400000">
            <a:off x="8092281" y="5376069"/>
            <a:ext cx="428625" cy="398463"/>
          </a:xfrm>
          <a:prstGeom prst="left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>
              <a:solidFill>
                <a:prstClr val="white"/>
              </a:solidFill>
            </a:endParaRPr>
          </a:p>
        </p:txBody>
      </p:sp>
      <p:sp>
        <p:nvSpPr>
          <p:cNvPr id="51207" name="TextBox 1"/>
          <p:cNvSpPr txBox="1"/>
          <p:nvPr/>
        </p:nvSpPr>
        <p:spPr>
          <a:xfrm>
            <a:off x="9748838" y="2736850"/>
            <a:ext cx="52387" cy="187325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anchor="t">
            <a:spAutoFit/>
          </a:bodyPr>
          <a:p>
            <a:pPr algn="ctr">
              <a:lnSpc>
                <a:spcPts val="1100"/>
              </a:lnSpc>
            </a:pPr>
            <a:r>
              <a:rPr lang="en-US" altLang="zh-CN" sz="7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endParaRPr lang="en-US" altLang="zh-CN" sz="5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1208" name="组合 5"/>
          <p:cNvGrpSpPr/>
          <p:nvPr/>
        </p:nvGrpSpPr>
        <p:grpSpPr>
          <a:xfrm>
            <a:off x="387350" y="1771650"/>
            <a:ext cx="9161463" cy="3711575"/>
            <a:chOff x="387621" y="1771073"/>
            <a:chExt cx="9161782" cy="3712211"/>
          </a:xfrm>
        </p:grpSpPr>
        <p:sp>
          <p:nvSpPr>
            <p:cNvPr id="95" name="上箭头 94"/>
            <p:cNvSpPr/>
            <p:nvPr/>
          </p:nvSpPr>
          <p:spPr>
            <a:xfrm>
              <a:off x="2384062" y="3061393"/>
              <a:ext cx="381000" cy="142875"/>
            </a:xfrm>
            <a:prstGeom prst="upArrow">
              <a:avLst/>
            </a:prstGeom>
            <a:solidFill>
              <a:srgbClr val="112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>
                <a:solidFill>
                  <a:prstClr val="white"/>
                </a:solidFill>
              </a:endParaRPr>
            </a:p>
          </p:txBody>
        </p:sp>
        <p:sp>
          <p:nvSpPr>
            <p:cNvPr id="103" name="上箭头 102"/>
            <p:cNvSpPr/>
            <p:nvPr/>
          </p:nvSpPr>
          <p:spPr>
            <a:xfrm>
              <a:off x="5292997" y="3042343"/>
              <a:ext cx="381000" cy="142875"/>
            </a:xfrm>
            <a:prstGeom prst="upArrow">
              <a:avLst/>
            </a:prstGeom>
            <a:solidFill>
              <a:srgbClr val="112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>
                <a:solidFill>
                  <a:prstClr val="white"/>
                </a:solidFill>
              </a:endParaRPr>
            </a:p>
          </p:txBody>
        </p:sp>
        <p:sp>
          <p:nvSpPr>
            <p:cNvPr id="104" name="上箭头 103"/>
            <p:cNvSpPr/>
            <p:nvPr/>
          </p:nvSpPr>
          <p:spPr>
            <a:xfrm>
              <a:off x="8227332" y="3057583"/>
              <a:ext cx="381000" cy="142875"/>
            </a:xfrm>
            <a:prstGeom prst="upArrow">
              <a:avLst/>
            </a:prstGeom>
            <a:solidFill>
              <a:srgbClr val="112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>
                <a:solidFill>
                  <a:prstClr val="white"/>
                </a:solidFill>
              </a:endParaRPr>
            </a:p>
          </p:txBody>
        </p:sp>
        <p:sp>
          <p:nvSpPr>
            <p:cNvPr id="117" name="上箭头 116"/>
            <p:cNvSpPr/>
            <p:nvPr/>
          </p:nvSpPr>
          <p:spPr>
            <a:xfrm>
              <a:off x="2384062" y="4434898"/>
              <a:ext cx="381000" cy="142875"/>
            </a:xfrm>
            <a:prstGeom prst="upArrow">
              <a:avLst/>
            </a:prstGeom>
            <a:solidFill>
              <a:srgbClr val="112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>
                <a:solidFill>
                  <a:prstClr val="white"/>
                </a:solidFill>
              </a:endParaRPr>
            </a:p>
          </p:txBody>
        </p:sp>
        <p:sp>
          <p:nvSpPr>
            <p:cNvPr id="118" name="上箭头 117"/>
            <p:cNvSpPr/>
            <p:nvPr/>
          </p:nvSpPr>
          <p:spPr>
            <a:xfrm>
              <a:off x="5298712" y="4434263"/>
              <a:ext cx="381000" cy="142875"/>
            </a:xfrm>
            <a:prstGeom prst="upArrow">
              <a:avLst/>
            </a:prstGeom>
            <a:solidFill>
              <a:srgbClr val="112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>
                <a:solidFill>
                  <a:prstClr val="white"/>
                </a:solidFill>
              </a:endParaRPr>
            </a:p>
          </p:txBody>
        </p:sp>
        <p:sp>
          <p:nvSpPr>
            <p:cNvPr id="119" name="上箭头 118"/>
            <p:cNvSpPr/>
            <p:nvPr/>
          </p:nvSpPr>
          <p:spPr>
            <a:xfrm>
              <a:off x="8254637" y="4434898"/>
              <a:ext cx="381000" cy="142875"/>
            </a:xfrm>
            <a:prstGeom prst="upArrow">
              <a:avLst/>
            </a:prstGeom>
            <a:solidFill>
              <a:srgbClr val="112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>
                <a:solidFill>
                  <a:prstClr val="white"/>
                </a:solidFill>
              </a:endParaRPr>
            </a:p>
          </p:txBody>
        </p:sp>
        <p:grpSp>
          <p:nvGrpSpPr>
            <p:cNvPr id="51215" name="组合 3"/>
            <p:cNvGrpSpPr/>
            <p:nvPr/>
          </p:nvGrpSpPr>
          <p:grpSpPr>
            <a:xfrm>
              <a:off x="387621" y="1771073"/>
              <a:ext cx="9161782" cy="3712211"/>
              <a:chOff x="387621" y="1771073"/>
              <a:chExt cx="9161782" cy="3712211"/>
            </a:xfrm>
          </p:grpSpPr>
          <p:sp>
            <p:nvSpPr>
              <p:cNvPr id="24" name="圆角矩形 23"/>
              <p:cNvSpPr/>
              <p:nvPr/>
            </p:nvSpPr>
            <p:spPr>
              <a:xfrm>
                <a:off x="387622" y="1771073"/>
                <a:ext cx="953135" cy="419736"/>
              </a:xfrm>
              <a:prstGeom prst="roundRect">
                <a:avLst>
                  <a:gd name="adj" fmla="val 0"/>
                </a:avLst>
              </a:prstGeom>
              <a:solidFill>
                <a:srgbClr val="0CC1B8"/>
              </a:solidFill>
              <a:ln w="3175"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base"/>
                <a:r>
                  <a:rPr lang="zh-CN" altLang="en-US" sz="1400" b="1" strike="noStrike" noProof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应用层</a:t>
                </a:r>
                <a:endParaRPr lang="zh-CN" altLang="en-US" sz="1400" b="1" strike="noStrike" noProof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5" name="圆角矩形 24"/>
              <p:cNvSpPr/>
              <p:nvPr/>
            </p:nvSpPr>
            <p:spPr>
              <a:xfrm>
                <a:off x="1451882" y="1771073"/>
                <a:ext cx="8097521" cy="457835"/>
              </a:xfrm>
              <a:prstGeom prst="roundRect">
                <a:avLst>
                  <a:gd name="adj" fmla="val 8700"/>
                </a:avLst>
              </a:prstGeom>
              <a:solidFill>
                <a:schemeClr val="accent6"/>
              </a:solidFill>
              <a:ln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base"/>
                <a:endParaRPr lang="en-US" sz="1400" strike="noStrike" noProof="1">
                  <a:solidFill>
                    <a:prstClr val="white"/>
                  </a:solidFill>
                </a:endParaRPr>
              </a:p>
            </p:txBody>
          </p:sp>
          <p:sp>
            <p:nvSpPr>
              <p:cNvPr id="26" name="圆角矩形 25"/>
              <p:cNvSpPr/>
              <p:nvPr/>
            </p:nvSpPr>
            <p:spPr>
              <a:xfrm>
                <a:off x="1568061" y="1861893"/>
                <a:ext cx="1092226" cy="275627"/>
              </a:xfrm>
              <a:prstGeom prst="roundRect">
                <a:avLst>
                  <a:gd name="adj" fmla="val 8700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vert="horz" wrap="square" lIns="68580" tIns="34290" rIns="68580" bIns="34290" numCol="1" rtlCol="0" anchor="ctr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base"/>
                <a:r>
                  <a:rPr lang="zh-CN" altLang="en-US" sz="1400" b="1" strike="noStrike" kern="0" noProof="1" dirty="0">
                    <a:solidFill>
                      <a:srgbClr val="0070C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河长制</a:t>
                </a:r>
                <a:endParaRPr lang="zh-CN" altLang="en-US" sz="1400" b="1" strike="noStrike" kern="0" noProof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7" name="圆角矩形 26"/>
              <p:cNvSpPr/>
              <p:nvPr/>
            </p:nvSpPr>
            <p:spPr>
              <a:xfrm>
                <a:off x="3082348" y="1866339"/>
                <a:ext cx="879462" cy="271048"/>
              </a:xfrm>
              <a:prstGeom prst="roundRect">
                <a:avLst>
                  <a:gd name="adj" fmla="val 8700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vert="horz" wrap="square" lIns="68580" tIns="34290" rIns="68580" bIns="34290" numCol="1" rtlCol="0" anchor="ctr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base"/>
                <a:r>
                  <a:rPr lang="zh-CN" altLang="en-US" sz="1400" b="1" strike="noStrike" kern="0" noProof="1" dirty="0">
                    <a:solidFill>
                      <a:srgbClr val="0070C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防汛抗旱</a:t>
                </a:r>
                <a:endParaRPr lang="zh-CN" altLang="en-US" sz="1400" b="1" strike="noStrike" kern="0" noProof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8" name="圆角矩形 27"/>
              <p:cNvSpPr/>
              <p:nvPr/>
            </p:nvSpPr>
            <p:spPr>
              <a:xfrm>
                <a:off x="4320446" y="1883034"/>
                <a:ext cx="1054282" cy="271181"/>
              </a:xfrm>
              <a:prstGeom prst="roundRect">
                <a:avLst>
                  <a:gd name="adj" fmla="val 8700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vert="horz" wrap="square" lIns="68580" tIns="34290" rIns="68580" bIns="34290" numCol="1" rtlCol="0" anchor="ctr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base"/>
                <a:r>
                  <a:rPr lang="zh-CN" altLang="en-US" sz="1400" b="1" strike="noStrike" kern="0" noProof="1" dirty="0">
                    <a:solidFill>
                      <a:srgbClr val="0070C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水资源</a:t>
                </a:r>
                <a:endParaRPr lang="zh-CN" altLang="en-US" sz="1400" b="1" strike="noStrike" kern="0" noProof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9" name="圆角矩形 28"/>
              <p:cNvSpPr/>
              <p:nvPr/>
            </p:nvSpPr>
            <p:spPr>
              <a:xfrm>
                <a:off x="5772349" y="1887687"/>
                <a:ext cx="1030272" cy="266528"/>
              </a:xfrm>
              <a:prstGeom prst="roundRect">
                <a:avLst>
                  <a:gd name="adj" fmla="val 8700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vert="horz" wrap="square" lIns="68580" tIns="34290" rIns="68580" bIns="34290" numCol="1" rtlCol="0" anchor="ctr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base"/>
                <a:r>
                  <a:rPr lang="zh-CN" altLang="en-US" sz="1400" b="1" strike="noStrike" kern="0" noProof="1" dirty="0">
                    <a:solidFill>
                      <a:srgbClr val="0070C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农田水利</a:t>
                </a:r>
                <a:endParaRPr lang="zh-CN" altLang="en-US" sz="1400" b="1" strike="noStrike" kern="0" noProof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0" name="圆角矩形 29"/>
              <p:cNvSpPr/>
              <p:nvPr/>
            </p:nvSpPr>
            <p:spPr>
              <a:xfrm>
                <a:off x="7227537" y="1866657"/>
                <a:ext cx="879462" cy="271048"/>
              </a:xfrm>
              <a:prstGeom prst="roundRect">
                <a:avLst>
                  <a:gd name="adj" fmla="val 8700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vert="horz" wrap="square" lIns="68580" tIns="34290" rIns="68580" bIns="34290" numCol="1" rtlCol="0" anchor="ctr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base"/>
                <a:r>
                  <a:rPr lang="zh-CN" altLang="en-US" sz="1400" b="1" strike="noStrike" kern="0" noProof="1" dirty="0">
                    <a:solidFill>
                      <a:srgbClr val="0070C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水利工程</a:t>
                </a:r>
                <a:endParaRPr lang="zh-CN" altLang="en-US" sz="1400" b="1" strike="noStrike" kern="0" noProof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1" name="圆角矩形 30"/>
              <p:cNvSpPr/>
              <p:nvPr/>
            </p:nvSpPr>
            <p:spPr>
              <a:xfrm>
                <a:off x="8506414" y="1866473"/>
                <a:ext cx="879462" cy="271048"/>
              </a:xfrm>
              <a:prstGeom prst="roundRect">
                <a:avLst>
                  <a:gd name="adj" fmla="val 8700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vert="horz" wrap="square" lIns="68580" tIns="34290" rIns="68580" bIns="34290" numCol="1" rtlCol="0" anchor="ctr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base"/>
                <a:r>
                  <a:rPr lang="zh-CN" altLang="en-US" sz="1400" b="1" strike="noStrike" kern="0" noProof="1" dirty="0" smtClean="0">
                    <a:solidFill>
                      <a:srgbClr val="0070C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其他领域</a:t>
                </a:r>
                <a:endParaRPr lang="zh-CN" altLang="en-US" sz="1400" b="1" strike="noStrike" kern="0" noProof="1" dirty="0" smtClean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1" name="圆角矩形 40"/>
              <p:cNvSpPr/>
              <p:nvPr/>
            </p:nvSpPr>
            <p:spPr>
              <a:xfrm>
                <a:off x="387621" y="3191569"/>
                <a:ext cx="953136" cy="1238379"/>
              </a:xfrm>
              <a:prstGeom prst="roundRect">
                <a:avLst>
                  <a:gd name="adj" fmla="val 0"/>
                </a:avLst>
              </a:prstGeom>
              <a:solidFill>
                <a:srgbClr val="0CC1B8"/>
              </a:solidFill>
              <a:ln w="3175"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base"/>
                <a:r>
                  <a:rPr lang="zh-CN" altLang="en-US" sz="1400" b="1" strike="noStrike" noProof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数据存储和计算</a:t>
                </a:r>
                <a:endParaRPr lang="zh-CN" altLang="en-US" sz="1400" b="1" strike="noStrike" noProof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2" name="圆角矩形 41"/>
              <p:cNvSpPr/>
              <p:nvPr/>
            </p:nvSpPr>
            <p:spPr>
              <a:xfrm>
                <a:off x="387621" y="2280344"/>
                <a:ext cx="953135" cy="754381"/>
              </a:xfrm>
              <a:prstGeom prst="roundRect">
                <a:avLst>
                  <a:gd name="adj" fmla="val 0"/>
                </a:avLst>
              </a:prstGeom>
              <a:solidFill>
                <a:srgbClr val="0CC1B8"/>
              </a:solidFill>
              <a:ln w="3175"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base"/>
                <a:r>
                  <a:rPr lang="zh-CN" altLang="en-US" sz="1400" b="1" strike="noStrike" noProof="1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服务和开放层</a:t>
                </a:r>
                <a:endParaRPr lang="zh-CN" altLang="en-US" sz="1400" b="1" strike="noStrike" noProof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 fontAlgn="base"/>
                <a:endParaRPr lang="zh-CN" altLang="en-US" sz="1400" b="1" strike="noStrike" noProof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3" name="圆角矩形 42"/>
              <p:cNvSpPr/>
              <p:nvPr/>
            </p:nvSpPr>
            <p:spPr>
              <a:xfrm>
                <a:off x="387621" y="4592379"/>
                <a:ext cx="953135" cy="890905"/>
              </a:xfrm>
              <a:prstGeom prst="roundRect">
                <a:avLst>
                  <a:gd name="adj" fmla="val 0"/>
                </a:avLst>
              </a:prstGeom>
              <a:solidFill>
                <a:srgbClr val="0CC1B8"/>
              </a:solidFill>
              <a:ln w="3175"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base"/>
                <a:r>
                  <a:rPr lang="zh-CN" altLang="en-US" sz="1400" b="1" strike="noStrike" noProof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采集层</a:t>
                </a:r>
                <a:endParaRPr lang="zh-CN" altLang="en-US" sz="1400" b="1" strike="noStrike" noProof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4" name="圆角矩形 43"/>
              <p:cNvSpPr/>
              <p:nvPr/>
            </p:nvSpPr>
            <p:spPr>
              <a:xfrm>
                <a:off x="1451882" y="2571871"/>
                <a:ext cx="8097521" cy="492706"/>
              </a:xfrm>
              <a:prstGeom prst="roundRect">
                <a:avLst>
                  <a:gd name="adj" fmla="val 3108"/>
                </a:avLst>
              </a:prstGeom>
              <a:solidFill>
                <a:srgbClr val="F9F9F9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base"/>
                <a:endParaRPr lang="zh-CN" altLang="en-US" sz="1050" strike="noStrike" noProof="1">
                  <a:solidFill>
                    <a:prstClr val="black"/>
                  </a:solidFill>
                </a:endParaRPr>
              </a:p>
            </p:txBody>
          </p:sp>
          <p:sp>
            <p:nvSpPr>
              <p:cNvPr id="51228" name="矩形 36"/>
              <p:cNvSpPr/>
              <p:nvPr/>
            </p:nvSpPr>
            <p:spPr>
              <a:xfrm>
                <a:off x="1538916" y="2552257"/>
                <a:ext cx="2260679" cy="463629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 cap="flat" cmpd="sng">
                <a:solidFill>
                  <a:srgbClr val="B7CCE4"/>
                </a:solidFill>
                <a:prstDash val="solid"/>
                <a:bevel/>
                <a:headEnd type="none" w="med" len="med"/>
                <a:tailEnd type="none" w="med" len="med"/>
              </a:ln>
            </p:spPr>
            <p:txBody>
              <a:bodyPr lIns="130048" tIns="65024" rIns="130048" bIns="65024" anchor="ctr"/>
              <a:p>
                <a:pPr algn="ctr"/>
                <a:endParaRPr lang="zh-CN" altLang="zh-CN" sz="1200" dirty="0">
                  <a:solidFill>
                    <a:srgbClr val="404040"/>
                  </a:solidFill>
                  <a:latin typeface="Georgia" panose="02040502050405020303"/>
                  <a:ea typeface="微软雅黑" panose="020B0503020204020204" pitchFamily="34" charset="-122"/>
                  <a:sym typeface="Trebuchet MS" panose="020B0603020202020204" pitchFamily="34" charset="0"/>
                </a:endParaRPr>
              </a:p>
              <a:p>
                <a:pPr algn="ctr"/>
                <a:r>
                  <a:rPr lang="zh-CN" altLang="zh-CN" sz="1200" dirty="0">
                    <a:solidFill>
                      <a:srgbClr val="404040"/>
                    </a:solidFill>
                    <a:latin typeface="Georgia" panose="02040502050405020303"/>
                    <a:ea typeface="微软雅黑" panose="020B0503020204020204" pitchFamily="34" charset="-122"/>
                    <a:sym typeface="Trebuchet MS" panose="020B0603020202020204" pitchFamily="34" charset="0"/>
                  </a:rPr>
                  <a:t>数据开发及管理</a:t>
                </a:r>
                <a:endParaRPr lang="zh-CN" altLang="zh-CN" sz="1200" dirty="0">
                  <a:solidFill>
                    <a:srgbClr val="404040"/>
                  </a:solidFill>
                  <a:latin typeface="Georgia" panose="02040502050405020303"/>
                  <a:ea typeface="微软雅黑" panose="020B0503020204020204" pitchFamily="34" charset="-122"/>
                  <a:sym typeface="Trebuchet MS" panose="020B0603020202020204" pitchFamily="34" charset="0"/>
                </a:endParaRPr>
              </a:p>
              <a:p>
                <a:pPr algn="ctr"/>
                <a:r>
                  <a:rPr lang="zh-CN" altLang="zh-CN" sz="1200" dirty="0">
                    <a:solidFill>
                      <a:srgbClr val="404040"/>
                    </a:solidFill>
                    <a:latin typeface="Georgia" panose="02040502050405020303"/>
                    <a:ea typeface="微软雅黑" panose="020B0503020204020204" pitchFamily="34" charset="-122"/>
                    <a:sym typeface="Trebuchet MS" panose="020B0603020202020204" pitchFamily="34" charset="0"/>
                  </a:rPr>
                  <a:t>环境的开发及管理</a:t>
                </a:r>
                <a:endParaRPr lang="zh-CN" altLang="zh-CN" sz="1200" dirty="0">
                  <a:solidFill>
                    <a:srgbClr val="404040"/>
                  </a:solidFill>
                  <a:latin typeface="Georgia" panose="02040502050405020303"/>
                  <a:ea typeface="微软雅黑" panose="020B0503020204020204" pitchFamily="34" charset="-122"/>
                  <a:sym typeface="Trebuchet MS" panose="020B0603020202020204" pitchFamily="34" charset="0"/>
                </a:endParaRPr>
              </a:p>
              <a:p>
                <a:pPr algn="ctr"/>
                <a:endParaRPr lang="zh-CN" altLang="zh-CN" sz="1200" dirty="0">
                  <a:solidFill>
                    <a:srgbClr val="404040"/>
                  </a:solidFill>
                  <a:latin typeface="Georgia" panose="02040502050405020303"/>
                  <a:ea typeface="微软雅黑" panose="020B0503020204020204" pitchFamily="34" charset="-122"/>
                  <a:sym typeface="Trebuchet MS" panose="020B0603020202020204" pitchFamily="34" charset="0"/>
                </a:endParaRPr>
              </a:p>
            </p:txBody>
          </p:sp>
          <p:sp>
            <p:nvSpPr>
              <p:cNvPr id="48" name="圆角矩形 47"/>
              <p:cNvSpPr/>
              <p:nvPr/>
            </p:nvSpPr>
            <p:spPr>
              <a:xfrm>
                <a:off x="1451882" y="2268868"/>
                <a:ext cx="2430791" cy="262929"/>
              </a:xfrm>
              <a:prstGeom prst="roundRect">
                <a:avLst>
                  <a:gd name="adj" fmla="val 3108"/>
                </a:avLst>
              </a:prstGeom>
              <a:solidFill>
                <a:schemeClr val="accent4"/>
              </a:solidFill>
              <a:ln>
                <a:solidFill>
                  <a:schemeClr val="bg1">
                    <a:lumMod val="8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base"/>
                <a:r>
                  <a:rPr lang="en-US" altLang="zh-CN" sz="1400" b="1" strike="noStrike" noProof="1" dirty="0" err="1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PaaS</a:t>
                </a:r>
                <a:endParaRPr lang="en-US" altLang="zh-CN" sz="1400" b="1" strike="noStrike" noProof="1" dirty="0" err="1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1230" name="矩形 48"/>
              <p:cNvSpPr/>
              <p:nvPr/>
            </p:nvSpPr>
            <p:spPr>
              <a:xfrm>
                <a:off x="7092134" y="2228274"/>
                <a:ext cx="2430791" cy="28194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30048" tIns="65024" rIns="130048" bIns="65024" anchor="t">
                <a:spAutoFit/>
              </a:bodyPr>
              <a:p>
                <a:pPr algn="ctr"/>
                <a:r>
                  <a:rPr lang="en-US" altLang="zh-CN" sz="1000" b="1" dirty="0">
                    <a:solidFill>
                      <a:srgbClr val="FFFFFF"/>
                    </a:solidFill>
                    <a:latin typeface="Georgia" panose="02040502050405020303"/>
                    <a:ea typeface="微软雅黑" panose="020B0503020204020204" pitchFamily="34" charset="-122"/>
                  </a:rPr>
                  <a:t>PaaS</a:t>
                </a:r>
                <a:endParaRPr lang="en-US" altLang="zh-CN" sz="1000" b="1" dirty="0">
                  <a:solidFill>
                    <a:srgbClr val="FFFFFF"/>
                  </a:solidFill>
                  <a:latin typeface="Georgia" panose="02040502050405020303"/>
                  <a:ea typeface="微软雅黑" panose="020B0503020204020204" pitchFamily="34" charset="-122"/>
                </a:endParaRPr>
              </a:p>
            </p:txBody>
          </p:sp>
          <p:sp>
            <p:nvSpPr>
              <p:cNvPr id="50" name="圆角矩形 49"/>
              <p:cNvSpPr/>
              <p:nvPr/>
            </p:nvSpPr>
            <p:spPr>
              <a:xfrm>
                <a:off x="4289062" y="2253674"/>
                <a:ext cx="2263775" cy="267335"/>
              </a:xfrm>
              <a:prstGeom prst="roundRect">
                <a:avLst>
                  <a:gd name="adj" fmla="val 3108"/>
                </a:avLst>
              </a:prstGeom>
              <a:solidFill>
                <a:schemeClr val="accent4"/>
              </a:solidFill>
              <a:ln>
                <a:solidFill>
                  <a:schemeClr val="bg1">
                    <a:lumMod val="8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1400" b="1" strike="noStrike" noProof="1" dirty="0" err="1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Daas</a:t>
                </a:r>
                <a:endParaRPr lang="en-US" altLang="zh-CN" sz="1400" b="1" strike="noStrike" noProof="1" dirty="0" err="1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2" name="圆角矩形 51"/>
              <p:cNvSpPr/>
              <p:nvPr/>
            </p:nvSpPr>
            <p:spPr>
              <a:xfrm>
                <a:off x="7084817" y="2253675"/>
                <a:ext cx="2464586" cy="256539"/>
              </a:xfrm>
              <a:prstGeom prst="roundRect">
                <a:avLst>
                  <a:gd name="adj" fmla="val 3108"/>
                </a:avLst>
              </a:prstGeom>
              <a:solidFill>
                <a:schemeClr val="accent4"/>
              </a:solidFill>
              <a:ln>
                <a:solidFill>
                  <a:schemeClr val="bg1">
                    <a:lumMod val="8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1400" b="1" strike="noStrike" noProof="1" dirty="0" err="1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SasS</a:t>
                </a:r>
                <a:endParaRPr lang="en-US" altLang="zh-CN" sz="1400" b="1" strike="noStrike" noProof="1" dirty="0" err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1233" name="矩形 36"/>
              <p:cNvSpPr/>
              <p:nvPr/>
            </p:nvSpPr>
            <p:spPr>
              <a:xfrm>
                <a:off x="4289197" y="2548446"/>
                <a:ext cx="2264489" cy="47125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 cap="flat" cmpd="sng">
                <a:solidFill>
                  <a:srgbClr val="B7CCE4"/>
                </a:solidFill>
                <a:prstDash val="solid"/>
                <a:bevel/>
                <a:headEnd type="none" w="med" len="med"/>
                <a:tailEnd type="none" w="med" len="med"/>
              </a:ln>
            </p:spPr>
            <p:txBody>
              <a:bodyPr lIns="130048" tIns="65024" rIns="130048" bIns="65024" anchor="ctr"/>
              <a:p>
                <a:pPr algn="ctr"/>
                <a:endParaRPr lang="zh-CN" altLang="zh-CN" sz="1200" dirty="0">
                  <a:solidFill>
                    <a:srgbClr val="404040"/>
                  </a:solidFill>
                  <a:latin typeface="Georgia" panose="02040502050405020303"/>
                  <a:ea typeface="微软雅黑" panose="020B0503020204020204" pitchFamily="34" charset="-122"/>
                  <a:sym typeface="Trebuchet MS" panose="020B0603020202020204" pitchFamily="34" charset="0"/>
                </a:endParaRPr>
              </a:p>
              <a:p>
                <a:pPr algn="ctr"/>
                <a:r>
                  <a:rPr lang="zh-CN" altLang="zh-CN" sz="1200" dirty="0">
                    <a:solidFill>
                      <a:srgbClr val="404040"/>
                    </a:solidFill>
                    <a:latin typeface="Georgia" panose="02040502050405020303"/>
                    <a:ea typeface="微软雅黑" panose="020B0503020204020204" pitchFamily="34" charset="-122"/>
                    <a:sym typeface="Trebuchet MS" panose="020B0603020202020204" pitchFamily="34" charset="0"/>
                  </a:rPr>
                  <a:t>数据封装和服务管理</a:t>
                </a:r>
                <a:endParaRPr lang="zh-CN" altLang="zh-CN" sz="1200" dirty="0">
                  <a:solidFill>
                    <a:srgbClr val="404040"/>
                  </a:solidFill>
                  <a:latin typeface="Georgia" panose="02040502050405020303"/>
                  <a:ea typeface="微软雅黑" panose="020B0503020204020204" pitchFamily="34" charset="-122"/>
                  <a:sym typeface="Trebuchet MS" panose="020B0603020202020204" pitchFamily="34" charset="0"/>
                </a:endParaRPr>
              </a:p>
              <a:p>
                <a:pPr algn="ctr"/>
                <a:endParaRPr lang="zh-CN" altLang="zh-CN" sz="1200" dirty="0">
                  <a:solidFill>
                    <a:srgbClr val="404040"/>
                  </a:solidFill>
                  <a:latin typeface="Georgia" panose="02040502050405020303"/>
                  <a:ea typeface="微软雅黑" panose="020B0503020204020204" pitchFamily="34" charset="-122"/>
                  <a:sym typeface="Trebuchet MS" panose="020B0603020202020204" pitchFamily="34" charset="0"/>
                </a:endParaRPr>
              </a:p>
            </p:txBody>
          </p:sp>
          <p:sp>
            <p:nvSpPr>
              <p:cNvPr id="51234" name="矩形 36"/>
              <p:cNvSpPr/>
              <p:nvPr/>
            </p:nvSpPr>
            <p:spPr>
              <a:xfrm>
                <a:off x="7098302" y="2568001"/>
                <a:ext cx="509270" cy="476885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 cap="flat" cmpd="sng">
                <a:solidFill>
                  <a:srgbClr val="B7CCE4"/>
                </a:solidFill>
                <a:prstDash val="solid"/>
                <a:bevel/>
                <a:headEnd type="none" w="med" len="med"/>
                <a:tailEnd type="none" w="med" len="med"/>
              </a:ln>
            </p:spPr>
            <p:txBody>
              <a:bodyPr lIns="130048" tIns="65024" rIns="130048" bIns="65024" anchor="ctr"/>
              <a:p>
                <a:pPr algn="ctr"/>
                <a:endParaRPr lang="zh-CN" altLang="zh-CN" sz="1200" dirty="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Trebuchet MS" panose="020B0603020202020204" pitchFamily="34" charset="0"/>
                </a:endParaRPr>
              </a:p>
              <a:p>
                <a:pPr algn="ctr"/>
                <a:r>
                  <a:rPr lang="zh-CN" altLang="zh-CN" sz="1200" dirty="0">
                    <a:solidFill>
                      <a:srgbClr val="40404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Trebuchet MS" panose="020B0603020202020204" pitchFamily="34" charset="0"/>
                  </a:rPr>
                  <a:t>指标</a:t>
                </a:r>
                <a:endParaRPr lang="zh-CN" altLang="zh-CN" sz="1200" dirty="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Trebuchet MS" panose="020B0603020202020204" pitchFamily="34" charset="0"/>
                </a:endParaRPr>
              </a:p>
              <a:p>
                <a:pPr algn="ctr"/>
                <a:endParaRPr lang="zh-CN" altLang="zh-CN" sz="1200" dirty="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Trebuchet MS" panose="020B0603020202020204" pitchFamily="34" charset="0"/>
                </a:endParaRPr>
              </a:p>
            </p:txBody>
          </p:sp>
          <p:sp>
            <p:nvSpPr>
              <p:cNvPr id="55" name="圆角矩形 54"/>
              <p:cNvSpPr/>
              <p:nvPr/>
            </p:nvSpPr>
            <p:spPr>
              <a:xfrm>
                <a:off x="1465364" y="3473004"/>
                <a:ext cx="1573530" cy="956944"/>
              </a:xfrm>
              <a:prstGeom prst="roundRect">
                <a:avLst>
                  <a:gd name="adj" fmla="val 3108"/>
                </a:avLst>
              </a:prstGeom>
              <a:solidFill>
                <a:srgbClr val="E5F8FF"/>
              </a:solidFill>
              <a:ln>
                <a:solidFill>
                  <a:schemeClr val="bg1">
                    <a:lumMod val="8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base"/>
                <a:endParaRPr lang="zh-CN" altLang="en-US" sz="1200" strike="noStrike" noProof="1">
                  <a:solidFill>
                    <a:prstClr val="black"/>
                  </a:solidFill>
                </a:endParaRPr>
              </a:p>
            </p:txBody>
          </p:sp>
          <p:sp>
            <p:nvSpPr>
              <p:cNvPr id="56" name="圆角矩形 55"/>
              <p:cNvSpPr/>
              <p:nvPr/>
            </p:nvSpPr>
            <p:spPr>
              <a:xfrm>
                <a:off x="1457744" y="3191569"/>
                <a:ext cx="1581150" cy="240160"/>
              </a:xfrm>
              <a:prstGeom prst="roundRect">
                <a:avLst>
                  <a:gd name="adj" fmla="val 3108"/>
                </a:avLst>
              </a:prstGeom>
              <a:solidFill>
                <a:srgbClr val="00B0F0"/>
              </a:solidFill>
              <a:ln>
                <a:solidFill>
                  <a:schemeClr val="bg1">
                    <a:lumMod val="8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base"/>
                <a:r>
                  <a:rPr lang="zh-CN" altLang="en-US" sz="1400" b="1" strike="noStrike" noProof="1" dirty="0">
                    <a:solidFill>
                      <a:schemeClr val="bg1"/>
                    </a:solidFill>
                    <a:latin typeface="Georgia" panose="02040502050405020303"/>
                    <a:ea typeface="微软雅黑" panose="020B0503020204020204" pitchFamily="34" charset="-122"/>
                    <a:cs typeface="Georgia" panose="02040502050405020303"/>
                  </a:rPr>
                  <a:t>数据</a:t>
                </a:r>
                <a:r>
                  <a:rPr lang="zh-CN" altLang="en-US" sz="1400" b="1" strike="noStrike" noProof="1" dirty="0" smtClean="0">
                    <a:solidFill>
                      <a:schemeClr val="bg1"/>
                    </a:solidFill>
                    <a:latin typeface="Georgia" panose="02040502050405020303"/>
                    <a:ea typeface="微软雅黑" panose="020B0503020204020204" pitchFamily="34" charset="-122"/>
                    <a:cs typeface="Georgia" panose="02040502050405020303"/>
                  </a:rPr>
                  <a:t>存储</a:t>
                </a:r>
                <a:endParaRPr lang="zh-CN" altLang="en-US" sz="1400" b="1" strike="noStrike" noProof="1" dirty="0" smtClean="0">
                  <a:solidFill>
                    <a:schemeClr val="bg1"/>
                  </a:solidFill>
                  <a:latin typeface="Georgia" panose="02040502050405020303"/>
                  <a:ea typeface="微软雅黑" panose="020B0503020204020204" pitchFamily="34" charset="-122"/>
                  <a:cs typeface="Georgia" panose="02040502050405020303"/>
                </a:endParaRPr>
              </a:p>
            </p:txBody>
          </p:sp>
          <p:sp>
            <p:nvSpPr>
              <p:cNvPr id="51237" name="文本框 240"/>
              <p:cNvSpPr txBox="1"/>
              <p:nvPr/>
            </p:nvSpPr>
            <p:spPr>
              <a:xfrm>
                <a:off x="1950063" y="3631354"/>
                <a:ext cx="1155740" cy="24622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p>
                <a:pPr algn="ctr"/>
                <a:r>
                  <a:rPr lang="zh-CN" altLang="en-US" sz="1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latin typeface="Georgia" panose="02040502050405020303"/>
                    <a:ea typeface="微软雅黑" panose="020B0503020204020204" pitchFamily="34" charset="-122"/>
                    <a:sym typeface="Trebuchet MS" panose="020B0603020202020204" pitchFamily="34" charset="0"/>
                  </a:rPr>
                  <a:t>分布式数据库</a:t>
                </a:r>
                <a:endParaRPr lang="zh-CN" altLang="en-US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Georgia" panose="02040502050405020303"/>
                  <a:ea typeface="微软雅黑" panose="020B0503020204020204" pitchFamily="34" charset="-122"/>
                  <a:sym typeface="Trebuchet MS" panose="020B0603020202020204" pitchFamily="34" charset="0"/>
                </a:endParaRPr>
              </a:p>
            </p:txBody>
          </p:sp>
          <p:sp>
            <p:nvSpPr>
              <p:cNvPr id="51238" name="矩形 36"/>
              <p:cNvSpPr/>
              <p:nvPr/>
            </p:nvSpPr>
            <p:spPr>
              <a:xfrm>
                <a:off x="1452029" y="3451340"/>
                <a:ext cx="327660" cy="948124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lIns="130048" tIns="65024" rIns="130048" bIns="65024" anchor="ctr"/>
              <a:p>
                <a:pPr algn="ctr"/>
                <a:r>
                  <a:rPr lang="zh-CN" altLang="en-US" sz="1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eorgia" panose="02040502050405020303"/>
                    <a:ea typeface="微软雅黑" panose="020B0503020204020204" pitchFamily="34" charset="-122"/>
                    <a:sym typeface="Trebuchet MS" panose="020B0603020202020204" pitchFamily="34" charset="0"/>
                  </a:rPr>
                  <a:t>综合数据管理</a:t>
                </a:r>
                <a:endParaRPr lang="zh-CN" altLang="en-US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panose="02040502050405020303"/>
                  <a:ea typeface="微软雅黑" panose="020B0503020204020204" pitchFamily="34" charset="-122"/>
                  <a:sym typeface="Trebuchet MS" panose="020B0603020202020204" pitchFamily="34" charset="0"/>
                </a:endParaRPr>
              </a:p>
            </p:txBody>
          </p:sp>
          <p:sp>
            <p:nvSpPr>
              <p:cNvPr id="51239" name="文本框 246"/>
              <p:cNvSpPr txBox="1"/>
              <p:nvPr/>
            </p:nvSpPr>
            <p:spPr>
              <a:xfrm>
                <a:off x="1950027" y="3442314"/>
                <a:ext cx="1155812" cy="24622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p>
                <a:pPr algn="ctr"/>
                <a:r>
                  <a:rPr lang="zh-CN" altLang="en-US" sz="1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eorgia" panose="02040502050405020303"/>
                    <a:ea typeface="微软雅黑" panose="020B0503020204020204" pitchFamily="34" charset="-122"/>
                    <a:sym typeface="Trebuchet MS" panose="020B0603020202020204" pitchFamily="34" charset="0"/>
                  </a:rPr>
                  <a:t>关系型数据库</a:t>
                </a:r>
                <a:endParaRPr lang="zh-CN" altLang="en-US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panose="02040502050405020303"/>
                  <a:ea typeface="微软雅黑" panose="020B0503020204020204" pitchFamily="34" charset="-122"/>
                  <a:sym typeface="Trebuchet MS" panose="020B0603020202020204" pitchFamily="34" charset="0"/>
                </a:endParaRPr>
              </a:p>
            </p:txBody>
          </p:sp>
          <p:sp>
            <p:nvSpPr>
              <p:cNvPr id="60" name="圆角矩形 59"/>
              <p:cNvSpPr/>
              <p:nvPr/>
            </p:nvSpPr>
            <p:spPr>
              <a:xfrm>
                <a:off x="3145848" y="3458963"/>
                <a:ext cx="3088005" cy="970916"/>
              </a:xfrm>
              <a:prstGeom prst="roundRect">
                <a:avLst>
                  <a:gd name="adj" fmla="val 3108"/>
                </a:avLst>
              </a:prstGeom>
              <a:solidFill>
                <a:srgbClr val="E5F8FF"/>
              </a:solidFill>
              <a:ln>
                <a:solidFill>
                  <a:schemeClr val="bg1">
                    <a:lumMod val="8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base"/>
                <a:endParaRPr lang="zh-CN" altLang="en-US" sz="1100" strike="noStrike" noProof="1">
                  <a:solidFill>
                    <a:prstClr val="black"/>
                  </a:solidFill>
                </a:endParaRPr>
              </a:p>
            </p:txBody>
          </p:sp>
          <p:sp>
            <p:nvSpPr>
              <p:cNvPr id="61" name="圆角矩形 60"/>
              <p:cNvSpPr/>
              <p:nvPr/>
            </p:nvSpPr>
            <p:spPr>
              <a:xfrm>
                <a:off x="3129338" y="3187759"/>
                <a:ext cx="3100706" cy="231834"/>
              </a:xfrm>
              <a:prstGeom prst="roundRect">
                <a:avLst>
                  <a:gd name="adj" fmla="val 3108"/>
                </a:avLst>
              </a:prstGeom>
              <a:solidFill>
                <a:srgbClr val="00B0F0"/>
              </a:solidFill>
              <a:ln>
                <a:solidFill>
                  <a:schemeClr val="bg1">
                    <a:lumMod val="8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base"/>
                <a:r>
                  <a:rPr lang="zh-CN" altLang="en-US" sz="1400" b="1" strike="noStrike" noProof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Georgia" panose="02040502050405020303"/>
                  </a:rPr>
                  <a:t>数据计算</a:t>
                </a:r>
                <a:r>
                  <a:rPr lang="zh-CN" altLang="en-US" sz="1400" b="1" strike="noStrike" noProof="1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Georgia" panose="02040502050405020303"/>
                  </a:rPr>
                  <a:t>分析</a:t>
                </a:r>
                <a:endParaRPr lang="zh-CN" altLang="en-US" sz="1400" b="1" strike="noStrike" noProof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Georgia" panose="02040502050405020303"/>
                </a:endParaRPr>
              </a:p>
            </p:txBody>
          </p:sp>
          <p:sp>
            <p:nvSpPr>
              <p:cNvPr id="51242" name="矩形 36"/>
              <p:cNvSpPr/>
              <p:nvPr/>
            </p:nvSpPr>
            <p:spPr>
              <a:xfrm>
                <a:off x="3862128" y="3515478"/>
                <a:ext cx="946785" cy="255905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lIns="130048" tIns="65024" rIns="130048" bIns="65024" anchor="ctr"/>
              <a:p>
                <a:pPr algn="ctr"/>
                <a:r>
                  <a:rPr lang="zh-CN" altLang="en-US" sz="1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eorgia" panose="02040502050405020303"/>
                    <a:ea typeface="微软雅黑" panose="020B0503020204020204" pitchFamily="34" charset="-122"/>
                    <a:sym typeface="Trebuchet MS" panose="020B0603020202020204" pitchFamily="34" charset="0"/>
                  </a:rPr>
                  <a:t>离线处理</a:t>
                </a:r>
                <a:endParaRPr lang="zh-CN" altLang="en-US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panose="02040502050405020303"/>
                  <a:ea typeface="微软雅黑" panose="020B0503020204020204" pitchFamily="34" charset="-122"/>
                  <a:sym typeface="Trebuchet MS" panose="020B0603020202020204" pitchFamily="34" charset="0"/>
                </a:endParaRPr>
              </a:p>
            </p:txBody>
          </p:sp>
          <p:sp>
            <p:nvSpPr>
              <p:cNvPr id="51243" name="矩形 36"/>
              <p:cNvSpPr/>
              <p:nvPr/>
            </p:nvSpPr>
            <p:spPr>
              <a:xfrm>
                <a:off x="3862128" y="3806944"/>
                <a:ext cx="946785" cy="255905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lIns="130048" tIns="65024" rIns="130048" bIns="65024" anchor="ctr"/>
              <a:p>
                <a:pPr algn="ctr"/>
                <a:r>
                  <a:rPr lang="zh-CN" altLang="en-US" sz="1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eorgia" panose="02040502050405020303"/>
                    <a:ea typeface="微软雅黑" panose="020B0503020204020204" pitchFamily="34" charset="-122"/>
                    <a:sym typeface="Trebuchet MS" panose="020B0603020202020204" pitchFamily="34" charset="0"/>
                  </a:rPr>
                  <a:t>实时计算</a:t>
                </a:r>
                <a:endParaRPr lang="zh-CN" altLang="en-US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panose="02040502050405020303"/>
                  <a:ea typeface="微软雅黑" panose="020B0503020204020204" pitchFamily="34" charset="-122"/>
                  <a:sym typeface="Trebuchet MS" panose="020B0603020202020204" pitchFamily="34" charset="0"/>
                </a:endParaRPr>
              </a:p>
            </p:txBody>
          </p:sp>
          <p:sp>
            <p:nvSpPr>
              <p:cNvPr id="51244" name="矩形 36"/>
              <p:cNvSpPr/>
              <p:nvPr/>
            </p:nvSpPr>
            <p:spPr>
              <a:xfrm>
                <a:off x="3862128" y="4103488"/>
                <a:ext cx="946150" cy="264795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lIns="130048" tIns="65024" rIns="130048" bIns="65024" anchor="ctr"/>
              <a:p>
                <a:pPr algn="ctr"/>
                <a:r>
                  <a:rPr lang="zh-CN" altLang="en-US" sz="1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eorgia" panose="02040502050405020303"/>
                    <a:ea typeface="微软雅黑" panose="020B0503020204020204" pitchFamily="34" charset="-122"/>
                    <a:sym typeface="Trebuchet MS" panose="020B0603020202020204" pitchFamily="34" charset="0"/>
                  </a:rPr>
                  <a:t>流式分析</a:t>
                </a:r>
                <a:endParaRPr lang="zh-CN" altLang="en-US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panose="02040502050405020303"/>
                  <a:ea typeface="微软雅黑" panose="020B0503020204020204" pitchFamily="34" charset="-122"/>
                  <a:sym typeface="Trebuchet MS" panose="020B0603020202020204" pitchFamily="34" charset="0"/>
                </a:endParaRPr>
              </a:p>
            </p:txBody>
          </p:sp>
          <p:sp>
            <p:nvSpPr>
              <p:cNvPr id="51245" name="矩形 36"/>
              <p:cNvSpPr/>
              <p:nvPr/>
            </p:nvSpPr>
            <p:spPr>
              <a:xfrm>
                <a:off x="3150956" y="3458963"/>
                <a:ext cx="338455" cy="956311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lIns="130048" tIns="65024" rIns="130048" bIns="65024" anchor="ctr"/>
              <a:p>
                <a:pPr algn="ctr"/>
                <a:r>
                  <a:rPr lang="zh-CN" altLang="en-US" sz="1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eorgia" panose="02040502050405020303"/>
                    <a:ea typeface="微软雅黑" panose="020B0503020204020204" pitchFamily="34" charset="-122"/>
                    <a:sym typeface="Trebuchet MS" panose="020B0603020202020204" pitchFamily="34" charset="0"/>
                  </a:rPr>
                  <a:t>计算资源调度</a:t>
                </a:r>
                <a:endParaRPr lang="zh-CN" altLang="en-US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panose="02040502050405020303"/>
                  <a:ea typeface="微软雅黑" panose="020B0503020204020204" pitchFamily="34" charset="-122"/>
                  <a:sym typeface="Trebuchet MS" panose="020B0603020202020204" pitchFamily="34" charset="0"/>
                </a:endParaRPr>
              </a:p>
            </p:txBody>
          </p:sp>
          <p:sp>
            <p:nvSpPr>
              <p:cNvPr id="51246" name="矩形 36"/>
              <p:cNvSpPr/>
              <p:nvPr/>
            </p:nvSpPr>
            <p:spPr>
              <a:xfrm>
                <a:off x="5108663" y="3469758"/>
                <a:ext cx="266065" cy="929641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lIns="130048" tIns="65024" rIns="130048" bIns="65024" anchor="ctr"/>
              <a:p>
                <a:pPr algn="ctr"/>
                <a:r>
                  <a:rPr lang="zh-CN" altLang="en-US" sz="9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eorgia" panose="02040502050405020303"/>
                    <a:ea typeface="微软雅黑" panose="020B0503020204020204" pitchFamily="34" charset="-122"/>
                    <a:sym typeface="Trebuchet MS" panose="020B0603020202020204" pitchFamily="34" charset="0"/>
                  </a:rPr>
                  <a:t>数据挖掘算法库</a:t>
                </a:r>
                <a:endParaRPr lang="zh-CN" altLang="en-US" sz="9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panose="02040502050405020303"/>
                  <a:ea typeface="微软雅黑" panose="020B0503020204020204" pitchFamily="34" charset="-122"/>
                  <a:sym typeface="Trebuchet MS" panose="020B0603020202020204" pitchFamily="34" charset="0"/>
                </a:endParaRPr>
              </a:p>
            </p:txBody>
          </p:sp>
          <p:sp>
            <p:nvSpPr>
              <p:cNvPr id="51247" name="上下箭头 83"/>
              <p:cNvSpPr/>
              <p:nvPr/>
            </p:nvSpPr>
            <p:spPr>
              <a:xfrm rot="5400000">
                <a:off x="3640184" y="4105444"/>
                <a:ext cx="160684" cy="253150"/>
              </a:xfrm>
              <a:prstGeom prst="upDownArrow">
                <a:avLst>
                  <a:gd name="adj1" fmla="val 50000"/>
                  <a:gd name="adj2" fmla="val 38131"/>
                </a:avLst>
              </a:prstGeom>
              <a:solidFill>
                <a:schemeClr val="bg1">
                  <a:lumMod val="75000"/>
                </a:schemeClr>
              </a:solidFill>
              <a:ln w="38100">
                <a:noFill/>
              </a:ln>
            </p:spPr>
            <p:txBody>
              <a:bodyPr wrap="square" lIns="130048" tIns="65024" rIns="130048" bIns="65024" anchor="t"/>
              <a:p>
                <a:pPr algn="ctr"/>
                <a:endParaRPr lang="zh-CN" altLang="en-US" sz="2000">
                  <a:solidFill>
                    <a:srgbClr val="000000"/>
                  </a:solidFill>
                  <a:latin typeface="Georgia" panose="02040502050405020303"/>
                  <a:ea typeface="微软雅黑" panose="020B0503020204020204" pitchFamily="34" charset="-122"/>
                </a:endParaRPr>
              </a:p>
            </p:txBody>
          </p:sp>
          <p:sp>
            <p:nvSpPr>
              <p:cNvPr id="51248" name="上下箭头 84"/>
              <p:cNvSpPr/>
              <p:nvPr/>
            </p:nvSpPr>
            <p:spPr>
              <a:xfrm rot="5400000">
                <a:off x="3640184" y="3525056"/>
                <a:ext cx="160684" cy="253150"/>
              </a:xfrm>
              <a:prstGeom prst="upDownArrow">
                <a:avLst>
                  <a:gd name="adj1" fmla="val 50000"/>
                  <a:gd name="adj2" fmla="val 38131"/>
                </a:avLst>
              </a:prstGeom>
              <a:solidFill>
                <a:schemeClr val="bg1">
                  <a:lumMod val="75000"/>
                </a:schemeClr>
              </a:solidFill>
              <a:ln w="38100">
                <a:noFill/>
              </a:ln>
            </p:spPr>
            <p:txBody>
              <a:bodyPr wrap="square" lIns="130048" tIns="65024" rIns="130048" bIns="65024" anchor="t"/>
              <a:p>
                <a:pPr algn="ctr"/>
                <a:endParaRPr lang="zh-CN" altLang="en-US" sz="2000">
                  <a:solidFill>
                    <a:srgbClr val="000000"/>
                  </a:solidFill>
                  <a:latin typeface="Georgia" panose="02040502050405020303"/>
                  <a:ea typeface="微软雅黑" panose="020B0503020204020204" pitchFamily="34" charset="-122"/>
                </a:endParaRPr>
              </a:p>
            </p:txBody>
          </p:sp>
          <p:sp>
            <p:nvSpPr>
              <p:cNvPr id="51249" name="上下箭头 85"/>
              <p:cNvSpPr/>
              <p:nvPr/>
            </p:nvSpPr>
            <p:spPr>
              <a:xfrm rot="5400000">
                <a:off x="3640184" y="3820362"/>
                <a:ext cx="160684" cy="253150"/>
              </a:xfrm>
              <a:prstGeom prst="upDownArrow">
                <a:avLst>
                  <a:gd name="adj1" fmla="val 50000"/>
                  <a:gd name="adj2" fmla="val 38131"/>
                </a:avLst>
              </a:prstGeom>
              <a:solidFill>
                <a:schemeClr val="bg1">
                  <a:lumMod val="75000"/>
                </a:schemeClr>
              </a:solidFill>
              <a:ln w="38100">
                <a:noFill/>
              </a:ln>
            </p:spPr>
            <p:txBody>
              <a:bodyPr wrap="square" lIns="130048" tIns="65024" rIns="130048" bIns="65024" anchor="t"/>
              <a:p>
                <a:pPr algn="ctr"/>
                <a:endParaRPr lang="zh-CN" altLang="en-US" sz="2000">
                  <a:solidFill>
                    <a:srgbClr val="000000"/>
                  </a:solidFill>
                  <a:latin typeface="Georgia" panose="02040502050405020303"/>
                  <a:ea typeface="微软雅黑" panose="020B0503020204020204" pitchFamily="34" charset="-122"/>
                </a:endParaRPr>
              </a:p>
            </p:txBody>
          </p:sp>
          <p:sp>
            <p:nvSpPr>
              <p:cNvPr id="51250" name="上下箭头 86"/>
              <p:cNvSpPr/>
              <p:nvPr/>
            </p:nvSpPr>
            <p:spPr>
              <a:xfrm rot="5400000">
                <a:off x="4809144" y="3517154"/>
                <a:ext cx="160684" cy="253150"/>
              </a:xfrm>
              <a:prstGeom prst="upDownArrow">
                <a:avLst>
                  <a:gd name="adj1" fmla="val 50000"/>
                  <a:gd name="adj2" fmla="val 38131"/>
                </a:avLst>
              </a:prstGeom>
              <a:solidFill>
                <a:schemeClr val="bg1">
                  <a:lumMod val="75000"/>
                </a:schemeClr>
              </a:solidFill>
              <a:ln w="38100">
                <a:noFill/>
              </a:ln>
            </p:spPr>
            <p:txBody>
              <a:bodyPr wrap="square" lIns="130048" tIns="65024" rIns="130048" bIns="65024" anchor="t"/>
              <a:p>
                <a:pPr algn="ctr"/>
                <a:endParaRPr lang="zh-CN" altLang="en-US" sz="2000">
                  <a:solidFill>
                    <a:srgbClr val="000000"/>
                  </a:solidFill>
                  <a:latin typeface="Georgia" panose="02040502050405020303"/>
                  <a:ea typeface="微软雅黑" panose="020B0503020204020204" pitchFamily="34" charset="-122"/>
                </a:endParaRPr>
              </a:p>
            </p:txBody>
          </p:sp>
          <p:sp>
            <p:nvSpPr>
              <p:cNvPr id="51251" name="上下箭头 87"/>
              <p:cNvSpPr/>
              <p:nvPr/>
            </p:nvSpPr>
            <p:spPr>
              <a:xfrm rot="5400000">
                <a:off x="4809144" y="3792773"/>
                <a:ext cx="160684" cy="253150"/>
              </a:xfrm>
              <a:prstGeom prst="upDownArrow">
                <a:avLst>
                  <a:gd name="adj1" fmla="val 50000"/>
                  <a:gd name="adj2" fmla="val 38131"/>
                </a:avLst>
              </a:prstGeom>
              <a:solidFill>
                <a:schemeClr val="bg1">
                  <a:lumMod val="75000"/>
                </a:schemeClr>
              </a:solidFill>
              <a:ln w="38100">
                <a:noFill/>
              </a:ln>
            </p:spPr>
            <p:txBody>
              <a:bodyPr wrap="square" lIns="130048" tIns="65024" rIns="130048" bIns="65024" anchor="t"/>
              <a:p>
                <a:pPr algn="ctr"/>
                <a:endParaRPr lang="zh-CN" altLang="en-US" sz="2000">
                  <a:solidFill>
                    <a:srgbClr val="000000"/>
                  </a:solidFill>
                  <a:latin typeface="Georgia" panose="02040502050405020303"/>
                  <a:ea typeface="微软雅黑" panose="020B0503020204020204" pitchFamily="34" charset="-122"/>
                </a:endParaRPr>
              </a:p>
            </p:txBody>
          </p:sp>
          <p:sp>
            <p:nvSpPr>
              <p:cNvPr id="51252" name="上下箭头 88"/>
              <p:cNvSpPr/>
              <p:nvPr/>
            </p:nvSpPr>
            <p:spPr>
              <a:xfrm rot="5400000">
                <a:off x="4809144" y="4101350"/>
                <a:ext cx="160684" cy="253150"/>
              </a:xfrm>
              <a:prstGeom prst="upDownArrow">
                <a:avLst>
                  <a:gd name="adj1" fmla="val 50000"/>
                  <a:gd name="adj2" fmla="val 38131"/>
                </a:avLst>
              </a:prstGeom>
              <a:solidFill>
                <a:schemeClr val="bg1">
                  <a:lumMod val="75000"/>
                </a:schemeClr>
              </a:solidFill>
              <a:ln w="38100">
                <a:noFill/>
              </a:ln>
            </p:spPr>
            <p:txBody>
              <a:bodyPr wrap="square" lIns="130048" tIns="65024" rIns="130048" bIns="65024" anchor="t"/>
              <a:p>
                <a:pPr algn="ctr"/>
                <a:endParaRPr lang="zh-CN" altLang="en-US" sz="2000">
                  <a:solidFill>
                    <a:srgbClr val="000000"/>
                  </a:solidFill>
                  <a:latin typeface="Georgia" panose="02040502050405020303"/>
                  <a:ea typeface="微软雅黑" panose="020B0503020204020204" pitchFamily="34" charset="-122"/>
                </a:endParaRPr>
              </a:p>
            </p:txBody>
          </p:sp>
          <p:sp>
            <p:nvSpPr>
              <p:cNvPr id="51253" name="矩形 36"/>
              <p:cNvSpPr/>
              <p:nvPr/>
            </p:nvSpPr>
            <p:spPr>
              <a:xfrm>
                <a:off x="5501030" y="3863183"/>
                <a:ext cx="695204" cy="166838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lIns="130048" tIns="65024" rIns="130048" bIns="65024" anchor="ctr"/>
              <a:p>
                <a:pPr algn="ctr"/>
                <a:r>
                  <a:rPr lang="zh-CN" altLang="en-US" sz="8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eorgia" panose="02040502050405020303"/>
                    <a:ea typeface="微软雅黑" panose="020B0503020204020204" pitchFamily="34" charset="-122"/>
                    <a:sym typeface="Trebuchet MS" panose="020B0603020202020204" pitchFamily="34" charset="0"/>
                  </a:rPr>
                  <a:t>挖掘模型</a:t>
                </a:r>
                <a:endParaRPr lang="zh-CN" altLang="en-US" sz="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panose="02040502050405020303"/>
                  <a:ea typeface="微软雅黑" panose="020B0503020204020204" pitchFamily="34" charset="-122"/>
                  <a:sym typeface="Trebuchet MS" panose="020B0603020202020204" pitchFamily="34" charset="0"/>
                </a:endParaRPr>
              </a:p>
            </p:txBody>
          </p:sp>
          <p:sp>
            <p:nvSpPr>
              <p:cNvPr id="51254" name="矩形 36"/>
              <p:cNvSpPr/>
              <p:nvPr/>
            </p:nvSpPr>
            <p:spPr>
              <a:xfrm>
                <a:off x="5501486" y="4064151"/>
                <a:ext cx="695204" cy="166838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lIns="130048" tIns="65024" rIns="130048" bIns="65024" anchor="ctr"/>
              <a:p>
                <a:pPr algn="ctr"/>
                <a:r>
                  <a:rPr lang="zh-CN" altLang="en-US" sz="8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eorgia" panose="02040502050405020303"/>
                    <a:ea typeface="微软雅黑" panose="020B0503020204020204" pitchFamily="34" charset="-122"/>
                    <a:sym typeface="Trebuchet MS" panose="020B0603020202020204" pitchFamily="34" charset="0"/>
                  </a:rPr>
                  <a:t>图像识别</a:t>
                </a:r>
                <a:endParaRPr lang="zh-CN" altLang="en-US" sz="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panose="02040502050405020303"/>
                  <a:ea typeface="微软雅黑" panose="020B0503020204020204" pitchFamily="34" charset="-122"/>
                  <a:sym typeface="Trebuchet MS" panose="020B0603020202020204" pitchFamily="34" charset="0"/>
                </a:endParaRPr>
              </a:p>
            </p:txBody>
          </p:sp>
          <p:sp>
            <p:nvSpPr>
              <p:cNvPr id="51255" name="矩形 36"/>
              <p:cNvSpPr/>
              <p:nvPr/>
            </p:nvSpPr>
            <p:spPr>
              <a:xfrm>
                <a:off x="5501130" y="4262903"/>
                <a:ext cx="695204" cy="166838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lIns="130048" tIns="65024" rIns="130048" bIns="65024" anchor="ctr"/>
              <a:p>
                <a:pPr algn="ctr"/>
                <a:r>
                  <a:rPr lang="zh-CN" altLang="en-US" sz="8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eorgia" panose="02040502050405020303"/>
                    <a:ea typeface="微软雅黑" panose="020B0503020204020204" pitchFamily="34" charset="-122"/>
                    <a:sym typeface="Trebuchet MS" panose="020B0603020202020204" pitchFamily="34" charset="0"/>
                  </a:rPr>
                  <a:t>其他算法</a:t>
                </a:r>
                <a:endParaRPr lang="zh-CN" altLang="en-US" sz="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panose="02040502050405020303"/>
                  <a:ea typeface="微软雅黑" panose="020B0503020204020204" pitchFamily="34" charset="-122"/>
                  <a:sym typeface="Trebuchet MS" panose="020B0603020202020204" pitchFamily="34" charset="0"/>
                </a:endParaRPr>
              </a:p>
            </p:txBody>
          </p:sp>
          <p:sp>
            <p:nvSpPr>
              <p:cNvPr id="51256" name="矩形 36"/>
              <p:cNvSpPr/>
              <p:nvPr/>
            </p:nvSpPr>
            <p:spPr>
              <a:xfrm>
                <a:off x="5507380" y="3461735"/>
                <a:ext cx="695204" cy="166838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lIns="130048" tIns="65024" rIns="130048" bIns="65024" anchor="ctr"/>
              <a:p>
                <a:pPr algn="ctr"/>
                <a:r>
                  <a:rPr lang="zh-CN" altLang="en-US" sz="8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eorgia" panose="02040502050405020303"/>
                    <a:ea typeface="微软雅黑" panose="020B0503020204020204" pitchFamily="34" charset="-122"/>
                    <a:sym typeface="Trebuchet MS" panose="020B0603020202020204" pitchFamily="34" charset="0"/>
                  </a:rPr>
                  <a:t>预测算法</a:t>
                </a:r>
                <a:endParaRPr lang="zh-CN" altLang="en-US" sz="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panose="02040502050405020303"/>
                  <a:ea typeface="微软雅黑" panose="020B0503020204020204" pitchFamily="34" charset="-122"/>
                  <a:sym typeface="Trebuchet MS" panose="020B0603020202020204" pitchFamily="34" charset="0"/>
                </a:endParaRPr>
              </a:p>
            </p:txBody>
          </p:sp>
          <p:sp>
            <p:nvSpPr>
              <p:cNvPr id="51257" name="矩形 36"/>
              <p:cNvSpPr/>
              <p:nvPr/>
            </p:nvSpPr>
            <p:spPr>
              <a:xfrm>
                <a:off x="5501012" y="3659466"/>
                <a:ext cx="695204" cy="166838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lIns="130048" tIns="65024" rIns="130048" bIns="65024" anchor="ctr"/>
              <a:p>
                <a:pPr algn="ctr"/>
                <a:r>
                  <a:rPr lang="zh-CN" altLang="en-US" sz="8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eorgia" panose="02040502050405020303"/>
                    <a:ea typeface="微软雅黑" panose="020B0503020204020204" pitchFamily="34" charset="-122"/>
                    <a:sym typeface="Trebuchet MS" panose="020B0603020202020204" pitchFamily="34" charset="0"/>
                  </a:rPr>
                  <a:t>状态研判</a:t>
                </a:r>
                <a:endParaRPr lang="zh-CN" altLang="en-US" sz="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panose="02040502050405020303"/>
                  <a:ea typeface="微软雅黑" panose="020B0503020204020204" pitchFamily="34" charset="-122"/>
                  <a:sym typeface="Trebuchet MS" panose="020B0603020202020204" pitchFamily="34" charset="0"/>
                </a:endParaRPr>
              </a:p>
            </p:txBody>
          </p:sp>
          <p:sp>
            <p:nvSpPr>
              <p:cNvPr id="51258" name="文本框 273"/>
              <p:cNvSpPr txBox="1"/>
              <p:nvPr/>
            </p:nvSpPr>
            <p:spPr>
              <a:xfrm>
                <a:off x="1950063" y="3808518"/>
                <a:ext cx="1155740" cy="25463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p>
                <a:pPr algn="ctr"/>
                <a:r>
                  <a:rPr lang="zh-CN" altLang="en-US" sz="1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eorgia" panose="02040502050405020303"/>
                    <a:ea typeface="微软雅黑" panose="020B0503020204020204" pitchFamily="34" charset="-122"/>
                    <a:sym typeface="Trebuchet MS" panose="020B0603020202020204" pitchFamily="34" charset="0"/>
                  </a:rPr>
                  <a:t>分布式文件系统</a:t>
                </a:r>
                <a:endParaRPr lang="zh-CN" altLang="en-US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panose="02040502050405020303"/>
                  <a:ea typeface="微软雅黑" panose="020B0503020204020204" pitchFamily="34" charset="-122"/>
                  <a:sym typeface="Trebuchet MS" panose="020B0603020202020204" pitchFamily="34" charset="0"/>
                </a:endParaRPr>
              </a:p>
            </p:txBody>
          </p:sp>
          <p:sp>
            <p:nvSpPr>
              <p:cNvPr id="51259" name="文本框 274"/>
              <p:cNvSpPr txBox="1"/>
              <p:nvPr/>
            </p:nvSpPr>
            <p:spPr>
              <a:xfrm>
                <a:off x="2130091" y="3977690"/>
                <a:ext cx="795683" cy="25463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p>
                <a:pPr algn="ctr"/>
                <a:r>
                  <a:rPr lang="zh-CN" altLang="en-US" sz="1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eorgia" panose="02040502050405020303"/>
                    <a:ea typeface="微软雅黑" panose="020B0503020204020204" pitchFamily="34" charset="-122"/>
                    <a:sym typeface="Trebuchet MS" panose="020B0603020202020204" pitchFamily="34" charset="0"/>
                  </a:rPr>
                  <a:t>搜索集群</a:t>
                </a:r>
                <a:endParaRPr lang="zh-CN" altLang="en-US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panose="02040502050405020303"/>
                  <a:ea typeface="微软雅黑" panose="020B0503020204020204" pitchFamily="34" charset="-122"/>
                  <a:sym typeface="Trebuchet MS" panose="020B0603020202020204" pitchFamily="34" charset="0"/>
                </a:endParaRPr>
              </a:p>
            </p:txBody>
          </p:sp>
          <p:sp>
            <p:nvSpPr>
              <p:cNvPr id="51260" name="文本框 275"/>
              <p:cNvSpPr txBox="1"/>
              <p:nvPr/>
            </p:nvSpPr>
            <p:spPr>
              <a:xfrm>
                <a:off x="1950063" y="4183180"/>
                <a:ext cx="1155740" cy="25463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p>
                <a:pPr algn="ctr"/>
                <a:r>
                  <a:rPr lang="en-US" altLang="zh-CN" sz="1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eorgia" panose="02040502050405020303"/>
                    <a:ea typeface="微软雅黑" panose="020B0503020204020204" pitchFamily="34" charset="-122"/>
                    <a:sym typeface="Trebuchet MS" panose="020B0603020202020204" pitchFamily="34" charset="0"/>
                  </a:rPr>
                  <a:t>K-V</a:t>
                </a:r>
                <a:r>
                  <a:rPr lang="zh-CN" altLang="en-US" sz="1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eorgia" panose="02040502050405020303"/>
                    <a:ea typeface="微软雅黑" panose="020B0503020204020204" pitchFamily="34" charset="-122"/>
                    <a:sym typeface="Trebuchet MS" panose="020B0603020202020204" pitchFamily="34" charset="0"/>
                  </a:rPr>
                  <a:t>数据库集群</a:t>
                </a:r>
                <a:endParaRPr lang="zh-CN" altLang="en-US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panose="02040502050405020303"/>
                  <a:ea typeface="微软雅黑" panose="020B0503020204020204" pitchFamily="34" charset="-122"/>
                  <a:sym typeface="Trebuchet MS" panose="020B0603020202020204" pitchFamily="34" charset="0"/>
                </a:endParaRPr>
              </a:p>
            </p:txBody>
          </p:sp>
          <p:sp>
            <p:nvSpPr>
              <p:cNvPr id="99" name="圆角矩形 98"/>
              <p:cNvSpPr/>
              <p:nvPr/>
            </p:nvSpPr>
            <p:spPr>
              <a:xfrm>
                <a:off x="6312954" y="3455859"/>
                <a:ext cx="1573530" cy="956945"/>
              </a:xfrm>
              <a:prstGeom prst="roundRect">
                <a:avLst>
                  <a:gd name="adj" fmla="val 3108"/>
                </a:avLst>
              </a:prstGeom>
              <a:solidFill>
                <a:srgbClr val="E5F8FF"/>
              </a:solidFill>
              <a:ln>
                <a:solidFill>
                  <a:schemeClr val="bg1">
                    <a:lumMod val="8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base"/>
                <a:endParaRPr lang="zh-CN" altLang="en-US" sz="1200" strike="noStrike" noProof="1">
                  <a:solidFill>
                    <a:prstClr val="black"/>
                  </a:solidFill>
                </a:endParaRPr>
              </a:p>
            </p:txBody>
          </p:sp>
          <p:sp>
            <p:nvSpPr>
              <p:cNvPr id="100" name="圆角矩形 99"/>
              <p:cNvSpPr/>
              <p:nvPr/>
            </p:nvSpPr>
            <p:spPr>
              <a:xfrm>
                <a:off x="6305334" y="3187759"/>
                <a:ext cx="1581150" cy="237620"/>
              </a:xfrm>
              <a:prstGeom prst="roundRect">
                <a:avLst>
                  <a:gd name="adj" fmla="val 3108"/>
                </a:avLst>
              </a:prstGeom>
              <a:solidFill>
                <a:srgbClr val="00B0F0"/>
              </a:solidFill>
              <a:ln>
                <a:solidFill>
                  <a:schemeClr val="bg1">
                    <a:lumMod val="8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en-US" sz="1400" b="1" strike="noStrike" noProof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Georgia" panose="02040502050405020303"/>
                    <a:sym typeface="+mn-ea"/>
                  </a:rPr>
                  <a:t>数据资产</a:t>
                </a:r>
                <a:r>
                  <a:rPr lang="zh-CN" altLang="en-US" sz="1400" b="1" strike="noStrike" noProof="1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Georgia" panose="02040502050405020303"/>
                    <a:sym typeface="+mn-ea"/>
                  </a:rPr>
                  <a:t>管理</a:t>
                </a:r>
                <a:endParaRPr lang="zh-CN" altLang="en-US" sz="1400" b="1" strike="noStrike" noProof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Georgia" panose="02040502050405020303"/>
                  <a:sym typeface="+mn-ea"/>
                </a:endParaRPr>
              </a:p>
            </p:txBody>
          </p:sp>
          <p:sp>
            <p:nvSpPr>
              <p:cNvPr id="101" name="圆角矩形 100"/>
              <p:cNvSpPr/>
              <p:nvPr/>
            </p:nvSpPr>
            <p:spPr>
              <a:xfrm>
                <a:off x="7965859" y="3460304"/>
                <a:ext cx="1573530" cy="956945"/>
              </a:xfrm>
              <a:prstGeom prst="roundRect">
                <a:avLst>
                  <a:gd name="adj" fmla="val 3108"/>
                </a:avLst>
              </a:prstGeom>
              <a:solidFill>
                <a:srgbClr val="E5F8FF"/>
              </a:solidFill>
              <a:ln>
                <a:solidFill>
                  <a:schemeClr val="bg1">
                    <a:lumMod val="8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base"/>
                <a:endParaRPr lang="zh-CN" altLang="en-US" sz="1200" strike="noStrike" noProof="1">
                  <a:solidFill>
                    <a:prstClr val="black"/>
                  </a:solidFill>
                </a:endParaRPr>
              </a:p>
            </p:txBody>
          </p:sp>
          <p:sp>
            <p:nvSpPr>
              <p:cNvPr id="102" name="圆角矩形 101"/>
              <p:cNvSpPr/>
              <p:nvPr/>
            </p:nvSpPr>
            <p:spPr>
              <a:xfrm>
                <a:off x="7958239" y="3172519"/>
                <a:ext cx="1581150" cy="246510"/>
              </a:xfrm>
              <a:prstGeom prst="roundRect">
                <a:avLst>
                  <a:gd name="adj" fmla="val 3108"/>
                </a:avLst>
              </a:prstGeom>
              <a:solidFill>
                <a:srgbClr val="00B0F0"/>
              </a:solidFill>
              <a:ln>
                <a:solidFill>
                  <a:schemeClr val="bg1">
                    <a:lumMod val="8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base"/>
                <a:r>
                  <a:rPr lang="zh-CN" altLang="en-US" sz="1400" b="1" strike="noStrike" noProof="1" dirty="0">
                    <a:solidFill>
                      <a:schemeClr val="bg1"/>
                    </a:solidFill>
                    <a:latin typeface="Georgia" panose="02040502050405020303"/>
                    <a:ea typeface="微软雅黑" panose="020B0503020204020204" pitchFamily="34" charset="-122"/>
                    <a:cs typeface="Georgia" panose="02040502050405020303"/>
                    <a:sym typeface="+mn-ea"/>
                  </a:rPr>
                  <a:t>平台资产</a:t>
                </a:r>
                <a:r>
                  <a:rPr lang="zh-CN" altLang="en-US" sz="1400" b="1" strike="noStrike" noProof="1" dirty="0" smtClean="0">
                    <a:solidFill>
                      <a:schemeClr val="bg1"/>
                    </a:solidFill>
                    <a:latin typeface="Georgia" panose="02040502050405020303"/>
                    <a:ea typeface="微软雅黑" panose="020B0503020204020204" pitchFamily="34" charset="-122"/>
                    <a:cs typeface="Georgia" panose="02040502050405020303"/>
                    <a:sym typeface="+mn-ea"/>
                  </a:rPr>
                  <a:t>管理</a:t>
                </a:r>
                <a:endParaRPr lang="zh-CN" altLang="en-US" sz="1400" b="1" strike="noStrike" noProof="1" dirty="0" smtClean="0">
                  <a:solidFill>
                    <a:schemeClr val="bg1"/>
                  </a:solidFill>
                  <a:latin typeface="Georgia" panose="02040502050405020303"/>
                  <a:ea typeface="微软雅黑" panose="020B0503020204020204" pitchFamily="34" charset="-122"/>
                  <a:cs typeface="Georgia" panose="02040502050405020303"/>
                  <a:sym typeface="+mn-ea"/>
                </a:endParaRPr>
              </a:p>
            </p:txBody>
          </p:sp>
          <p:sp>
            <p:nvSpPr>
              <p:cNvPr id="51265" name="TextBox 1"/>
              <p:cNvSpPr txBox="1"/>
              <p:nvPr/>
            </p:nvSpPr>
            <p:spPr>
              <a:xfrm>
                <a:off x="6600462" y="3694489"/>
                <a:ext cx="1062990" cy="51371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0" tIns="0" rIns="0" anchor="t">
                <a:spAutoFit/>
              </a:bodyPr>
              <a:p>
                <a:pPr algn="ctr"/>
                <a:r>
                  <a:rPr lang="zh-CN" altLang="en-US" sz="1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eorgia" panose="02040502050405020303"/>
                    <a:ea typeface="微软雅黑" panose="020B0503020204020204" pitchFamily="34" charset="-122"/>
                  </a:rPr>
                  <a:t>元数据</a:t>
                </a:r>
                <a:endParaRPr lang="zh-CN" altLang="en-US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panose="02040502050405020303"/>
                  <a:ea typeface="微软雅黑" panose="020B0503020204020204" pitchFamily="34" charset="-122"/>
                </a:endParaRPr>
              </a:p>
              <a:p>
                <a:pPr algn="ctr"/>
                <a:r>
                  <a:rPr lang="zh-CN" altLang="en-US" sz="1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eorgia" panose="02040502050405020303"/>
                    <a:ea typeface="微软雅黑" panose="020B0503020204020204" pitchFamily="34" charset="-122"/>
                  </a:rPr>
                  <a:t>   数据资产</a:t>
                </a:r>
                <a:endParaRPr lang="zh-CN" altLang="en-US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panose="02040502050405020303"/>
                  <a:ea typeface="微软雅黑" panose="020B0503020204020204" pitchFamily="34" charset="-122"/>
                </a:endParaRPr>
              </a:p>
              <a:p>
                <a:pPr algn="ctr"/>
                <a:r>
                  <a:rPr lang="zh-CN" altLang="en-US" sz="1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eorgia" panose="02040502050405020303"/>
                    <a:ea typeface="微软雅黑" panose="020B0503020204020204" pitchFamily="34" charset="-122"/>
                  </a:rPr>
                  <a:t>   数据质量</a:t>
                </a:r>
                <a:endParaRPr lang="zh-CN" altLang="en-US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panose="02040502050405020303"/>
                  <a:ea typeface="微软雅黑" panose="020B0503020204020204" pitchFamily="34" charset="-122"/>
                </a:endParaRPr>
              </a:p>
            </p:txBody>
          </p:sp>
          <p:sp>
            <p:nvSpPr>
              <p:cNvPr id="51266" name="TextBox 1"/>
              <p:cNvSpPr txBox="1"/>
              <p:nvPr/>
            </p:nvSpPr>
            <p:spPr>
              <a:xfrm>
                <a:off x="8227332" y="3498909"/>
                <a:ext cx="962025" cy="97091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0" tIns="0" rIns="0" anchor="t">
                <a:spAutoFit/>
              </a:bodyPr>
              <a:p>
                <a:pPr algn="ctr"/>
                <a:r>
                  <a:rPr lang="zh-CN" altLang="en-US" sz="1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eorgia" panose="02040502050405020303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多租户管理</a:t>
                </a:r>
                <a:endParaRPr lang="zh-CN" altLang="en-US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panose="02040502050405020303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  <a:p>
                <a:pPr algn="ctr"/>
                <a:r>
                  <a:rPr lang="zh-CN" altLang="en-US" sz="1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eorgia" panose="02040502050405020303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平台监控</a:t>
                </a:r>
                <a:endParaRPr lang="zh-CN" altLang="en-US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panose="02040502050405020303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  <a:p>
                <a:pPr algn="ctr"/>
                <a:r>
                  <a:rPr lang="zh-CN" altLang="en-US" sz="1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eorgia" panose="02040502050405020303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资源管理</a:t>
                </a:r>
                <a:endParaRPr lang="zh-CN" altLang="en-US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panose="02040502050405020303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  <a:p>
                <a:pPr algn="ctr"/>
                <a:r>
                  <a:rPr lang="zh-CN" altLang="en-US" sz="1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eorgia" panose="02040502050405020303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鉴权/安全</a:t>
                </a:r>
                <a:endParaRPr lang="zh-CN" altLang="en-US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panose="02040502050405020303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  <a:p>
                <a:pPr algn="ctr"/>
                <a:r>
                  <a:rPr lang="zh-CN" altLang="en-US" sz="1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eorgia" panose="02040502050405020303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部署管理</a:t>
                </a:r>
                <a:endParaRPr lang="zh-CN" altLang="en-US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panose="02040502050405020303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  <a:p>
                <a:pPr algn="ctr"/>
                <a:r>
                  <a:rPr lang="zh-CN" altLang="en-US" sz="1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eorgia" panose="02040502050405020303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  自服务门户</a:t>
                </a:r>
                <a:endParaRPr lang="zh-CN" altLang="en-US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panose="02040502050405020303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grpSp>
            <p:nvGrpSpPr>
              <p:cNvPr id="51267" name="组合 106"/>
              <p:cNvGrpSpPr/>
              <p:nvPr/>
            </p:nvGrpSpPr>
            <p:grpSpPr>
              <a:xfrm>
                <a:off x="1457597" y="4592379"/>
                <a:ext cx="8091805" cy="783590"/>
                <a:chOff x="1001772" y="2801272"/>
                <a:chExt cx="6956855" cy="1155603"/>
              </a:xfrm>
            </p:grpSpPr>
            <p:sp>
              <p:nvSpPr>
                <p:cNvPr id="108" name="圆角矩形 107"/>
                <p:cNvSpPr/>
                <p:nvPr/>
              </p:nvSpPr>
              <p:spPr>
                <a:xfrm>
                  <a:off x="1001772" y="3203111"/>
                  <a:ext cx="6956855" cy="753764"/>
                </a:xfrm>
                <a:prstGeom prst="roundRect">
                  <a:avLst>
                    <a:gd name="adj" fmla="val 3108"/>
                  </a:avLst>
                </a:prstGeom>
                <a:solidFill>
                  <a:srgbClr val="F9F9F9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base"/>
                  <a:endParaRPr lang="zh-CN" altLang="en-US" sz="1050" strike="noStrike" noProof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9" name="矩形 36"/>
                <p:cNvSpPr/>
                <p:nvPr/>
              </p:nvSpPr>
              <p:spPr bwMode="auto">
                <a:xfrm>
                  <a:off x="1150057" y="3290192"/>
                  <a:ext cx="1223319" cy="579603"/>
                </a:xfrm>
                <a:prstGeom prst="rect">
                  <a:avLst/>
                </a:prstGeom>
                <a:solidFill>
                  <a:srgbClr val="E5F8FF"/>
                </a:solidFill>
                <a:ln w="12700" cap="flat" cmpd="sng">
                  <a:solidFill>
                    <a:srgbClr val="B7CCE4"/>
                  </a:solidFill>
                  <a:bevel/>
                </a:ln>
              </p:spPr>
              <p:txBody>
                <a:bodyPr lIns="130048" tIns="65024" rIns="130048" bIns="65024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algn="ctr" fontAlgn="base">
                    <a:buFont typeface="Arial" panose="020B0604020202020204" pitchFamily="34" charset="0"/>
                    <a:buNone/>
                  </a:pPr>
                  <a:r>
                    <a:rPr lang="zh-CN" altLang="en-US" sz="1200" b="1" strike="noStrike" noProof="1" dirty="0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Georgia" panose="02040502050405020303"/>
                      <a:sym typeface="Trebuchet MS" panose="020B0603020202020204" pitchFamily="34" charset="0"/>
                    </a:rPr>
                    <a:t>业务系统数据</a:t>
                  </a:r>
                  <a:endParaRPr lang="en-US" altLang="zh-CN" sz="1200" b="1" strike="noStrike" noProof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Georgia" panose="02040502050405020303"/>
                    <a:sym typeface="Trebuchet MS" panose="020B0603020202020204" pitchFamily="34" charset="0"/>
                  </a:endParaRPr>
                </a:p>
                <a:p>
                  <a:pPr algn="ctr" fontAlgn="base">
                    <a:buFont typeface="Arial" panose="020B0604020202020204" pitchFamily="34" charset="0"/>
                    <a:buNone/>
                  </a:pPr>
                  <a:r>
                    <a:rPr lang="zh-CN" altLang="en-US" sz="1200" b="1" strike="noStrike" noProof="1" dirty="0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Georgia" panose="02040502050405020303"/>
                      <a:sym typeface="Trebuchet MS" panose="020B0603020202020204" pitchFamily="34" charset="0"/>
                    </a:rPr>
                    <a:t>（数据桥接）</a:t>
                  </a:r>
                  <a:endParaRPr lang="zh-CN" altLang="en-US" sz="1200" b="1" strike="noStrike" noProof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Georgia" panose="02040502050405020303"/>
                    <a:sym typeface="Trebuchet MS" panose="020B0603020202020204" pitchFamily="34" charset="0"/>
                  </a:endParaRPr>
                </a:p>
              </p:txBody>
            </p:sp>
            <p:sp>
              <p:nvSpPr>
                <p:cNvPr id="110" name="矩形 36"/>
                <p:cNvSpPr/>
                <p:nvPr/>
              </p:nvSpPr>
              <p:spPr bwMode="auto">
                <a:xfrm>
                  <a:off x="2515479" y="3290192"/>
                  <a:ext cx="1223319" cy="579603"/>
                </a:xfrm>
                <a:prstGeom prst="rect">
                  <a:avLst/>
                </a:prstGeom>
                <a:solidFill>
                  <a:srgbClr val="E5F8FF"/>
                </a:solidFill>
                <a:ln w="12700" cap="flat" cmpd="sng">
                  <a:solidFill>
                    <a:srgbClr val="B7CCE4"/>
                  </a:solidFill>
                  <a:bevel/>
                </a:ln>
              </p:spPr>
              <p:txBody>
                <a:bodyPr lIns="130048" tIns="65024" rIns="130048" bIns="65024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algn="ctr" fontAlgn="base">
                    <a:buFont typeface="Arial" panose="020B0604020202020204" pitchFamily="34" charset="0"/>
                    <a:buNone/>
                  </a:pPr>
                  <a:r>
                    <a:rPr lang="zh-CN" altLang="en-US" sz="1200" b="1" strike="noStrike" noProof="1" dirty="0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Georgia" panose="02040502050405020303"/>
                      <a:sym typeface="Trebuchet MS" panose="020B0603020202020204" pitchFamily="34" charset="0"/>
                    </a:rPr>
                    <a:t>系统日志数据</a:t>
                  </a:r>
                  <a:endParaRPr lang="en-US" altLang="zh-CN" sz="1200" b="1" strike="noStrike" noProof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Georgia" panose="02040502050405020303"/>
                    <a:sym typeface="Trebuchet MS" panose="020B0603020202020204" pitchFamily="34" charset="0"/>
                  </a:endParaRPr>
                </a:p>
                <a:p>
                  <a:pPr algn="ctr" fontAlgn="base">
                    <a:buFont typeface="Arial" panose="020B0604020202020204" pitchFamily="34" charset="0"/>
                    <a:buNone/>
                  </a:pPr>
                  <a:r>
                    <a:rPr lang="zh-CN" altLang="en-US" sz="1200" b="1" strike="noStrike" noProof="1" dirty="0" smtClean="0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Georgia" panose="02040502050405020303"/>
                      <a:sym typeface="Trebuchet MS" panose="020B0603020202020204" pitchFamily="34" charset="0"/>
                    </a:rPr>
                    <a:t>（数据切割）</a:t>
                  </a:r>
                  <a:endParaRPr lang="en-US" altLang="zh-CN" sz="1200" b="1" strike="noStrike" noProof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Georgia" panose="02040502050405020303"/>
                    <a:sym typeface="Trebuchet MS" panose="020B0603020202020204" pitchFamily="34" charset="0"/>
                  </a:endParaRPr>
                </a:p>
              </p:txBody>
            </p:sp>
            <p:sp>
              <p:nvSpPr>
                <p:cNvPr id="111" name="矩形 36"/>
                <p:cNvSpPr/>
                <p:nvPr/>
              </p:nvSpPr>
              <p:spPr bwMode="auto">
                <a:xfrm>
                  <a:off x="3880901" y="3290192"/>
                  <a:ext cx="1223319" cy="579603"/>
                </a:xfrm>
                <a:prstGeom prst="rect">
                  <a:avLst/>
                </a:prstGeom>
                <a:solidFill>
                  <a:srgbClr val="E5F8FF"/>
                </a:solidFill>
                <a:ln w="12700" cap="flat" cmpd="sng">
                  <a:solidFill>
                    <a:srgbClr val="B7CCE4"/>
                  </a:solidFill>
                  <a:bevel/>
                </a:ln>
              </p:spPr>
              <p:txBody>
                <a:bodyPr lIns="130048" tIns="65024" rIns="130048" bIns="65024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algn="ctr" fontAlgn="base">
                    <a:buFont typeface="Arial" panose="020B0604020202020204" pitchFamily="34" charset="0"/>
                    <a:buNone/>
                  </a:pPr>
                  <a:r>
                    <a:rPr lang="zh-CN" altLang="en-US" sz="1200" b="1" strike="noStrike" noProof="1" dirty="0" smtClean="0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Georgia" panose="02040502050405020303"/>
                      <a:sym typeface="Trebuchet MS" panose="020B0603020202020204" pitchFamily="34" charset="0"/>
                    </a:rPr>
                    <a:t>实时线上数据</a:t>
                  </a:r>
                  <a:endParaRPr lang="en-US" altLang="zh-CN" sz="1200" b="1" strike="noStrike" noProof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Georgia" panose="02040502050405020303"/>
                    <a:sym typeface="Trebuchet MS" panose="020B0603020202020204" pitchFamily="34" charset="0"/>
                  </a:endParaRPr>
                </a:p>
                <a:p>
                  <a:pPr algn="ctr" fontAlgn="base">
                    <a:buFont typeface="Arial" panose="020B0604020202020204" pitchFamily="34" charset="0"/>
                    <a:buNone/>
                  </a:pPr>
                  <a:r>
                    <a:rPr lang="zh-CN" altLang="en-US" sz="1200" b="1" strike="noStrike" noProof="1" dirty="0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Georgia" panose="02040502050405020303"/>
                      <a:sym typeface="Trebuchet MS" panose="020B0603020202020204" pitchFamily="34" charset="0"/>
                    </a:rPr>
                    <a:t>（</a:t>
                  </a:r>
                  <a:r>
                    <a:rPr lang="zh-CN" altLang="en-US" sz="1200" b="1" strike="noStrike" noProof="1" dirty="0" smtClean="0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Georgia" panose="02040502050405020303"/>
                      <a:sym typeface="Trebuchet MS" panose="020B0603020202020204" pitchFamily="34" charset="0"/>
                    </a:rPr>
                    <a:t>数据</a:t>
                  </a:r>
                  <a:r>
                    <a:rPr lang="zh-CN" altLang="en-US" sz="1200" b="1" strike="noStrike" noProof="1" dirty="0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Georgia" panose="02040502050405020303"/>
                      <a:sym typeface="Trebuchet MS" panose="020B0603020202020204" pitchFamily="34" charset="0"/>
                    </a:rPr>
                    <a:t>探针</a:t>
                  </a:r>
                  <a:r>
                    <a:rPr lang="zh-CN" altLang="en-US" sz="1200" b="1" strike="noStrike" noProof="1" dirty="0" smtClean="0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Georgia" panose="02040502050405020303"/>
                      <a:sym typeface="Trebuchet MS" panose="020B0603020202020204" pitchFamily="34" charset="0"/>
                    </a:rPr>
                    <a:t>）</a:t>
                  </a:r>
                  <a:endParaRPr lang="en-US" altLang="zh-CN" sz="1200" b="1" strike="noStrike" noProof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Georgia" panose="02040502050405020303"/>
                    <a:sym typeface="Trebuchet MS" panose="020B0603020202020204" pitchFamily="34" charset="0"/>
                  </a:endParaRPr>
                </a:p>
              </p:txBody>
            </p:sp>
            <p:sp>
              <p:nvSpPr>
                <p:cNvPr id="112" name="矩形 36"/>
                <p:cNvSpPr/>
                <p:nvPr/>
              </p:nvSpPr>
              <p:spPr bwMode="auto">
                <a:xfrm>
                  <a:off x="5246323" y="3290192"/>
                  <a:ext cx="1223319" cy="579603"/>
                </a:xfrm>
                <a:prstGeom prst="rect">
                  <a:avLst/>
                </a:prstGeom>
                <a:solidFill>
                  <a:srgbClr val="E5F8FF"/>
                </a:solidFill>
                <a:ln w="12700" cap="flat" cmpd="sng">
                  <a:solidFill>
                    <a:srgbClr val="B7CCE4"/>
                  </a:solidFill>
                  <a:bevel/>
                </a:ln>
              </p:spPr>
              <p:txBody>
                <a:bodyPr lIns="130048" tIns="65024" rIns="130048" bIns="65024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algn="ctr" fontAlgn="base">
                    <a:buFont typeface="Arial" panose="020B0604020202020204" pitchFamily="34" charset="0"/>
                    <a:buNone/>
                  </a:pPr>
                  <a:r>
                    <a:rPr lang="zh-CN" altLang="en-US" sz="1200" b="1" strike="noStrike" noProof="1" dirty="0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Georgia" panose="02040502050405020303"/>
                      <a:sym typeface="Trebuchet MS" panose="020B0603020202020204" pitchFamily="34" charset="0"/>
                    </a:rPr>
                    <a:t>互联网数据</a:t>
                  </a:r>
                  <a:endParaRPr lang="en-US" altLang="zh-CN" sz="1200" b="1" strike="noStrike" noProof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Georgia" panose="02040502050405020303"/>
                    <a:sym typeface="Trebuchet MS" panose="020B0603020202020204" pitchFamily="34" charset="0"/>
                  </a:endParaRPr>
                </a:p>
                <a:p>
                  <a:pPr algn="ctr" fontAlgn="base">
                    <a:buFont typeface="Arial" panose="020B0604020202020204" pitchFamily="34" charset="0"/>
                    <a:buNone/>
                  </a:pPr>
                  <a:r>
                    <a:rPr lang="zh-CN" altLang="en-US" sz="1200" b="1" strike="noStrike" noProof="1" dirty="0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Georgia" panose="02040502050405020303"/>
                      <a:sym typeface="Trebuchet MS" panose="020B0603020202020204" pitchFamily="34" charset="0"/>
                    </a:rPr>
                    <a:t>（数据爬取）</a:t>
                  </a:r>
                  <a:endParaRPr lang="zh-CN" altLang="en-US" sz="1200" b="1" strike="noStrike" noProof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Georgia" panose="02040502050405020303"/>
                    <a:sym typeface="Trebuchet MS" panose="020B0603020202020204" pitchFamily="34" charset="0"/>
                  </a:endParaRPr>
                </a:p>
              </p:txBody>
            </p:sp>
            <p:sp>
              <p:nvSpPr>
                <p:cNvPr id="113" name="矩形 36"/>
                <p:cNvSpPr/>
                <p:nvPr/>
              </p:nvSpPr>
              <p:spPr bwMode="auto">
                <a:xfrm>
                  <a:off x="6611745" y="3290192"/>
                  <a:ext cx="1223319" cy="579603"/>
                </a:xfrm>
                <a:prstGeom prst="rect">
                  <a:avLst/>
                </a:prstGeom>
                <a:solidFill>
                  <a:srgbClr val="E5F8FF"/>
                </a:solidFill>
                <a:ln w="12700" cap="flat" cmpd="sng">
                  <a:solidFill>
                    <a:srgbClr val="B7CCE4"/>
                  </a:solidFill>
                  <a:bevel/>
                </a:ln>
              </p:spPr>
              <p:txBody>
                <a:bodyPr lIns="130048" tIns="65024" rIns="130048" bIns="65024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algn="ctr" fontAlgn="base">
                    <a:buFont typeface="Arial" panose="020B0604020202020204" pitchFamily="34" charset="0"/>
                    <a:buNone/>
                  </a:pPr>
                  <a:r>
                    <a:rPr lang="zh-CN" altLang="en-US" sz="1200" b="1" strike="noStrike" noProof="1" dirty="0" smtClean="0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Georgia" panose="02040502050405020303"/>
                      <a:sym typeface="Trebuchet MS" panose="020B0603020202020204" pitchFamily="34" charset="0"/>
                    </a:rPr>
                    <a:t>离线数据</a:t>
                  </a:r>
                  <a:endParaRPr lang="en-US" altLang="zh-CN" sz="1200" b="1" strike="noStrike" noProof="1" dirty="0" smtClean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Georgia" panose="02040502050405020303"/>
                    <a:sym typeface="Trebuchet MS" panose="020B0603020202020204" pitchFamily="34" charset="0"/>
                  </a:endParaRPr>
                </a:p>
                <a:p>
                  <a:pPr algn="ctr" fontAlgn="base">
                    <a:buFont typeface="Arial" panose="020B0604020202020204" pitchFamily="34" charset="0"/>
                    <a:buNone/>
                  </a:pPr>
                  <a:r>
                    <a:rPr lang="zh-CN" altLang="en-US" sz="1200" b="1" strike="noStrike" noProof="1" dirty="0" smtClean="0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Georgia" panose="02040502050405020303"/>
                      <a:sym typeface="Trebuchet MS" panose="020B0603020202020204" pitchFamily="34" charset="0"/>
                    </a:rPr>
                    <a:t>（数据同步）</a:t>
                  </a:r>
                  <a:endParaRPr lang="zh-CN" altLang="en-US" sz="1200" b="1" strike="noStrike" noProof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Georgia" panose="02040502050405020303"/>
                    <a:sym typeface="Trebuchet MS" panose="020B0603020202020204" pitchFamily="34" charset="0"/>
                  </a:endParaRPr>
                </a:p>
              </p:txBody>
            </p:sp>
            <p:sp>
              <p:nvSpPr>
                <p:cNvPr id="114" name="圆角矩形 113"/>
                <p:cNvSpPr/>
                <p:nvPr/>
              </p:nvSpPr>
              <p:spPr>
                <a:xfrm>
                  <a:off x="1001772" y="2801272"/>
                  <a:ext cx="6956855" cy="401838"/>
                </a:xfrm>
                <a:prstGeom prst="roundRect">
                  <a:avLst>
                    <a:gd name="adj" fmla="val 3108"/>
                  </a:avLst>
                </a:prstGeom>
                <a:solidFill>
                  <a:schemeClr val="accent6"/>
                </a:solidFill>
                <a:ln>
                  <a:solidFill>
                    <a:schemeClr val="bg1">
                      <a:lumMod val="8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base"/>
                  <a:r>
                    <a:rPr lang="zh-CN" altLang="en-US" sz="1400" b="1" strike="noStrike" noProof="1" dirty="0">
                      <a:solidFill>
                        <a:schemeClr val="bg1"/>
                      </a:solidFill>
                      <a:latin typeface="Georgia" panose="02040502050405020303"/>
                      <a:ea typeface="微软雅黑" panose="020B0503020204020204" pitchFamily="34" charset="-122"/>
                      <a:cs typeface="Georgia" panose="02040502050405020303"/>
                    </a:rPr>
                    <a:t>数据处理和</a:t>
                  </a:r>
                  <a:r>
                    <a:rPr lang="zh-CN" altLang="en-US" sz="1400" b="1" strike="noStrike" noProof="1" dirty="0" smtClean="0">
                      <a:solidFill>
                        <a:schemeClr val="bg1"/>
                      </a:solidFill>
                      <a:latin typeface="Georgia" panose="02040502050405020303"/>
                      <a:ea typeface="微软雅黑" panose="020B0503020204020204" pitchFamily="34" charset="-122"/>
                      <a:cs typeface="Georgia" panose="02040502050405020303"/>
                    </a:rPr>
                    <a:t>交换</a:t>
                  </a:r>
                  <a:endParaRPr lang="zh-CN" altLang="en-US" sz="1400" b="1" strike="noStrike" noProof="1" dirty="0" smtClean="0">
                    <a:solidFill>
                      <a:schemeClr val="bg1"/>
                    </a:solidFill>
                    <a:latin typeface="Georgia" panose="02040502050405020303"/>
                    <a:ea typeface="微软雅黑" panose="020B0503020204020204" pitchFamily="34" charset="-122"/>
                    <a:cs typeface="Georgia" panose="02040502050405020303"/>
                  </a:endParaRPr>
                </a:p>
              </p:txBody>
            </p:sp>
          </p:grpSp>
          <p:sp>
            <p:nvSpPr>
              <p:cNvPr id="51275" name="矩形 36"/>
              <p:cNvSpPr/>
              <p:nvPr/>
            </p:nvSpPr>
            <p:spPr>
              <a:xfrm>
                <a:off x="7752352" y="2585463"/>
                <a:ext cx="509270" cy="45942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 cap="flat" cmpd="sng">
                <a:solidFill>
                  <a:srgbClr val="B7CCE4"/>
                </a:solidFill>
                <a:prstDash val="solid"/>
                <a:bevel/>
                <a:headEnd type="none" w="med" len="med"/>
                <a:tailEnd type="none" w="med" len="med"/>
              </a:ln>
            </p:spPr>
            <p:txBody>
              <a:bodyPr vert="eaVert" lIns="130048" tIns="65024" rIns="130048" bIns="65024" anchor="ctr"/>
              <a:p>
                <a:pPr algn="ctr"/>
                <a:endParaRPr lang="zh-CN" altLang="zh-CN" sz="1200" dirty="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Trebuchet MS" panose="020B0603020202020204" pitchFamily="34" charset="0"/>
                </a:endParaRPr>
              </a:p>
              <a:p>
                <a:pPr algn="ctr"/>
                <a:r>
                  <a:rPr lang="zh-CN" altLang="zh-CN" sz="1200" dirty="0">
                    <a:solidFill>
                      <a:srgbClr val="40404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Trebuchet MS" panose="020B0603020202020204" pitchFamily="34" charset="0"/>
                  </a:rPr>
                  <a:t>自主</a:t>
                </a:r>
                <a:endParaRPr lang="en-US" altLang="zh-CN" sz="1200" dirty="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Trebuchet MS" panose="020B0603020202020204" pitchFamily="34" charset="0"/>
                </a:endParaRPr>
              </a:p>
              <a:p>
                <a:pPr algn="ctr"/>
                <a:r>
                  <a:rPr lang="zh-CN" altLang="zh-CN" sz="1200" dirty="0">
                    <a:solidFill>
                      <a:srgbClr val="40404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Trebuchet MS" panose="020B0603020202020204" pitchFamily="34" charset="0"/>
                  </a:rPr>
                  <a:t>分析</a:t>
                </a:r>
                <a:endParaRPr lang="zh-CN" altLang="zh-CN" sz="1200" dirty="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Trebuchet MS" panose="020B0603020202020204" pitchFamily="34" charset="0"/>
                </a:endParaRPr>
              </a:p>
              <a:p>
                <a:pPr algn="ctr"/>
                <a:endParaRPr lang="zh-CN" altLang="zh-CN" sz="1200" dirty="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Trebuchet MS" panose="020B0603020202020204" pitchFamily="34" charset="0"/>
                </a:endParaRPr>
              </a:p>
            </p:txBody>
          </p:sp>
          <p:sp>
            <p:nvSpPr>
              <p:cNvPr id="51276" name="矩形 36"/>
              <p:cNvSpPr/>
              <p:nvPr/>
            </p:nvSpPr>
            <p:spPr>
              <a:xfrm>
                <a:off x="8363222" y="2569906"/>
                <a:ext cx="509270" cy="46228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 cap="flat" cmpd="sng">
                <a:solidFill>
                  <a:srgbClr val="B7CCE4"/>
                </a:solidFill>
                <a:prstDash val="solid"/>
                <a:bevel/>
                <a:headEnd type="none" w="med" len="med"/>
                <a:tailEnd type="none" w="med" len="med"/>
              </a:ln>
            </p:spPr>
            <p:txBody>
              <a:bodyPr vert="eaVert" lIns="130048" tIns="65024" rIns="130048" bIns="65024" anchor="ctr"/>
              <a:p>
                <a:pPr algn="ctr"/>
                <a:endParaRPr lang="zh-CN" altLang="en-US" sz="1200" dirty="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Trebuchet MS" panose="020B0603020202020204" pitchFamily="34" charset="0"/>
                </a:endParaRPr>
              </a:p>
              <a:p>
                <a:pPr algn="ctr"/>
                <a:r>
                  <a:rPr lang="zh-CN" altLang="en-US" sz="1200" dirty="0">
                    <a:solidFill>
                      <a:srgbClr val="40404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Trebuchet MS" panose="020B0603020202020204" pitchFamily="34" charset="0"/>
                  </a:rPr>
                  <a:t>超快查询</a:t>
                </a:r>
                <a:endParaRPr lang="zh-CN" altLang="en-US" sz="1200" dirty="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Trebuchet MS" panose="020B0603020202020204" pitchFamily="34" charset="0"/>
                </a:endParaRPr>
              </a:p>
              <a:p>
                <a:pPr algn="ctr"/>
                <a:endParaRPr lang="zh-CN" altLang="zh-CN" sz="1200" dirty="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Trebuchet MS" panose="020B0603020202020204" pitchFamily="34" charset="0"/>
                </a:endParaRPr>
              </a:p>
            </p:txBody>
          </p:sp>
          <p:sp>
            <p:nvSpPr>
              <p:cNvPr id="51277" name="矩形 36"/>
              <p:cNvSpPr/>
              <p:nvPr/>
            </p:nvSpPr>
            <p:spPr>
              <a:xfrm>
                <a:off x="8970917" y="2563556"/>
                <a:ext cx="509270" cy="47117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 cap="flat" cmpd="sng">
                <a:solidFill>
                  <a:srgbClr val="B7CCE4"/>
                </a:solidFill>
                <a:prstDash val="solid"/>
                <a:bevel/>
                <a:headEnd type="none" w="med" len="med"/>
                <a:tailEnd type="none" w="med" len="med"/>
              </a:ln>
            </p:spPr>
            <p:txBody>
              <a:bodyPr vert="eaVert" lIns="130048" tIns="65024" rIns="130048" bIns="65024" anchor="ctr"/>
              <a:p>
                <a:pPr algn="ctr"/>
                <a:endParaRPr lang="zh-CN" altLang="en-US" sz="1200" dirty="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Trebuchet MS" panose="020B0603020202020204" pitchFamily="34" charset="0"/>
                </a:endParaRPr>
              </a:p>
              <a:p>
                <a:pPr algn="ctr"/>
                <a:r>
                  <a:rPr lang="zh-CN" altLang="en-US" sz="1200" dirty="0">
                    <a:solidFill>
                      <a:srgbClr val="40404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Trebuchet MS" panose="020B0603020202020204" pitchFamily="34" charset="0"/>
                  </a:rPr>
                  <a:t>自主部署</a:t>
                </a:r>
                <a:endParaRPr lang="zh-CN" altLang="en-US" sz="1200" dirty="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Trebuchet MS" panose="020B0603020202020204" pitchFamily="34" charset="0"/>
                </a:endParaRPr>
              </a:p>
              <a:p>
                <a:pPr algn="ctr"/>
                <a:endParaRPr lang="zh-CN" altLang="zh-CN" sz="1200" dirty="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Trebuchet MS" panose="020B0603020202020204" pitchFamily="34" charset="0"/>
                </a:endParaRPr>
              </a:p>
            </p:txBody>
          </p:sp>
        </p:grpSp>
      </p:grpSp>
      <p:grpSp>
        <p:nvGrpSpPr>
          <p:cNvPr id="51278" name="组合 6"/>
          <p:cNvGrpSpPr/>
          <p:nvPr/>
        </p:nvGrpSpPr>
        <p:grpSpPr>
          <a:xfrm>
            <a:off x="10202863" y="1247775"/>
            <a:ext cx="1662112" cy="4983479"/>
            <a:chOff x="10156971" y="1038295"/>
            <a:chExt cx="1646555" cy="5301004"/>
          </a:xfrm>
        </p:grpSpPr>
        <p:sp>
          <p:nvSpPr>
            <p:cNvPr id="51279" name="TextBox 123"/>
            <p:cNvSpPr txBox="1"/>
            <p:nvPr/>
          </p:nvSpPr>
          <p:spPr>
            <a:xfrm>
              <a:off x="10156971" y="1038295"/>
              <a:ext cx="1628628" cy="358669"/>
            </a:xfrm>
            <a:prstGeom prst="rect">
              <a:avLst/>
            </a:prstGeom>
            <a:solidFill>
              <a:srgbClr val="112651"/>
            </a:solidFill>
            <a:ln w="9525">
              <a:noFill/>
            </a:ln>
          </p:spPr>
          <p:txBody>
            <a:bodyPr wrap="square" anchor="t">
              <a:spAutoFit/>
            </a:bodyPr>
            <a:p>
              <a:pPr algn="ctr"/>
              <a:r>
                <a:rPr lang="zh-CN" altLang="en-US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运维 平台</a:t>
              </a:r>
              <a:endPara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25" name="AutoShape 177"/>
            <p:cNvSpPr>
              <a:spLocks noChangeArrowheads="1"/>
            </p:cNvSpPr>
            <p:nvPr/>
          </p:nvSpPr>
          <p:spPr bwMode="auto">
            <a:xfrm>
              <a:off x="10304015" y="1839163"/>
              <a:ext cx="1385159" cy="437371"/>
            </a:xfrm>
            <a:prstGeom prst="roundRect">
              <a:avLst>
                <a:gd name="adj" fmla="val 0"/>
              </a:avLst>
            </a:prstGeom>
            <a:solidFill>
              <a:srgbClr val="D2FDFA"/>
            </a:solidFill>
            <a:ln w="9525" algn="ctr">
              <a:noFill/>
              <a:miter lim="800000"/>
            </a:ln>
            <a:effectLst/>
          </p:spPr>
          <p:txBody>
            <a:bodyPr lIns="65286" tIns="0" rIns="65286" bIns="32643"/>
            <a:lstStyle/>
            <a:p>
              <a:pPr marL="124460" marR="0" lvl="0" indent="-12446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80000"/>
                <a:buFontTx/>
                <a:buNone/>
                <a:defRPr/>
              </a:pPr>
              <a:r>
                <a:rPr lang="zh-CN" altLang="en-US" sz="1600" b="1" strike="noStrike" kern="0" noProof="1" dirty="0" smtClean="0">
                  <a:solidFill>
                    <a:srgbClr val="00999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  <a:t>用户管理</a:t>
              </a:r>
              <a:endPara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6" name="AutoShape 177"/>
            <p:cNvSpPr>
              <a:spLocks noChangeArrowheads="1"/>
            </p:cNvSpPr>
            <p:nvPr/>
          </p:nvSpPr>
          <p:spPr bwMode="auto">
            <a:xfrm>
              <a:off x="10312399" y="3763822"/>
              <a:ext cx="1385691" cy="436311"/>
            </a:xfrm>
            <a:prstGeom prst="roundRect">
              <a:avLst>
                <a:gd name="adj" fmla="val 0"/>
              </a:avLst>
            </a:prstGeom>
            <a:solidFill>
              <a:srgbClr val="D2FDFA"/>
            </a:solidFill>
            <a:ln w="9525" algn="ctr">
              <a:noFill/>
              <a:miter lim="800000"/>
            </a:ln>
            <a:effectLst/>
          </p:spPr>
          <p:txBody>
            <a:bodyPr lIns="65286" tIns="0" rIns="65286" bIns="32643"/>
            <a:lstStyle/>
            <a:p>
              <a:pPr marL="124460" marR="0" lvl="0" indent="-12446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80000"/>
                <a:buFontTx/>
                <a:buNone/>
                <a:defRPr/>
              </a:pPr>
              <a:r>
                <a:rPr lang="zh-CN" altLang="en-US" sz="1600" b="1" strike="noStrike" kern="0" noProof="1" dirty="0" smtClean="0">
                  <a:solidFill>
                    <a:srgbClr val="00999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  <a:t>资产管理</a:t>
              </a:r>
              <a:endPara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7" name="AutoShape 177"/>
            <p:cNvSpPr>
              <a:spLocks noChangeArrowheads="1"/>
            </p:cNvSpPr>
            <p:nvPr/>
          </p:nvSpPr>
          <p:spPr bwMode="auto">
            <a:xfrm>
              <a:off x="10312399" y="4457104"/>
              <a:ext cx="1385691" cy="437371"/>
            </a:xfrm>
            <a:prstGeom prst="roundRect">
              <a:avLst>
                <a:gd name="adj" fmla="val 0"/>
              </a:avLst>
            </a:prstGeom>
            <a:solidFill>
              <a:srgbClr val="D2FDFA"/>
            </a:solidFill>
            <a:ln w="9525" algn="ctr">
              <a:noFill/>
              <a:miter lim="800000"/>
            </a:ln>
            <a:effectLst/>
          </p:spPr>
          <p:txBody>
            <a:bodyPr lIns="65286" tIns="0" rIns="65286" bIns="32643"/>
            <a:lstStyle/>
            <a:p>
              <a:pPr marL="124460" marR="0" lvl="0" indent="-12446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80000"/>
                <a:buFontTx/>
                <a:buNone/>
                <a:defRPr/>
              </a:pPr>
              <a:r>
                <a:rPr lang="zh-CN" altLang="en-US" sz="1600" b="1" strike="noStrike" kern="0" noProof="0" dirty="0" smtClean="0">
                  <a:solidFill>
                    <a:srgbClr val="00999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  <a:t>日志审计</a:t>
              </a:r>
              <a:endPara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8" name="AutoShape 177"/>
            <p:cNvSpPr>
              <a:spLocks noChangeArrowheads="1"/>
            </p:cNvSpPr>
            <p:nvPr/>
          </p:nvSpPr>
          <p:spPr bwMode="auto">
            <a:xfrm>
              <a:off x="10321363" y="5140925"/>
              <a:ext cx="1385691" cy="438557"/>
            </a:xfrm>
            <a:prstGeom prst="roundRect">
              <a:avLst>
                <a:gd name="adj" fmla="val 0"/>
              </a:avLst>
            </a:prstGeom>
            <a:solidFill>
              <a:srgbClr val="D2FDFA"/>
            </a:solidFill>
            <a:ln w="9525" algn="ctr">
              <a:noFill/>
              <a:miter lim="800000"/>
            </a:ln>
            <a:effectLst/>
          </p:spPr>
          <p:txBody>
            <a:bodyPr lIns="65286" tIns="0" rIns="65286" bIns="32643"/>
            <a:lstStyle/>
            <a:p>
              <a:pPr marL="124460" marR="0" lvl="0" indent="-12446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80000"/>
                <a:buFontTx/>
                <a:buNone/>
                <a:defRPr/>
              </a:pPr>
              <a:r>
                <a:rPr lang="zh-CN" altLang="en-US" sz="1600" b="1" strike="noStrike" kern="0" noProof="1" dirty="0">
                  <a:solidFill>
                    <a:srgbClr val="00999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  <a:t>监控</a:t>
              </a:r>
              <a:r>
                <a:rPr lang="zh-CN" altLang="en-US" sz="1600" b="1" strike="noStrike" kern="0" noProof="1" dirty="0" smtClean="0">
                  <a:solidFill>
                    <a:srgbClr val="00999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  <a:t>管理</a:t>
              </a:r>
              <a:endPara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9" name="AutoShape 177"/>
            <p:cNvSpPr>
              <a:spLocks noChangeArrowheads="1"/>
            </p:cNvSpPr>
            <p:nvPr/>
          </p:nvSpPr>
          <p:spPr bwMode="auto">
            <a:xfrm>
              <a:off x="10304015" y="2490283"/>
              <a:ext cx="1385159" cy="437371"/>
            </a:xfrm>
            <a:prstGeom prst="roundRect">
              <a:avLst>
                <a:gd name="adj" fmla="val 0"/>
              </a:avLst>
            </a:prstGeom>
            <a:solidFill>
              <a:srgbClr val="D2FDFA"/>
            </a:solidFill>
            <a:ln w="9525" algn="ctr">
              <a:noFill/>
              <a:miter lim="800000"/>
            </a:ln>
            <a:effectLst/>
          </p:spPr>
          <p:txBody>
            <a:bodyPr lIns="65286" tIns="0" rIns="65286" bIns="32643"/>
            <a:lstStyle/>
            <a:p>
              <a:pPr marL="124460" marR="0" lvl="0" indent="-12446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80000"/>
                <a:buFontTx/>
                <a:buNone/>
                <a:defRPr/>
              </a:pPr>
              <a:r>
                <a:rPr kumimoji="0" lang="zh-CN" altLang="en-US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  <a:t>授权管理</a:t>
              </a:r>
              <a:endPara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0" name="AutoShape 177"/>
            <p:cNvSpPr>
              <a:spLocks noChangeArrowheads="1"/>
            </p:cNvSpPr>
            <p:nvPr/>
          </p:nvSpPr>
          <p:spPr bwMode="auto">
            <a:xfrm>
              <a:off x="10320024" y="3149870"/>
              <a:ext cx="1370444" cy="437371"/>
            </a:xfrm>
            <a:prstGeom prst="roundRect">
              <a:avLst>
                <a:gd name="adj" fmla="val 0"/>
              </a:avLst>
            </a:prstGeom>
            <a:solidFill>
              <a:srgbClr val="D2FDFA"/>
            </a:solidFill>
            <a:ln w="9525" algn="ctr">
              <a:noFill/>
              <a:miter lim="800000"/>
            </a:ln>
            <a:effectLst/>
          </p:spPr>
          <p:txBody>
            <a:bodyPr lIns="65286" tIns="0" rIns="65286" bIns="32643"/>
            <a:lstStyle/>
            <a:p>
              <a:pPr marL="124460" marR="0" lvl="0" indent="-12446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80000"/>
                <a:buFontTx/>
                <a:buNone/>
                <a:defRPr/>
              </a:pPr>
              <a:r>
                <a:rPr kumimoji="0" lang="zh-CN" altLang="en-US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  <a:t>可视化监控</a:t>
              </a:r>
              <a:endPara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1" name="AutoShape 177"/>
            <p:cNvSpPr>
              <a:spLocks noChangeArrowheads="1"/>
            </p:cNvSpPr>
            <p:nvPr/>
          </p:nvSpPr>
          <p:spPr bwMode="auto">
            <a:xfrm>
              <a:off x="10328832" y="5795132"/>
              <a:ext cx="1370444" cy="437371"/>
            </a:xfrm>
            <a:prstGeom prst="roundRect">
              <a:avLst>
                <a:gd name="adj" fmla="val 0"/>
              </a:avLst>
            </a:prstGeom>
            <a:solidFill>
              <a:srgbClr val="D2FDFA"/>
            </a:solidFill>
            <a:ln w="9525" algn="ctr">
              <a:noFill/>
              <a:miter lim="800000"/>
            </a:ln>
            <a:effectLst/>
          </p:spPr>
          <p:txBody>
            <a:bodyPr lIns="65286" tIns="0" rIns="65286" bIns="32643"/>
            <a:lstStyle/>
            <a:p>
              <a:pPr marL="124460" marR="0" lvl="0" indent="-12446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80000"/>
                <a:buFontTx/>
                <a:buNone/>
                <a:defRPr/>
              </a:pPr>
              <a:r>
                <a:rPr kumimoji="0" lang="zh-CN" altLang="en-US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  <a:t>上传下载</a:t>
              </a:r>
              <a:endPara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2" name="矩形 131"/>
            <p:cNvSpPr/>
            <p:nvPr/>
          </p:nvSpPr>
          <p:spPr>
            <a:xfrm>
              <a:off x="10156971" y="1790160"/>
              <a:ext cx="1646555" cy="4549139"/>
            </a:xfrm>
            <a:prstGeom prst="rect">
              <a:avLst/>
            </a:prstGeom>
            <a:noFill/>
            <a:ln>
              <a:solidFill>
                <a:srgbClr val="00CC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133" name="等腰三角形 132"/>
            <p:cNvSpPr/>
            <p:nvPr/>
          </p:nvSpPr>
          <p:spPr>
            <a:xfrm>
              <a:off x="10156971" y="1613630"/>
              <a:ext cx="1646555" cy="176530"/>
            </a:xfrm>
            <a:prstGeom prst="triangle">
              <a:avLst/>
            </a:prstGeom>
            <a:solidFill>
              <a:srgbClr val="0CC1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</p:grpSp>
      <p:sp>
        <p:nvSpPr>
          <p:cNvPr id="134" name="右箭头 133"/>
          <p:cNvSpPr/>
          <p:nvPr/>
        </p:nvSpPr>
        <p:spPr>
          <a:xfrm>
            <a:off x="9577705" y="5120005"/>
            <a:ext cx="563880" cy="196850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51290" name="TextBox 134"/>
          <p:cNvSpPr txBox="1"/>
          <p:nvPr/>
        </p:nvSpPr>
        <p:spPr>
          <a:xfrm>
            <a:off x="9577388" y="4827588"/>
            <a:ext cx="727075" cy="261937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监控项</a:t>
            </a:r>
            <a:endParaRPr lang="zh-CN" altLang="en-US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291" name="TextBox 135"/>
          <p:cNvSpPr txBox="1"/>
          <p:nvPr/>
        </p:nvSpPr>
        <p:spPr>
          <a:xfrm>
            <a:off x="387350" y="1248410"/>
            <a:ext cx="9150985" cy="444500"/>
          </a:xfrm>
          <a:prstGeom prst="rect">
            <a:avLst/>
          </a:prstGeom>
          <a:solidFill>
            <a:srgbClr val="112651"/>
          </a:solidFill>
          <a:ln w="9525">
            <a:noFill/>
          </a:ln>
        </p:spPr>
        <p:txBody>
          <a:bodyPr wrap="square" anchor="t"/>
          <a:p>
            <a:pPr algn="ctr">
              <a:lnSpc>
                <a:spcPct val="150000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华水大数据智能分析平台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0" name="左右箭头 139"/>
          <p:cNvSpPr/>
          <p:nvPr/>
        </p:nvSpPr>
        <p:spPr>
          <a:xfrm rot="5400000">
            <a:off x="2088356" y="5376069"/>
            <a:ext cx="428625" cy="398463"/>
          </a:xfrm>
          <a:prstGeom prst="left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>
              <a:solidFill>
                <a:prstClr val="white"/>
              </a:solidFill>
            </a:endParaRPr>
          </a:p>
        </p:txBody>
      </p:sp>
      <p:pic>
        <p:nvPicPr>
          <p:cNvPr id="79876" name="图片 1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33138" y="196850"/>
            <a:ext cx="925512" cy="9064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2778" name="文本占位符 2"/>
          <p:cNvSpPr>
            <a:spLocks noGrp="1"/>
          </p:cNvSpPr>
          <p:nvPr/>
        </p:nvSpPr>
        <p:spPr>
          <a:xfrm>
            <a:off x="1440180" y="350520"/>
            <a:ext cx="4512310" cy="462280"/>
          </a:xfrm>
          <a:prstGeom prst="rect">
            <a:avLst/>
          </a:prstGeom>
          <a:noFill/>
          <a:ln>
            <a:noFill/>
          </a:ln>
        </p:spPr>
        <p:txBody>
          <a:bodyPr anchor="t"/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hangingPunct="1"/>
            <a:r>
              <a:rPr lang="zh-CN" altLang="en-US" dirty="0">
                <a:solidFill>
                  <a:srgbClr val="262626"/>
                </a:solidFill>
                <a:latin typeface="+mj-lt"/>
                <a:ea typeface="+mj-lt"/>
                <a:sym typeface="+mn-ea"/>
              </a:rPr>
              <a:t>水利大数据可视化展示</a:t>
            </a:r>
            <a:endParaRPr lang="zh-CN" altLang="en-US" dirty="0">
              <a:solidFill>
                <a:srgbClr val="262626"/>
              </a:solidFill>
              <a:latin typeface="+mj-lt"/>
              <a:ea typeface="+mj-lt"/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948055" y="1103630"/>
            <a:ext cx="10019030" cy="755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2" name="图片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5460" y="1247775"/>
            <a:ext cx="9234170" cy="47097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6210" y="1247775"/>
            <a:ext cx="8372475" cy="47097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2625" y="1247775"/>
            <a:ext cx="8371840" cy="47097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图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3500" y="1247775"/>
            <a:ext cx="8372475" cy="47097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图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5160" y="1247775"/>
            <a:ext cx="8367395" cy="47066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9876" name="图片 1" descr="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33138" y="196850"/>
            <a:ext cx="925512" cy="9064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850265" y="1380490"/>
            <a:ext cx="5200650" cy="47078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457200" algn="l">
              <a:lnSpc>
                <a:spcPct val="150000"/>
              </a:lnSpc>
            </a:pPr>
            <a:r>
              <a:rPr sz="2000"/>
              <a:t>近年来，随着国家生态文明建设的不断深入，各地对</a:t>
            </a:r>
            <a:r>
              <a:rPr lang="zh-CN" sz="2000"/>
              <a:t>河道</a:t>
            </a:r>
            <a:r>
              <a:rPr sz="2000"/>
              <a:t>砂石实施禁采或限采，不断关停传统、落后、污染的砂石企业，部分地区砂石供需失衡、价格持续攀升，砂石高价、短缺诱发非法采砂抬头。习近平总书记多次为砂石行业指点迷津——不能让违法挖河砂变成了一个“建设性”的大破坏；调研长江非法砂石码头整治；考察山东威海采石场生态修复项目；主持召开民营企业座谈会，为民营砂石等企业定调等。</a:t>
            </a:r>
            <a:endParaRPr sz="2000"/>
          </a:p>
        </p:txBody>
      </p:sp>
      <p:sp>
        <p:nvSpPr>
          <p:cNvPr id="32778" name="文本占位符 2"/>
          <p:cNvSpPr>
            <a:spLocks noGrp="1"/>
          </p:cNvSpPr>
          <p:nvPr/>
        </p:nvSpPr>
        <p:spPr>
          <a:xfrm>
            <a:off x="1440180" y="350520"/>
            <a:ext cx="4512310" cy="462280"/>
          </a:xfrm>
          <a:prstGeom prst="rect">
            <a:avLst/>
          </a:prstGeom>
          <a:noFill/>
          <a:ln>
            <a:noFill/>
          </a:ln>
        </p:spPr>
        <p:txBody>
          <a:bodyPr anchor="t"/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hangingPunct="1"/>
            <a:r>
              <a:rPr lang="zh-CN" altLang="en-US" dirty="0">
                <a:solidFill>
                  <a:srgbClr val="262626"/>
                </a:solidFill>
                <a:latin typeface="+mj-lt"/>
                <a:ea typeface="+mj-lt"/>
                <a:sym typeface="+mn-ea"/>
              </a:rPr>
              <a:t>案例</a:t>
            </a:r>
            <a:r>
              <a:rPr lang="en-US" altLang="zh-CN" b="0" dirty="0">
                <a:solidFill>
                  <a:srgbClr val="262626"/>
                </a:solidFill>
                <a:latin typeface="+mj-lt"/>
                <a:ea typeface="+mj-lt"/>
                <a:sym typeface="+mn-ea"/>
              </a:rPr>
              <a:t>--</a:t>
            </a:r>
            <a:r>
              <a:rPr lang="zh-CN" altLang="en-US" dirty="0">
                <a:solidFill>
                  <a:srgbClr val="262626"/>
                </a:solidFill>
                <a:latin typeface="+mj-lt"/>
                <a:ea typeface="+mj-lt"/>
                <a:sym typeface="+mn-ea"/>
              </a:rPr>
              <a:t>采砂背景</a:t>
            </a:r>
            <a:endParaRPr lang="zh-CN" altLang="en-US" dirty="0">
              <a:solidFill>
                <a:srgbClr val="262626"/>
              </a:solidFill>
              <a:latin typeface="+mj-lt"/>
              <a:ea typeface="+mj-lt"/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948055" y="1103630"/>
            <a:ext cx="10019030" cy="755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7" name="图片 6" descr="u=2926525252,1611188491&amp;fm=173&amp;app=49&amp;f=JPEG[1]"/>
          <p:cNvPicPr>
            <a:picLocks noChangeAspect="1"/>
          </p:cNvPicPr>
          <p:nvPr/>
        </p:nvPicPr>
        <p:blipFill>
          <a:blip r:embed="rId1"/>
          <a:srcRect l="2413" t="10604" r="2132" b="3804"/>
          <a:stretch>
            <a:fillRect/>
          </a:stretch>
        </p:blipFill>
        <p:spPr>
          <a:xfrm>
            <a:off x="6294120" y="4285615"/>
            <a:ext cx="4758690" cy="24003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4120" y="1380490"/>
            <a:ext cx="4758690" cy="2704465"/>
          </a:xfrm>
          <a:prstGeom prst="rect">
            <a:avLst/>
          </a:prstGeom>
        </p:spPr>
      </p:pic>
      <p:pic>
        <p:nvPicPr>
          <p:cNvPr id="79876" name="图片 1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3138" y="196850"/>
            <a:ext cx="925512" cy="9064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10" name="直接连接符 9"/>
          <p:cNvCxnSpPr/>
          <p:nvPr>
            <p:custDataLst>
              <p:tags r:id="rId1"/>
            </p:custDataLst>
          </p:nvPr>
        </p:nvCxnSpPr>
        <p:spPr>
          <a:xfrm>
            <a:off x="6709410" y="1659255"/>
            <a:ext cx="0" cy="3946525"/>
          </a:xfrm>
          <a:prstGeom prst="line">
            <a:avLst/>
          </a:prstGeom>
          <a:ln w="25400">
            <a:solidFill>
              <a:sysClr val="window" lastClr="FFFFFF">
                <a:lumMod val="75000"/>
              </a:sysClr>
            </a:solidFill>
          </a:ln>
          <a:effectLst>
            <a:outerShdw blurRad="177800" dist="12700" algn="l" rotWithShape="0">
              <a:prstClr val="black">
                <a:alpha val="40000"/>
              </a:prstClr>
            </a:outerShdw>
          </a:effectLst>
        </p:spPr>
        <p:style>
          <a:lnRef idx="1">
            <a:srgbClr val="47B6E7"/>
          </a:lnRef>
          <a:fillRef idx="0">
            <a:srgbClr val="47B6E7"/>
          </a:fillRef>
          <a:effectRef idx="0">
            <a:srgbClr val="47B6E7"/>
          </a:effectRef>
          <a:fontRef idx="minor">
            <a:sysClr val="windowText" lastClr="000000"/>
          </a:fontRef>
        </p:style>
      </p:cxnSp>
      <p:sp>
        <p:nvSpPr>
          <p:cNvPr id="32778" name="文本占位符 2"/>
          <p:cNvSpPr>
            <a:spLocks noGrp="1"/>
          </p:cNvSpPr>
          <p:nvPr/>
        </p:nvSpPr>
        <p:spPr>
          <a:xfrm>
            <a:off x="1440180" y="350520"/>
            <a:ext cx="4512310" cy="462280"/>
          </a:xfrm>
          <a:prstGeom prst="rect">
            <a:avLst/>
          </a:prstGeom>
          <a:noFill/>
          <a:ln>
            <a:noFill/>
          </a:ln>
        </p:spPr>
        <p:txBody>
          <a:bodyPr anchor="t"/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zh-CN" altLang="en-US" dirty="0">
                <a:solidFill>
                  <a:schemeClr val="tx1"/>
                </a:solidFill>
                <a:latin typeface="+mj-lt"/>
                <a:ea typeface="+mj-lt"/>
                <a:sym typeface="+mn-ea"/>
              </a:rPr>
              <a:t>案例</a:t>
            </a:r>
            <a:r>
              <a:rPr lang="en-US" altLang="zh-CN" b="0" dirty="0">
                <a:solidFill>
                  <a:schemeClr val="tx1"/>
                </a:solidFill>
                <a:latin typeface="+mj-lt"/>
                <a:ea typeface="+mj-lt"/>
                <a:sym typeface="+mn-ea"/>
              </a:rPr>
              <a:t>--</a:t>
            </a:r>
            <a:r>
              <a:rPr lang="zh-CN" noProof="0" dirty="0">
                <a:ln>
                  <a:noFill/>
                </a:ln>
                <a:solidFill>
                  <a:schemeClr val="tx1">
                    <a:alpha val="75000"/>
                  </a:schemeClr>
                </a:solidFill>
                <a:effectLst/>
                <a:uLnTx/>
                <a:uFillTx/>
                <a:latin typeface="+mj-lt"/>
                <a:ea typeface="+mj-lt"/>
                <a:sym typeface="+mn-ea"/>
              </a:rPr>
              <a:t>非法采砂的严重危害</a:t>
            </a:r>
            <a:endParaRPr lang="zh-CN" noProof="0" dirty="0">
              <a:ln>
                <a:noFill/>
              </a:ln>
              <a:solidFill>
                <a:schemeClr val="tx1">
                  <a:alpha val="75000"/>
                </a:schemeClr>
              </a:solidFill>
              <a:effectLst/>
              <a:uLnTx/>
              <a:uFillTx/>
              <a:latin typeface="+mj-lt"/>
              <a:ea typeface="+mj-lt"/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948055" y="1103630"/>
            <a:ext cx="10019030" cy="755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79876" name="图片 1" descr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3138" y="196850"/>
            <a:ext cx="925512" cy="906463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11" name="直接连接符 10"/>
          <p:cNvCxnSpPr/>
          <p:nvPr>
            <p:custDataLst>
              <p:tags r:id="rId3"/>
            </p:custDataLst>
          </p:nvPr>
        </p:nvCxnSpPr>
        <p:spPr>
          <a:xfrm>
            <a:off x="1026160" y="1659255"/>
            <a:ext cx="0" cy="3946525"/>
          </a:xfrm>
          <a:prstGeom prst="line">
            <a:avLst/>
          </a:prstGeom>
          <a:ln w="25400">
            <a:solidFill>
              <a:sysClr val="window" lastClr="FFFFFF">
                <a:lumMod val="75000"/>
              </a:sysClr>
            </a:solidFill>
          </a:ln>
          <a:effectLst>
            <a:outerShdw blurRad="177800" dist="12700" algn="l" rotWithShape="0">
              <a:prstClr val="black">
                <a:alpha val="40000"/>
              </a:prstClr>
            </a:outerShdw>
          </a:effectLst>
        </p:spPr>
        <p:style>
          <a:lnRef idx="1">
            <a:srgbClr val="47B6E7"/>
          </a:lnRef>
          <a:fillRef idx="0">
            <a:srgbClr val="47B6E7"/>
          </a:fillRef>
          <a:effectRef idx="0">
            <a:srgbClr val="47B6E7"/>
          </a:effectRef>
          <a:fontRef idx="minor">
            <a:sysClr val="windowText" lastClr="000000"/>
          </a:fontRef>
        </p:style>
      </p:cxnSp>
      <p:sp>
        <p:nvSpPr>
          <p:cNvPr id="2" name="矩形 1"/>
          <p:cNvSpPr/>
          <p:nvPr>
            <p:custDataLst>
              <p:tags r:id="rId4"/>
            </p:custDataLst>
          </p:nvPr>
        </p:nvSpPr>
        <p:spPr>
          <a:xfrm>
            <a:off x="1026160" y="2035810"/>
            <a:ext cx="4699635" cy="579755"/>
          </a:xfrm>
          <a:prstGeom prst="rect">
            <a:avLst/>
          </a:prstGeom>
          <a:solidFill>
            <a:srgbClr val="CC1F4C"/>
          </a:solidFill>
          <a:ln>
            <a:noFill/>
          </a:ln>
        </p:spPr>
        <p:style>
          <a:lnRef idx="2">
            <a:srgbClr val="47B6E7">
              <a:shade val="50000"/>
            </a:srgbClr>
          </a:lnRef>
          <a:fillRef idx="1">
            <a:srgbClr val="47B6E7"/>
          </a:fillRef>
          <a:effectRef idx="0">
            <a:srgbClr val="47B6E7"/>
          </a:effectRef>
          <a:fontRef idx="minor">
            <a:sysClr val="window" lastClr="FFFFFF"/>
          </a:fontRef>
        </p:style>
        <p:txBody>
          <a:bodyPr lIns="0" tIns="0" rIns="0" bIns="0" rtlCol="0" anchor="ctr">
            <a:normAutofit/>
          </a:bodyPr>
          <a:p>
            <a:pPr algn="ctr"/>
            <a:r>
              <a:rPr lang="zh-CN" altLang="en-US" dirty="0">
                <a:solidFill>
                  <a:sysClr val="window" lastClr="FFFFFF"/>
                </a:solidFill>
                <a:latin typeface="Arial" panose="020B0604020202020204" pitchFamily="34" charset="0"/>
                <a:ea typeface="黑体" panose="02010609060101010101" charset="-122"/>
                <a:cs typeface="+mn-ea"/>
                <a:sym typeface="Arial" panose="020B0604020202020204" pitchFamily="34" charset="0"/>
              </a:rPr>
              <a:t>危及水生态环境</a:t>
            </a:r>
            <a:endParaRPr lang="zh-CN" altLang="en-US" dirty="0">
              <a:solidFill>
                <a:sysClr val="window" lastClr="FFFFFF"/>
              </a:solidFill>
              <a:latin typeface="Arial" panose="020B0604020202020204" pitchFamily="34" charset="0"/>
              <a:ea typeface="黑体" panose="02010609060101010101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8" name="椭圆 7"/>
          <p:cNvSpPr/>
          <p:nvPr>
            <p:custDataLst>
              <p:tags r:id="rId5"/>
            </p:custDataLst>
          </p:nvPr>
        </p:nvSpPr>
        <p:spPr>
          <a:xfrm>
            <a:off x="789305" y="2088897"/>
            <a:ext cx="473674" cy="473674"/>
          </a:xfrm>
          <a:prstGeom prst="ellipse">
            <a:avLst/>
          </a:prstGeom>
          <a:solidFill>
            <a:srgbClr val="CC1F4C"/>
          </a:solidFill>
          <a:ln w="25400">
            <a:solidFill>
              <a:sysClr val="window" lastClr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rgbClr val="47B6E7">
              <a:shade val="50000"/>
            </a:srgbClr>
          </a:lnRef>
          <a:fillRef idx="1">
            <a:srgbClr val="47B6E7"/>
          </a:fillRef>
          <a:effectRef idx="0">
            <a:srgbClr val="47B6E7"/>
          </a:effectRef>
          <a:fontRef idx="minor">
            <a:sysClr val="window" lastClr="FFFFFF"/>
          </a:fontRef>
        </p:style>
        <p:txBody>
          <a:bodyPr lIns="0" tIns="0" rIns="0" bIns="0" rtlCol="0" anchor="ctr">
            <a:normAutofit/>
          </a:bodyPr>
          <a:p>
            <a:pPr algn="ctr"/>
            <a:r>
              <a:rPr lang="en-US" altLang="zh-CN">
                <a:solidFill>
                  <a:sysClr val="window" lastClr="FFFFFF"/>
                </a:solidFill>
                <a:sym typeface="Arial" panose="020B0604020202020204" pitchFamily="34" charset="0"/>
              </a:rPr>
              <a:t>01</a:t>
            </a:r>
            <a:endParaRPr lang="zh-CN" altLang="en-US">
              <a:solidFill>
                <a:sysClr val="window" lastClr="FFFFFF"/>
              </a:solidFill>
              <a:sym typeface="Arial" panose="020B0604020202020204" pitchFamily="34" charset="0"/>
            </a:endParaRPr>
          </a:p>
        </p:txBody>
      </p:sp>
      <p:sp>
        <p:nvSpPr>
          <p:cNvPr id="13" name="矩形 12"/>
          <p:cNvSpPr/>
          <p:nvPr>
            <p:custDataLst>
              <p:tags r:id="rId6"/>
            </p:custDataLst>
          </p:nvPr>
        </p:nvSpPr>
        <p:spPr>
          <a:xfrm>
            <a:off x="1026160" y="2893060"/>
            <a:ext cx="4699635" cy="579755"/>
          </a:xfrm>
          <a:prstGeom prst="rect">
            <a:avLst/>
          </a:prstGeom>
          <a:solidFill>
            <a:srgbClr val="EA8807"/>
          </a:solidFill>
          <a:ln>
            <a:noFill/>
          </a:ln>
        </p:spPr>
        <p:style>
          <a:lnRef idx="2">
            <a:srgbClr val="47B6E7">
              <a:shade val="50000"/>
            </a:srgbClr>
          </a:lnRef>
          <a:fillRef idx="1">
            <a:srgbClr val="47B6E7"/>
          </a:fillRef>
          <a:effectRef idx="0">
            <a:srgbClr val="47B6E7"/>
          </a:effectRef>
          <a:fontRef idx="minor">
            <a:sysClr val="window" lastClr="FFFFFF"/>
          </a:fontRef>
        </p:style>
        <p:txBody>
          <a:bodyPr lIns="0" tIns="0" rIns="0" bIns="0" rtlCol="0" anchor="ctr">
            <a:normAutofit/>
          </a:bodyPr>
          <a:p>
            <a:pPr algn="ctr"/>
            <a:r>
              <a:rPr lang="zh-CN" altLang="en-US">
                <a:sym typeface="+mn-ea"/>
              </a:rPr>
              <a:t>河道行洪能力下降，危及堤坝及民生安全</a:t>
            </a:r>
            <a:endParaRPr lang="zh-CN" altLang="en-US" dirty="0">
              <a:solidFill>
                <a:sysClr val="window" lastClr="FFFFFF"/>
              </a:solidFill>
              <a:latin typeface="Arial" panose="020B0604020202020204" pitchFamily="34" charset="0"/>
              <a:ea typeface="黑体" panose="02010609060101010101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4" name="椭圆 13"/>
          <p:cNvSpPr/>
          <p:nvPr>
            <p:custDataLst>
              <p:tags r:id="rId7"/>
            </p:custDataLst>
          </p:nvPr>
        </p:nvSpPr>
        <p:spPr>
          <a:xfrm>
            <a:off x="789305" y="2946411"/>
            <a:ext cx="473674" cy="473674"/>
          </a:xfrm>
          <a:prstGeom prst="ellipse">
            <a:avLst/>
          </a:prstGeom>
          <a:solidFill>
            <a:srgbClr val="EA8807"/>
          </a:solidFill>
          <a:ln w="25400">
            <a:solidFill>
              <a:sysClr val="window" lastClr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rgbClr val="47B6E7">
              <a:shade val="50000"/>
            </a:srgbClr>
          </a:lnRef>
          <a:fillRef idx="1">
            <a:srgbClr val="47B6E7"/>
          </a:fillRef>
          <a:effectRef idx="0">
            <a:srgbClr val="47B6E7"/>
          </a:effectRef>
          <a:fontRef idx="minor">
            <a:sysClr val="window" lastClr="FFFFFF"/>
          </a:fontRef>
        </p:style>
        <p:txBody>
          <a:bodyPr lIns="0" tIns="0" rIns="0" bIns="0" rtlCol="0" anchor="ctr">
            <a:normAutofit/>
          </a:bodyPr>
          <a:p>
            <a:pPr algn="ctr"/>
            <a:r>
              <a:rPr lang="en-US" altLang="zh-CN">
                <a:solidFill>
                  <a:sysClr val="window" lastClr="FFFFFF"/>
                </a:solidFill>
                <a:sym typeface="Arial" panose="020B0604020202020204" pitchFamily="34" charset="0"/>
              </a:rPr>
              <a:t>02</a:t>
            </a:r>
            <a:endParaRPr lang="zh-CN" altLang="en-US">
              <a:solidFill>
                <a:sysClr val="window" lastClr="FFFFFF"/>
              </a:solidFill>
              <a:sym typeface="Arial" panose="020B0604020202020204" pitchFamily="34" charset="0"/>
            </a:endParaRPr>
          </a:p>
        </p:txBody>
      </p:sp>
      <p:sp>
        <p:nvSpPr>
          <p:cNvPr id="15" name="矩形 14"/>
          <p:cNvSpPr/>
          <p:nvPr>
            <p:custDataLst>
              <p:tags r:id="rId8"/>
            </p:custDataLst>
          </p:nvPr>
        </p:nvSpPr>
        <p:spPr>
          <a:xfrm>
            <a:off x="1026160" y="3750945"/>
            <a:ext cx="4699635" cy="579755"/>
          </a:xfrm>
          <a:prstGeom prst="rect">
            <a:avLst/>
          </a:prstGeom>
          <a:solidFill>
            <a:srgbClr val="0CC1B8"/>
          </a:solidFill>
          <a:ln>
            <a:noFill/>
          </a:ln>
        </p:spPr>
        <p:style>
          <a:lnRef idx="2">
            <a:srgbClr val="47B6E7">
              <a:shade val="50000"/>
            </a:srgbClr>
          </a:lnRef>
          <a:fillRef idx="1">
            <a:srgbClr val="47B6E7"/>
          </a:fillRef>
          <a:effectRef idx="0">
            <a:srgbClr val="47B6E7"/>
          </a:effectRef>
          <a:fontRef idx="minor">
            <a:sysClr val="window" lastClr="FFFFFF"/>
          </a:fontRef>
        </p:style>
        <p:txBody>
          <a:bodyPr lIns="0" tIns="0" rIns="0" bIns="0" rtlCol="0" anchor="ctr">
            <a:normAutofit/>
          </a:bodyPr>
          <a:p>
            <a:pPr algn="ctr"/>
            <a:r>
              <a:rPr lang="zh-CN" altLang="en-US">
                <a:sym typeface="+mn-ea"/>
              </a:rPr>
              <a:t>河道输水能力下降，加大引水成本</a:t>
            </a:r>
            <a:endParaRPr lang="zh-CN" altLang="en-US" dirty="0">
              <a:solidFill>
                <a:sysClr val="window" lastClr="FFFFFF"/>
              </a:solidFill>
              <a:latin typeface="Arial" panose="020B0604020202020204" pitchFamily="34" charset="0"/>
              <a:ea typeface="黑体" panose="02010609060101010101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6" name="椭圆 15"/>
          <p:cNvSpPr/>
          <p:nvPr>
            <p:custDataLst>
              <p:tags r:id="rId9"/>
            </p:custDataLst>
          </p:nvPr>
        </p:nvSpPr>
        <p:spPr>
          <a:xfrm>
            <a:off x="789305" y="3803925"/>
            <a:ext cx="473674" cy="473674"/>
          </a:xfrm>
          <a:prstGeom prst="ellipse">
            <a:avLst/>
          </a:prstGeom>
          <a:solidFill>
            <a:srgbClr val="0CC1B8"/>
          </a:solidFill>
          <a:ln w="25400">
            <a:solidFill>
              <a:sysClr val="window" lastClr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rgbClr val="47B6E7">
              <a:shade val="50000"/>
            </a:srgbClr>
          </a:lnRef>
          <a:fillRef idx="1">
            <a:srgbClr val="47B6E7"/>
          </a:fillRef>
          <a:effectRef idx="0">
            <a:srgbClr val="47B6E7"/>
          </a:effectRef>
          <a:fontRef idx="minor">
            <a:sysClr val="window" lastClr="FFFFFF"/>
          </a:fontRef>
        </p:style>
        <p:txBody>
          <a:bodyPr lIns="0" tIns="0" rIns="0" bIns="0" rtlCol="0" anchor="ctr">
            <a:normAutofit/>
          </a:bodyPr>
          <a:p>
            <a:pPr algn="ctr"/>
            <a:r>
              <a:rPr lang="en-US" altLang="zh-CN">
                <a:solidFill>
                  <a:sysClr val="window" lastClr="FFFFFF"/>
                </a:solidFill>
                <a:sym typeface="Arial" panose="020B0604020202020204" pitchFamily="34" charset="0"/>
              </a:rPr>
              <a:t>03</a:t>
            </a:r>
            <a:endParaRPr lang="zh-CN" altLang="en-US">
              <a:solidFill>
                <a:sysClr val="window" lastClr="FFFFFF"/>
              </a:solidFill>
              <a:sym typeface="Arial" panose="020B0604020202020204" pitchFamily="34" charset="0"/>
            </a:endParaRPr>
          </a:p>
        </p:txBody>
      </p:sp>
      <p:sp>
        <p:nvSpPr>
          <p:cNvPr id="17" name="矩形 16"/>
          <p:cNvSpPr/>
          <p:nvPr>
            <p:custDataLst>
              <p:tags r:id="rId10"/>
            </p:custDataLst>
          </p:nvPr>
        </p:nvSpPr>
        <p:spPr>
          <a:xfrm>
            <a:off x="1026160" y="4608195"/>
            <a:ext cx="4699635" cy="579755"/>
          </a:xfrm>
          <a:prstGeom prst="rect">
            <a:avLst/>
          </a:prstGeom>
          <a:solidFill>
            <a:srgbClr val="FEC001"/>
          </a:solidFill>
          <a:ln>
            <a:noFill/>
          </a:ln>
        </p:spPr>
        <p:style>
          <a:lnRef idx="2">
            <a:srgbClr val="47B6E7">
              <a:shade val="50000"/>
            </a:srgbClr>
          </a:lnRef>
          <a:fillRef idx="1">
            <a:srgbClr val="47B6E7"/>
          </a:fillRef>
          <a:effectRef idx="0">
            <a:srgbClr val="47B6E7"/>
          </a:effectRef>
          <a:fontRef idx="minor">
            <a:sysClr val="window" lastClr="FFFFFF"/>
          </a:fontRef>
        </p:style>
        <p:txBody>
          <a:bodyPr lIns="0" tIns="0" rIns="0" bIns="0" rtlCol="0" anchor="ctr">
            <a:normAutofit/>
          </a:bodyPr>
          <a:p>
            <a:pPr algn="ctr"/>
            <a:r>
              <a:rPr lang="zh-CN" altLang="en-US">
                <a:sym typeface="+mn-ea"/>
              </a:rPr>
              <a:t>河道输水能力下降，加大引水成本</a:t>
            </a:r>
            <a:endParaRPr lang="zh-CN" altLang="en-US" dirty="0">
              <a:solidFill>
                <a:sysClr val="window" lastClr="FFFFFF"/>
              </a:solidFill>
              <a:latin typeface="Arial" panose="020B0604020202020204" pitchFamily="34" charset="0"/>
              <a:ea typeface="黑体" panose="02010609060101010101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8" name="椭圆 17"/>
          <p:cNvSpPr/>
          <p:nvPr>
            <p:custDataLst>
              <p:tags r:id="rId11"/>
            </p:custDataLst>
          </p:nvPr>
        </p:nvSpPr>
        <p:spPr>
          <a:xfrm>
            <a:off x="789305" y="4661439"/>
            <a:ext cx="473674" cy="473674"/>
          </a:xfrm>
          <a:prstGeom prst="ellipse">
            <a:avLst/>
          </a:prstGeom>
          <a:solidFill>
            <a:srgbClr val="FEC001"/>
          </a:solidFill>
          <a:ln w="25400">
            <a:solidFill>
              <a:sysClr val="window" lastClr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rgbClr val="47B6E7">
              <a:shade val="50000"/>
            </a:srgbClr>
          </a:lnRef>
          <a:fillRef idx="1">
            <a:srgbClr val="47B6E7"/>
          </a:fillRef>
          <a:effectRef idx="0">
            <a:srgbClr val="47B6E7"/>
          </a:effectRef>
          <a:fontRef idx="minor">
            <a:sysClr val="window" lastClr="FFFFFF"/>
          </a:fontRef>
        </p:style>
        <p:txBody>
          <a:bodyPr lIns="0" tIns="0" rIns="0" bIns="0" rtlCol="0" anchor="ctr">
            <a:normAutofit/>
          </a:bodyPr>
          <a:p>
            <a:pPr algn="ctr"/>
            <a:r>
              <a:rPr lang="en-US" altLang="zh-CN">
                <a:solidFill>
                  <a:sysClr val="window" lastClr="FFFFFF"/>
                </a:solidFill>
                <a:sym typeface="Arial" panose="020B0604020202020204" pitchFamily="34" charset="0"/>
              </a:rPr>
              <a:t>04</a:t>
            </a:r>
            <a:endParaRPr lang="zh-CN" altLang="en-US">
              <a:solidFill>
                <a:sysClr val="window" lastClr="FFFFFF"/>
              </a:solidFill>
              <a:sym typeface="Arial" panose="020B0604020202020204" pitchFamily="34" charset="0"/>
            </a:endParaRPr>
          </a:p>
        </p:txBody>
      </p:sp>
      <p:sp>
        <p:nvSpPr>
          <p:cNvPr id="19" name="矩形 18"/>
          <p:cNvSpPr/>
          <p:nvPr>
            <p:custDataLst>
              <p:tags r:id="rId12"/>
            </p:custDataLst>
          </p:nvPr>
        </p:nvSpPr>
        <p:spPr>
          <a:xfrm>
            <a:off x="6701790" y="2036445"/>
            <a:ext cx="4699635" cy="579755"/>
          </a:xfrm>
          <a:prstGeom prst="rect">
            <a:avLst/>
          </a:prstGeom>
          <a:solidFill>
            <a:srgbClr val="6FAD46"/>
          </a:solidFill>
          <a:ln>
            <a:noFill/>
          </a:ln>
        </p:spPr>
        <p:style>
          <a:lnRef idx="2">
            <a:srgbClr val="47B6E7">
              <a:shade val="50000"/>
            </a:srgbClr>
          </a:lnRef>
          <a:fillRef idx="1">
            <a:srgbClr val="47B6E7"/>
          </a:fillRef>
          <a:effectRef idx="0">
            <a:srgbClr val="47B6E7"/>
          </a:effectRef>
          <a:fontRef idx="minor">
            <a:sysClr val="window" lastClr="FFFFFF"/>
          </a:fontRef>
        </p:style>
        <p:txBody>
          <a:bodyPr lIns="0" tIns="0" rIns="0" bIns="0" rtlCol="0" anchor="ctr">
            <a:normAutofit/>
          </a:bodyPr>
          <a:p>
            <a:pPr algn="ctr"/>
            <a:r>
              <a:rPr lang="zh-CN" altLang="en-US">
                <a:sym typeface="+mn-ea"/>
              </a:rPr>
              <a:t>危及涉河工程安全</a:t>
            </a:r>
            <a:endParaRPr lang="zh-CN" altLang="en-US" dirty="0">
              <a:solidFill>
                <a:sysClr val="window" lastClr="FFFFFF"/>
              </a:solidFill>
              <a:latin typeface="Arial" panose="020B0604020202020204" pitchFamily="34" charset="0"/>
              <a:ea typeface="黑体" panose="02010609060101010101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0" name="椭圆 19"/>
          <p:cNvSpPr/>
          <p:nvPr>
            <p:custDataLst>
              <p:tags r:id="rId13"/>
            </p:custDataLst>
          </p:nvPr>
        </p:nvSpPr>
        <p:spPr>
          <a:xfrm>
            <a:off x="6472555" y="2088683"/>
            <a:ext cx="473674" cy="473674"/>
          </a:xfrm>
          <a:prstGeom prst="ellipse">
            <a:avLst/>
          </a:prstGeom>
          <a:solidFill>
            <a:srgbClr val="6FAD46"/>
          </a:solidFill>
          <a:ln w="25400">
            <a:solidFill>
              <a:sysClr val="window" lastClr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rgbClr val="47B6E7">
              <a:shade val="50000"/>
            </a:srgbClr>
          </a:lnRef>
          <a:fillRef idx="1">
            <a:srgbClr val="47B6E7"/>
          </a:fillRef>
          <a:effectRef idx="0">
            <a:srgbClr val="47B6E7"/>
          </a:effectRef>
          <a:fontRef idx="minor">
            <a:sysClr val="window" lastClr="FFFFFF"/>
          </a:fontRef>
        </p:style>
        <p:txBody>
          <a:bodyPr lIns="0" tIns="0" rIns="0" bIns="0" rtlCol="0" anchor="ctr">
            <a:normAutofit/>
          </a:bodyPr>
          <a:p>
            <a:pPr algn="ctr"/>
            <a:r>
              <a:rPr lang="en-US" altLang="zh-CN">
                <a:solidFill>
                  <a:sysClr val="window" lastClr="FFFFFF"/>
                </a:solidFill>
                <a:sym typeface="Arial" panose="020B0604020202020204" pitchFamily="34" charset="0"/>
              </a:rPr>
              <a:t>05</a:t>
            </a:r>
            <a:endParaRPr lang="zh-CN" altLang="en-US">
              <a:solidFill>
                <a:sysClr val="window" lastClr="FFFFFF"/>
              </a:solidFill>
              <a:sym typeface="Arial" panose="020B0604020202020204" pitchFamily="34" charset="0"/>
            </a:endParaRPr>
          </a:p>
        </p:txBody>
      </p:sp>
      <p:sp>
        <p:nvSpPr>
          <p:cNvPr id="21" name="矩形 20"/>
          <p:cNvSpPr/>
          <p:nvPr>
            <p:custDataLst>
              <p:tags r:id="rId14"/>
            </p:custDataLst>
          </p:nvPr>
        </p:nvSpPr>
        <p:spPr>
          <a:xfrm>
            <a:off x="6709410" y="2893060"/>
            <a:ext cx="4692650" cy="579755"/>
          </a:xfrm>
          <a:prstGeom prst="rect">
            <a:avLst/>
          </a:prstGeom>
          <a:solidFill>
            <a:srgbClr val="00AFEF"/>
          </a:solidFill>
          <a:ln>
            <a:noFill/>
          </a:ln>
        </p:spPr>
        <p:style>
          <a:lnRef idx="2">
            <a:srgbClr val="47B6E7">
              <a:shade val="50000"/>
            </a:srgbClr>
          </a:lnRef>
          <a:fillRef idx="1">
            <a:srgbClr val="47B6E7"/>
          </a:fillRef>
          <a:effectRef idx="0">
            <a:srgbClr val="47B6E7"/>
          </a:effectRef>
          <a:fontRef idx="minor">
            <a:sysClr val="window" lastClr="FFFFFF"/>
          </a:fontRef>
        </p:style>
        <p:txBody>
          <a:bodyPr lIns="0" tIns="0" rIns="0" bIns="0" rtlCol="0" anchor="ctr">
            <a:normAutofit/>
          </a:bodyPr>
          <a:p>
            <a:pPr algn="ctr"/>
            <a:r>
              <a:rPr lang="zh-CN" altLang="en-US">
                <a:sym typeface="+mn-ea"/>
              </a:rPr>
              <a:t>影响通航</a:t>
            </a:r>
            <a:endParaRPr lang="zh-CN" altLang="en-US" dirty="0">
              <a:solidFill>
                <a:sysClr val="window" lastClr="FFFFFF"/>
              </a:solidFill>
              <a:latin typeface="Arial" panose="020B0604020202020204" pitchFamily="34" charset="0"/>
              <a:ea typeface="黑体" panose="02010609060101010101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2" name="椭圆 21"/>
          <p:cNvSpPr/>
          <p:nvPr>
            <p:custDataLst>
              <p:tags r:id="rId15"/>
            </p:custDataLst>
          </p:nvPr>
        </p:nvSpPr>
        <p:spPr>
          <a:xfrm>
            <a:off x="6472555" y="2946197"/>
            <a:ext cx="473674" cy="473674"/>
          </a:xfrm>
          <a:prstGeom prst="ellipse">
            <a:avLst/>
          </a:prstGeom>
          <a:solidFill>
            <a:srgbClr val="00AFEF"/>
          </a:solidFill>
          <a:ln w="25400">
            <a:solidFill>
              <a:sysClr val="window" lastClr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rgbClr val="47B6E7">
              <a:shade val="50000"/>
            </a:srgbClr>
          </a:lnRef>
          <a:fillRef idx="1">
            <a:srgbClr val="47B6E7"/>
          </a:fillRef>
          <a:effectRef idx="0">
            <a:srgbClr val="47B6E7"/>
          </a:effectRef>
          <a:fontRef idx="minor">
            <a:sysClr val="window" lastClr="FFFFFF"/>
          </a:fontRef>
        </p:style>
        <p:txBody>
          <a:bodyPr lIns="0" tIns="0" rIns="0" bIns="0" rtlCol="0" anchor="ctr">
            <a:normAutofit/>
          </a:bodyPr>
          <a:p>
            <a:pPr algn="ctr"/>
            <a:r>
              <a:rPr lang="en-US" altLang="zh-CN">
                <a:solidFill>
                  <a:sysClr val="window" lastClr="FFFFFF"/>
                </a:solidFill>
                <a:sym typeface="Arial" panose="020B0604020202020204" pitchFamily="34" charset="0"/>
              </a:rPr>
              <a:t>06</a:t>
            </a:r>
            <a:endParaRPr lang="zh-CN" altLang="en-US">
              <a:solidFill>
                <a:sysClr val="window" lastClr="FFFFFF"/>
              </a:solidFill>
              <a:sym typeface="Arial" panose="020B0604020202020204" pitchFamily="34" charset="0"/>
            </a:endParaRPr>
          </a:p>
        </p:txBody>
      </p:sp>
      <p:sp>
        <p:nvSpPr>
          <p:cNvPr id="3" name="矩形 2"/>
          <p:cNvSpPr/>
          <p:nvPr>
            <p:custDataLst>
              <p:tags r:id="rId16"/>
            </p:custDataLst>
          </p:nvPr>
        </p:nvSpPr>
        <p:spPr>
          <a:xfrm>
            <a:off x="6709410" y="3750945"/>
            <a:ext cx="4692015" cy="57975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rgbClr val="47B6E7">
              <a:shade val="50000"/>
            </a:srgbClr>
          </a:lnRef>
          <a:fillRef idx="1">
            <a:srgbClr val="47B6E7"/>
          </a:fillRef>
          <a:effectRef idx="0">
            <a:srgbClr val="47B6E7"/>
          </a:effectRef>
          <a:fontRef idx="minor">
            <a:sysClr val="window" lastClr="FFFFFF"/>
          </a:fontRef>
        </p:style>
        <p:txBody>
          <a:bodyPr lIns="0" tIns="0" rIns="0" bIns="0" rtlCol="0" anchor="ctr">
            <a:normAutofit/>
          </a:bodyPr>
          <a:p>
            <a:pPr algn="ctr"/>
            <a:r>
              <a:rPr lang="zh-CN" altLang="en-US">
                <a:sym typeface="+mn-ea"/>
              </a:rPr>
              <a:t>严重扰乱社会治安</a:t>
            </a:r>
            <a:endParaRPr lang="zh-CN" altLang="en-US" dirty="0">
              <a:solidFill>
                <a:sysClr val="window" lastClr="FFFFFF"/>
              </a:solidFill>
              <a:latin typeface="Arial" panose="020B0604020202020204" pitchFamily="34" charset="0"/>
              <a:ea typeface="黑体" panose="02010609060101010101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" name="椭圆 3"/>
          <p:cNvSpPr/>
          <p:nvPr>
            <p:custDataLst>
              <p:tags r:id="rId17"/>
            </p:custDataLst>
          </p:nvPr>
        </p:nvSpPr>
        <p:spPr>
          <a:xfrm>
            <a:off x="6472555" y="3803818"/>
            <a:ext cx="473674" cy="473674"/>
          </a:xfrm>
          <a:prstGeom prst="ellipse">
            <a:avLst/>
          </a:prstGeom>
          <a:solidFill>
            <a:srgbClr val="6FAD46"/>
          </a:solidFill>
          <a:ln w="25400">
            <a:solidFill>
              <a:sysClr val="window" lastClr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rgbClr val="47B6E7">
              <a:shade val="50000"/>
            </a:srgbClr>
          </a:lnRef>
          <a:fillRef idx="1">
            <a:srgbClr val="47B6E7"/>
          </a:fillRef>
          <a:effectRef idx="0">
            <a:srgbClr val="47B6E7"/>
          </a:effectRef>
          <a:fontRef idx="minor">
            <a:sysClr val="window" lastClr="FFFFFF"/>
          </a:fontRef>
        </p:style>
        <p:txBody>
          <a:bodyPr lIns="0" tIns="0" rIns="0" bIns="0" rtlCol="0" anchor="ctr">
            <a:normAutofit/>
          </a:bodyPr>
          <a:p>
            <a:pPr algn="ctr"/>
            <a:r>
              <a:rPr lang="en-US" altLang="zh-CN">
                <a:solidFill>
                  <a:sysClr val="window" lastClr="FFFFFF"/>
                </a:solidFill>
                <a:sym typeface="Arial" panose="020B0604020202020204" pitchFamily="34" charset="0"/>
              </a:rPr>
              <a:t>07</a:t>
            </a:r>
            <a:endParaRPr lang="zh-CN" altLang="en-US">
              <a:solidFill>
                <a:sysClr val="window" lastClr="FFFFFF"/>
              </a:solidFill>
              <a:sym typeface="Arial" panose="020B0604020202020204" pitchFamily="34" charset="0"/>
            </a:endParaRPr>
          </a:p>
        </p:txBody>
      </p:sp>
      <p:sp>
        <p:nvSpPr>
          <p:cNvPr id="5" name="矩形 4"/>
          <p:cNvSpPr/>
          <p:nvPr>
            <p:custDataLst>
              <p:tags r:id="rId18"/>
            </p:custDataLst>
          </p:nvPr>
        </p:nvSpPr>
        <p:spPr>
          <a:xfrm>
            <a:off x="6709410" y="4608195"/>
            <a:ext cx="4692015" cy="579755"/>
          </a:xfrm>
          <a:prstGeom prst="rect">
            <a:avLst/>
          </a:prstGeom>
          <a:solidFill>
            <a:srgbClr val="0CC1B8"/>
          </a:solidFill>
          <a:ln>
            <a:noFill/>
          </a:ln>
        </p:spPr>
        <p:style>
          <a:lnRef idx="2">
            <a:srgbClr val="47B6E7">
              <a:shade val="50000"/>
            </a:srgbClr>
          </a:lnRef>
          <a:fillRef idx="1">
            <a:srgbClr val="47B6E7"/>
          </a:fillRef>
          <a:effectRef idx="0">
            <a:srgbClr val="47B6E7"/>
          </a:effectRef>
          <a:fontRef idx="minor">
            <a:sysClr val="window" lastClr="FFFFFF"/>
          </a:fontRef>
        </p:style>
        <p:txBody>
          <a:bodyPr lIns="0" tIns="0" rIns="0" bIns="0" rtlCol="0" anchor="ctr">
            <a:normAutofit/>
          </a:bodyPr>
          <a:p>
            <a:pPr algn="ctr"/>
            <a:r>
              <a:rPr lang="zh-CN" altLang="en-US">
                <a:sym typeface="+mn-ea"/>
              </a:rPr>
              <a:t>国有资产流失</a:t>
            </a:r>
            <a:endParaRPr lang="zh-CN" altLang="en-US" dirty="0">
              <a:solidFill>
                <a:sysClr val="window" lastClr="FFFFFF"/>
              </a:solidFill>
              <a:latin typeface="Arial" panose="020B0604020202020204" pitchFamily="34" charset="0"/>
              <a:ea typeface="黑体" panose="02010609060101010101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" name="椭圆 6"/>
          <p:cNvSpPr/>
          <p:nvPr>
            <p:custDataLst>
              <p:tags r:id="rId19"/>
            </p:custDataLst>
          </p:nvPr>
        </p:nvSpPr>
        <p:spPr>
          <a:xfrm>
            <a:off x="6472555" y="4661332"/>
            <a:ext cx="473674" cy="473674"/>
          </a:xfrm>
          <a:prstGeom prst="ellipse">
            <a:avLst/>
          </a:prstGeom>
          <a:solidFill>
            <a:srgbClr val="00AFEF"/>
          </a:solidFill>
          <a:ln w="25400">
            <a:solidFill>
              <a:sysClr val="window" lastClr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rgbClr val="47B6E7">
              <a:shade val="50000"/>
            </a:srgbClr>
          </a:lnRef>
          <a:fillRef idx="1">
            <a:srgbClr val="47B6E7"/>
          </a:fillRef>
          <a:effectRef idx="0">
            <a:srgbClr val="47B6E7"/>
          </a:effectRef>
          <a:fontRef idx="minor">
            <a:sysClr val="window" lastClr="FFFFFF"/>
          </a:fontRef>
        </p:style>
        <p:txBody>
          <a:bodyPr lIns="0" tIns="0" rIns="0" bIns="0" rtlCol="0" anchor="ctr">
            <a:normAutofit/>
          </a:bodyPr>
          <a:p>
            <a:pPr algn="ctr"/>
            <a:r>
              <a:rPr lang="en-US" altLang="zh-CN">
                <a:solidFill>
                  <a:sysClr val="window" lastClr="FFFFFF"/>
                </a:solidFill>
                <a:sym typeface="Arial" panose="020B0604020202020204" pitchFamily="34" charset="0"/>
              </a:rPr>
              <a:t>08</a:t>
            </a:r>
            <a:endParaRPr lang="zh-CN" altLang="en-US">
              <a:solidFill>
                <a:sysClr val="window" lastClr="FFFFFF"/>
              </a:solidFill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占位符 2"/>
          <p:cNvSpPr>
            <a:spLocks noGrp="1"/>
          </p:cNvSpPr>
          <p:nvPr>
            <p:ph type="body" sz="quarter" idx="12"/>
          </p:nvPr>
        </p:nvSpPr>
        <p:spPr>
          <a:xfrm>
            <a:off x="1397000" y="428625"/>
            <a:ext cx="7486650" cy="461963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trike="noStrike" noProof="1" dirty="0">
                <a:solidFill>
                  <a:srgbClr val="262626"/>
                </a:solidFill>
                <a:sym typeface="+mn-ea"/>
              </a:rPr>
              <a:t>平台介绍</a:t>
            </a:r>
            <a:r>
              <a:rPr lang="en-US" altLang="zh-CN" b="0" dirty="0">
                <a:solidFill>
                  <a:srgbClr val="262626"/>
                </a:solidFill>
                <a:latin typeface="+mj-lt"/>
                <a:ea typeface="+mj-lt"/>
                <a:sym typeface="+mn-ea"/>
              </a:rPr>
              <a:t>--</a:t>
            </a:r>
            <a:r>
              <a:rPr lang="zh-CN" altLang="en-US" strike="noStrike" noProof="1" dirty="0">
                <a:solidFill>
                  <a:srgbClr val="262626"/>
                </a:solidFill>
                <a:sym typeface="+mn-ea"/>
              </a:rPr>
              <a:t>河南</a:t>
            </a:r>
            <a:r>
              <a:rPr lang="zh-CN" dirty="0">
                <a:solidFill>
                  <a:srgbClr val="262626"/>
                </a:solidFill>
                <a:latin typeface="+mj-lt"/>
                <a:ea typeface="+mj-lt"/>
                <a:sym typeface="微软雅黑" panose="020B0503020204020204" pitchFamily="34" charset="-122"/>
              </a:rPr>
              <a:t>河长学院</a:t>
            </a:r>
            <a:endParaRPr kumimoji="0" lang="zh-CN" altLang="en-US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1202" name="文本占位符 1"/>
          <p:cNvSpPr>
            <a:spLocks noGrp="1"/>
          </p:cNvSpPr>
          <p:nvPr/>
        </p:nvSpPr>
        <p:spPr>
          <a:xfrm>
            <a:off x="720725" y="228600"/>
            <a:ext cx="676275" cy="87471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>
              <a:lnSpc>
                <a:spcPct val="90000"/>
              </a:lnSpc>
              <a:spcBef>
                <a:spcPts val="1000"/>
              </a:spcBef>
            </a:pPr>
            <a:endParaRPr lang="en-US" altLang="zh-CN" sz="7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104900" y="1103313"/>
            <a:ext cx="9574213" cy="31381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457200">
              <a:lnSpc>
                <a:spcPct val="150000"/>
              </a:lnSpc>
            </a:pPr>
            <a:r>
              <a:rPr lang="zh-CN" altLang="en-US" sz="2200" noProof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rPr>
              <a:t>华北水利水电大学</a:t>
            </a:r>
            <a:r>
              <a:rPr lang="en-US" altLang="zh-CN" sz="2200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rPr>
              <a:t>2016</a:t>
            </a:r>
            <a:r>
              <a:rPr lang="zh-CN" altLang="en-US" sz="2200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rPr>
              <a:t>年开始参与河长制试点建设工作。</a:t>
            </a:r>
            <a:endParaRPr lang="zh-CN" altLang="en-US" sz="2200" noProof="1" dirty="0">
              <a:sym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en-US" altLang="zh-CN" sz="2200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rPr>
              <a:t>2017</a:t>
            </a:r>
            <a:r>
              <a:rPr lang="zh-CN" altLang="en-US" sz="2200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rPr>
              <a:t>年成立了</a:t>
            </a:r>
            <a:r>
              <a:rPr lang="zh-CN" altLang="en-US" sz="2200" noProof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rPr>
              <a:t>“河长制研究培训中心”，</a:t>
            </a:r>
            <a:r>
              <a:rPr lang="zh-CN" altLang="en-US" sz="2200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rPr>
              <a:t>刘文锴校长亲自担任主任，目前已在全国各地开展了多次河长制专题培训，对行业提供河长智库服务。</a:t>
            </a:r>
            <a:endParaRPr lang="en-US" altLang="zh-CN" sz="2200" noProof="1"/>
          </a:p>
          <a:p>
            <a:pPr indent="457200">
              <a:lnSpc>
                <a:spcPct val="150000"/>
              </a:lnSpc>
            </a:pPr>
            <a:r>
              <a:rPr lang="en-US" altLang="zh-CN" sz="2200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rPr>
              <a:t>2018</a:t>
            </a:r>
            <a:r>
              <a:rPr lang="zh-CN" altLang="en-US" sz="2200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rPr>
              <a:t>年</a:t>
            </a:r>
            <a:r>
              <a:rPr lang="en-US" altLang="zh-CN" sz="2200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rPr>
              <a:t>12</a:t>
            </a:r>
            <a:r>
              <a:rPr lang="zh-CN" altLang="en-US" sz="2200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rPr>
              <a:t>月</a:t>
            </a:r>
            <a:r>
              <a:rPr lang="en-US" altLang="zh-CN" sz="2200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rPr>
              <a:t>1</a:t>
            </a:r>
            <a:r>
              <a:rPr lang="zh-CN" altLang="en-US" sz="2200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rPr>
              <a:t>日，在水利部及河南水利厅的大力支持下，成立</a:t>
            </a:r>
            <a:r>
              <a:rPr lang="zh-CN" altLang="en-US" sz="2200" noProof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rPr>
              <a:t>“河南河长学院</a:t>
            </a:r>
            <a:r>
              <a:rPr lang="en-US" altLang="zh-CN" sz="2200" noProof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rPr>
              <a:t>”</a:t>
            </a:r>
            <a:r>
              <a:rPr lang="zh-CN" altLang="en-US" sz="2200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rPr>
              <a:t>。同时受水利部委托，我校和河海大学成为河长制</a:t>
            </a:r>
            <a:r>
              <a:rPr lang="zh-CN" altLang="en-US" sz="2200" noProof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rPr>
              <a:t>第三方评估单位，负责全国</a:t>
            </a:r>
            <a:r>
              <a:rPr lang="en-US" altLang="zh-CN" sz="2200" noProof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rPr>
              <a:t>31</a:t>
            </a:r>
            <a:r>
              <a:rPr lang="zh-CN" altLang="en-US" sz="2200" noProof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rPr>
              <a:t>个省市的河长制第三方评估</a:t>
            </a:r>
            <a:r>
              <a:rPr lang="zh-CN" altLang="en-US" sz="2200" noProof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rPr>
              <a:t>。</a:t>
            </a:r>
            <a:endParaRPr lang="zh-CN" altLang="en-US" sz="2200" noProof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微软雅黑" panose="020B0503020204020204" pitchFamily="34" charset="-122"/>
            </a:endParaRPr>
          </a:p>
        </p:txBody>
      </p:sp>
      <p:pic>
        <p:nvPicPr>
          <p:cNvPr id="51205" name="图片 5" descr="640[2]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40225" y="4454525"/>
            <a:ext cx="3109913" cy="17129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06" name="图片 6" descr="640[1]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6025" y="4481513"/>
            <a:ext cx="3113088" cy="1685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07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075" y="4451350"/>
            <a:ext cx="3100388" cy="17160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9876" name="图片 1" descr="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33138" y="196850"/>
            <a:ext cx="925512" cy="9064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矩形 5"/>
          <p:cNvSpPr/>
          <p:nvPr/>
        </p:nvSpPr>
        <p:spPr>
          <a:xfrm>
            <a:off x="948055" y="1103630"/>
            <a:ext cx="10019030" cy="755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2778" name="文本占位符 2"/>
          <p:cNvSpPr>
            <a:spLocks noGrp="1"/>
          </p:cNvSpPr>
          <p:nvPr/>
        </p:nvSpPr>
        <p:spPr>
          <a:xfrm>
            <a:off x="1440180" y="350520"/>
            <a:ext cx="4512310" cy="462280"/>
          </a:xfrm>
          <a:prstGeom prst="rect">
            <a:avLst/>
          </a:prstGeom>
          <a:noFill/>
          <a:ln>
            <a:noFill/>
          </a:ln>
        </p:spPr>
        <p:txBody>
          <a:bodyPr anchor="t"/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zh-CN" altLang="en-US" dirty="0">
                <a:solidFill>
                  <a:schemeClr val="tx1"/>
                </a:solidFill>
                <a:latin typeface="+mj-lt"/>
                <a:ea typeface="+mj-lt"/>
                <a:sym typeface="+mn-ea"/>
              </a:rPr>
              <a:t>案例</a:t>
            </a:r>
            <a:r>
              <a:rPr lang="en-US" altLang="zh-CN" b="0" dirty="0">
                <a:solidFill>
                  <a:schemeClr val="tx1"/>
                </a:solidFill>
                <a:latin typeface="+mj-lt"/>
                <a:ea typeface="+mj-lt"/>
                <a:sym typeface="+mn-ea"/>
              </a:rPr>
              <a:t>--</a:t>
            </a:r>
            <a:r>
              <a:rPr lang="zh-CN" noProof="0" dirty="0">
                <a:ln>
                  <a:noFill/>
                </a:ln>
                <a:solidFill>
                  <a:schemeClr val="tx1">
                    <a:alpha val="75000"/>
                  </a:schemeClr>
                </a:solidFill>
                <a:effectLst/>
                <a:uLnTx/>
                <a:uFillTx/>
                <a:latin typeface="+mj-lt"/>
                <a:ea typeface="+mj-lt"/>
                <a:sym typeface="+mn-ea"/>
              </a:rPr>
              <a:t>非法采砂的严重危害</a:t>
            </a:r>
            <a:endParaRPr lang="zh-CN" noProof="0" dirty="0">
              <a:ln>
                <a:noFill/>
              </a:ln>
              <a:solidFill>
                <a:schemeClr val="tx1">
                  <a:alpha val="75000"/>
                </a:schemeClr>
              </a:solidFill>
              <a:effectLst/>
              <a:uLnTx/>
              <a:uFillTx/>
              <a:latin typeface="+mj-lt"/>
              <a:ea typeface="+mj-lt"/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948055" y="1103630"/>
            <a:ext cx="10019030" cy="755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79876" name="图片 1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33138" y="196850"/>
            <a:ext cx="925512" cy="9064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0" name="文本框 99"/>
          <p:cNvSpPr txBox="1"/>
          <p:nvPr/>
        </p:nvSpPr>
        <p:spPr>
          <a:xfrm>
            <a:off x="1031875" y="1490980"/>
            <a:ext cx="9851390" cy="47078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355600">
              <a:lnSpc>
                <a:spcPct val="150000"/>
              </a:lnSpc>
            </a:pPr>
            <a:r>
              <a:rPr lang="zh-CN" sz="2000">
                <a:cs typeface="微软雅黑" panose="020B0503020204020204" pitchFamily="34" charset="-122"/>
              </a:rPr>
              <a:t>河道采砂必须科学有序进行，不能只靠</a:t>
            </a:r>
            <a:r>
              <a:rPr lang="en-US" sz="2000">
                <a:cs typeface="微软雅黑" panose="020B0503020204020204" pitchFamily="34" charset="-122"/>
              </a:rPr>
              <a:t>“</a:t>
            </a:r>
            <a:r>
              <a:rPr lang="zh-CN" sz="2000">
                <a:cs typeface="微软雅黑" panose="020B0503020204020204" pitchFamily="34" charset="-122"/>
              </a:rPr>
              <a:t>堵</a:t>
            </a:r>
            <a:r>
              <a:rPr lang="en-US" sz="2000">
                <a:cs typeface="微软雅黑" panose="020B0503020204020204" pitchFamily="34" charset="-122"/>
              </a:rPr>
              <a:t>”</a:t>
            </a:r>
            <a:r>
              <a:rPr lang="zh-CN" sz="2000">
                <a:cs typeface="微软雅黑" panose="020B0503020204020204" pitchFamily="34" charset="-122"/>
              </a:rPr>
              <a:t>的方式，</a:t>
            </a:r>
            <a:r>
              <a:rPr lang="en-US" sz="2000">
                <a:cs typeface="微软雅黑" panose="020B0503020204020204" pitchFamily="34" charset="-122"/>
              </a:rPr>
              <a:t>“</a:t>
            </a:r>
            <a:r>
              <a:rPr lang="zh-CN" sz="2000">
                <a:cs typeface="微软雅黑" panose="020B0503020204020204" pitchFamily="34" charset="-122"/>
              </a:rPr>
              <a:t>堵</a:t>
            </a:r>
            <a:r>
              <a:rPr lang="en-US" sz="2000">
                <a:cs typeface="微软雅黑" panose="020B0503020204020204" pitchFamily="34" charset="-122"/>
              </a:rPr>
              <a:t>”</a:t>
            </a:r>
            <a:r>
              <a:rPr lang="zh-CN" sz="2000">
                <a:cs typeface="微软雅黑" panose="020B0503020204020204" pitchFamily="34" charset="-122"/>
              </a:rPr>
              <a:t>在限制社会发展的同时，会导致非法采砂更为猖獗，应由</a:t>
            </a:r>
            <a:r>
              <a:rPr lang="en-US" sz="2000">
                <a:cs typeface="微软雅黑" panose="020B0503020204020204" pitchFamily="34" charset="-122"/>
              </a:rPr>
              <a:t>“</a:t>
            </a:r>
            <a:r>
              <a:rPr lang="zh-CN" sz="2000">
                <a:cs typeface="微软雅黑" panose="020B0503020204020204" pitchFamily="34" charset="-122"/>
              </a:rPr>
              <a:t>堵</a:t>
            </a:r>
            <a:r>
              <a:rPr lang="en-US" sz="2000">
                <a:cs typeface="微软雅黑" panose="020B0503020204020204" pitchFamily="34" charset="-122"/>
              </a:rPr>
              <a:t>”</a:t>
            </a:r>
            <a:r>
              <a:rPr lang="zh-CN" sz="2000">
                <a:cs typeface="微软雅黑" panose="020B0503020204020204" pitchFamily="34" charset="-122"/>
              </a:rPr>
              <a:t>到</a:t>
            </a:r>
            <a:r>
              <a:rPr lang="en-US" sz="2000">
                <a:cs typeface="微软雅黑" panose="020B0503020204020204" pitchFamily="34" charset="-122"/>
              </a:rPr>
              <a:t>“</a:t>
            </a:r>
            <a:r>
              <a:rPr lang="zh-CN" sz="2000">
                <a:cs typeface="微软雅黑" panose="020B0503020204020204" pitchFamily="34" charset="-122"/>
              </a:rPr>
              <a:t>疏</a:t>
            </a:r>
            <a:r>
              <a:rPr lang="en-US" sz="2000">
                <a:cs typeface="微软雅黑" panose="020B0503020204020204" pitchFamily="34" charset="-122"/>
              </a:rPr>
              <a:t>”</a:t>
            </a:r>
            <a:r>
              <a:rPr lang="zh-CN" sz="2000">
                <a:cs typeface="微软雅黑" panose="020B0503020204020204" pitchFamily="34" charset="-122"/>
              </a:rPr>
              <a:t>，以达到河道生态、社会发展相对和谐的目的。     河道砂石管理的应围绕参与主体和砂石产业链这两条主线，通过两条主线的要素明确工作重点：      第一条主线是围绕河道砂石管理的各参与主体方，四个主体为：政府、民众、经营单位、使用单位，目前使用主体还未与其他三个主体形成闭环管理，如何打通最后一步，主体利益如何划分，还需要探索研究。      第二条主线是围绕河道砂石产业链各关键环节进行监管，从勘测—规划—审批—开采—存储—销售—运输—应用，进行全流程监管。</a:t>
            </a:r>
            <a:endParaRPr lang="zh-CN" altLang="en-US" sz="2000">
              <a:cs typeface="微软雅黑" panose="020B0503020204020204" pitchFamily="34" charset="-122"/>
            </a:endParaRPr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2778" name="文本占位符 2"/>
          <p:cNvSpPr>
            <a:spLocks noGrp="1"/>
          </p:cNvSpPr>
          <p:nvPr/>
        </p:nvSpPr>
        <p:spPr>
          <a:xfrm>
            <a:off x="1440180" y="350520"/>
            <a:ext cx="4512310" cy="462280"/>
          </a:xfrm>
          <a:prstGeom prst="rect">
            <a:avLst/>
          </a:prstGeom>
          <a:noFill/>
          <a:ln>
            <a:noFill/>
          </a:ln>
        </p:spPr>
        <p:txBody>
          <a:bodyPr anchor="t"/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zh-CN" altLang="en-US" dirty="0">
                <a:solidFill>
                  <a:schemeClr val="tx1"/>
                </a:solidFill>
                <a:latin typeface="+mj-lt"/>
                <a:ea typeface="+mj-lt"/>
                <a:sym typeface="+mn-ea"/>
              </a:rPr>
              <a:t>案例</a:t>
            </a:r>
            <a:r>
              <a:rPr lang="en-US" altLang="zh-CN" b="0" dirty="0">
                <a:solidFill>
                  <a:schemeClr val="tx1"/>
                </a:solidFill>
                <a:latin typeface="+mj-lt"/>
                <a:ea typeface="+mj-lt"/>
                <a:sym typeface="+mn-ea"/>
              </a:rPr>
              <a:t>--</a:t>
            </a:r>
            <a:r>
              <a:rPr lang="zh-CN" noProof="0" dirty="0">
                <a:ln>
                  <a:noFill/>
                </a:ln>
                <a:solidFill>
                  <a:schemeClr val="tx1">
                    <a:alpha val="75000"/>
                  </a:schemeClr>
                </a:solidFill>
                <a:effectLst/>
                <a:uLnTx/>
                <a:uFillTx/>
                <a:latin typeface="+mj-lt"/>
                <a:ea typeface="+mj-lt"/>
                <a:sym typeface="+mn-ea"/>
              </a:rPr>
              <a:t>智慧河砂监管平台</a:t>
            </a:r>
            <a:endParaRPr lang="zh-CN" noProof="0" dirty="0">
              <a:ln>
                <a:noFill/>
              </a:ln>
              <a:solidFill>
                <a:schemeClr val="tx1">
                  <a:alpha val="75000"/>
                </a:schemeClr>
              </a:solidFill>
              <a:effectLst/>
              <a:uLnTx/>
              <a:uFillTx/>
              <a:latin typeface="+mj-lt"/>
              <a:ea typeface="+mj-lt"/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948055" y="1103630"/>
            <a:ext cx="10019030" cy="755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79876" name="图片 1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33138" y="196850"/>
            <a:ext cx="925512" cy="9064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" y="1386205"/>
            <a:ext cx="9770745" cy="46831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8420" y="1386205"/>
            <a:ext cx="9748520" cy="467233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3945" y="1386205"/>
            <a:ext cx="9728835" cy="466280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2778" name="文本占位符 2"/>
          <p:cNvSpPr>
            <a:spLocks noGrp="1"/>
          </p:cNvSpPr>
          <p:nvPr/>
        </p:nvSpPr>
        <p:spPr>
          <a:xfrm>
            <a:off x="1440180" y="350520"/>
            <a:ext cx="7057390" cy="462280"/>
          </a:xfrm>
          <a:prstGeom prst="rect">
            <a:avLst/>
          </a:prstGeom>
          <a:noFill/>
          <a:ln>
            <a:noFill/>
          </a:ln>
        </p:spPr>
        <p:txBody>
          <a:bodyPr anchor="t"/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lt"/>
                <a:sym typeface="+mn-ea"/>
              </a:rPr>
              <a:t>案例</a:t>
            </a:r>
            <a:r>
              <a:rPr lang="en-US" altLang="zh-CN" b="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lt"/>
                <a:sym typeface="+mn-ea"/>
              </a:rPr>
              <a:t>--</a:t>
            </a: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lt"/>
                <a:sym typeface="+mn-ea"/>
              </a:rPr>
              <a:t>智慧砂石营销管理系统</a:t>
            </a:r>
            <a:endParaRPr lang="zh-CN" altLang="en-US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j-lt"/>
              <a:ea typeface="+mj-lt"/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948055" y="1103630"/>
            <a:ext cx="10019030" cy="755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8374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8115" y="1208088"/>
            <a:ext cx="9034463" cy="5148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9876" name="图片 1" descr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3138" y="196850"/>
            <a:ext cx="925512" cy="9064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8" name="直接连接符 7"/>
          <p:cNvCxnSpPr/>
          <p:nvPr/>
        </p:nvCxnSpPr>
        <p:spPr>
          <a:xfrm>
            <a:off x="6384290" y="2990850"/>
            <a:ext cx="0" cy="2242820"/>
          </a:xfrm>
          <a:prstGeom prst="line">
            <a:avLst/>
          </a:prstGeom>
          <a:ln w="12700" cmpd="sng">
            <a:solidFill>
              <a:srgbClr val="FEC00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778" name="文本占位符 2"/>
          <p:cNvSpPr>
            <a:spLocks noGrp="1"/>
          </p:cNvSpPr>
          <p:nvPr/>
        </p:nvSpPr>
        <p:spPr>
          <a:xfrm>
            <a:off x="1440180" y="350520"/>
            <a:ext cx="4512310" cy="462280"/>
          </a:xfrm>
          <a:prstGeom prst="rect">
            <a:avLst/>
          </a:prstGeom>
          <a:noFill/>
          <a:ln>
            <a:noFill/>
          </a:ln>
        </p:spPr>
        <p:txBody>
          <a:bodyPr anchor="t"/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lt"/>
                <a:sym typeface="+mn-ea"/>
              </a:rPr>
              <a:t>案例</a:t>
            </a:r>
            <a:r>
              <a:rPr lang="en-US" altLang="zh-CN" b="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lt"/>
                <a:sym typeface="+mn-ea"/>
              </a:rPr>
              <a:t>--</a:t>
            </a:r>
            <a:r>
              <a:rPr lang="zh-CN" altLang="en-US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j-lt"/>
                <a:ea typeface="+mj-lt"/>
                <a:sym typeface="+mn-ea"/>
              </a:rPr>
              <a:t>前端物联感知设备</a:t>
            </a:r>
            <a:endParaRPr lang="zh-CN" altLang="en-US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j-lt"/>
              <a:ea typeface="+mj-lt"/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948055" y="1103630"/>
            <a:ext cx="10019030" cy="755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79876" name="图片 1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33138" y="196850"/>
            <a:ext cx="925512" cy="9064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8" name="图片 6" descr="华水大数据融合一体机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7678" y="1282700"/>
            <a:ext cx="1673225" cy="4895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9" name="图片 168" descr="u=3004991946,2199931467&amp;fm=26&amp;gp=0[1]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4310" y="4566285"/>
            <a:ext cx="1153160" cy="996315"/>
          </a:xfrm>
          <a:prstGeom prst="rect">
            <a:avLst/>
          </a:prstGeom>
        </p:spPr>
      </p:pic>
      <p:pic>
        <p:nvPicPr>
          <p:cNvPr id="170" name="图片 169" descr="u=3415478934,1828225275&amp;fm=26&amp;gp=0[1]"/>
          <p:cNvPicPr>
            <a:picLocks noChangeAspect="1"/>
          </p:cNvPicPr>
          <p:nvPr/>
        </p:nvPicPr>
        <p:blipFill>
          <a:blip r:embed="rId4"/>
          <a:srcRect t="17912"/>
          <a:stretch>
            <a:fillRect/>
          </a:stretch>
        </p:blipFill>
        <p:spPr>
          <a:xfrm>
            <a:off x="9476740" y="3058160"/>
            <a:ext cx="1368425" cy="1123315"/>
          </a:xfrm>
          <a:prstGeom prst="rect">
            <a:avLst/>
          </a:prstGeom>
        </p:spPr>
      </p:pic>
      <p:pic>
        <p:nvPicPr>
          <p:cNvPr id="171" name="图片 17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6998" y="2957195"/>
            <a:ext cx="744855" cy="1315720"/>
          </a:xfrm>
          <a:prstGeom prst="rect">
            <a:avLst/>
          </a:prstGeom>
        </p:spPr>
      </p:pic>
      <p:pic>
        <p:nvPicPr>
          <p:cNvPr id="172" name="图片 171" descr="u=841136525,3612821033&amp;fm=15&amp;gp=0[1]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2155" y="4457065"/>
            <a:ext cx="1381760" cy="1105535"/>
          </a:xfrm>
          <a:prstGeom prst="rect">
            <a:avLst/>
          </a:prstGeom>
        </p:spPr>
      </p:pic>
      <p:sp>
        <p:nvSpPr>
          <p:cNvPr id="3" name="圆角矩形 2"/>
          <p:cNvSpPr/>
          <p:nvPr>
            <p:custDataLst>
              <p:tags r:id="rId7"/>
            </p:custDataLst>
          </p:nvPr>
        </p:nvSpPr>
        <p:spPr>
          <a:xfrm>
            <a:off x="2411674" y="4457043"/>
            <a:ext cx="2120217" cy="1132504"/>
          </a:xfrm>
          <a:prstGeom prst="roundRect">
            <a:avLst/>
          </a:prstGeom>
          <a:noFill/>
          <a:ln>
            <a:solidFill>
              <a:srgbClr val="EA8807"/>
            </a:solidFill>
          </a:ln>
        </p:spPr>
        <p:style>
          <a:lnRef idx="2">
            <a:srgbClr val="2CBEBB">
              <a:shade val="50000"/>
            </a:srgbClr>
          </a:lnRef>
          <a:fillRef idx="1">
            <a:srgbClr val="2CBEBB"/>
          </a:fillRef>
          <a:effectRef idx="0">
            <a:srgbClr val="2CBEBB"/>
          </a:effectRef>
          <a:fontRef idx="minor">
            <a:srgbClr val="FFFFFF"/>
          </a:fontRef>
        </p:style>
        <p:txBody>
          <a:bodyPr rtlCol="0" anchor="ctr">
            <a:normAutofit/>
          </a:bodyPr>
          <a:p>
            <a:pPr algn="ctr"/>
            <a:r>
              <a:rPr lang="zh-CN" altLang="en-US" sz="2000" dirty="0">
                <a:solidFill>
                  <a:srgbClr val="5F5F5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北斗、</a:t>
            </a:r>
            <a:r>
              <a:rPr lang="en-US" altLang="zh-CN" sz="2000" dirty="0">
                <a:solidFill>
                  <a:srgbClr val="5F5F5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GPS</a:t>
            </a:r>
            <a:r>
              <a:rPr lang="zh-CN" altLang="en-US" sz="2000" dirty="0">
                <a:solidFill>
                  <a:srgbClr val="5F5F5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卫星定位仪</a:t>
            </a:r>
            <a:endParaRPr lang="zh-CN" altLang="en-US" sz="2000" dirty="0">
              <a:solidFill>
                <a:srgbClr val="5F5F5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" name="圆角矩形 3"/>
          <p:cNvSpPr/>
          <p:nvPr>
            <p:custDataLst>
              <p:tags r:id="rId8"/>
            </p:custDataLst>
          </p:nvPr>
        </p:nvSpPr>
        <p:spPr>
          <a:xfrm>
            <a:off x="5227456" y="1858419"/>
            <a:ext cx="2120217" cy="1132504"/>
          </a:xfrm>
          <a:prstGeom prst="roundRect">
            <a:avLst/>
          </a:prstGeom>
          <a:noFill/>
          <a:ln>
            <a:solidFill>
              <a:srgbClr val="EA8807"/>
            </a:solidFill>
          </a:ln>
        </p:spPr>
        <p:style>
          <a:lnRef idx="2">
            <a:srgbClr val="2CBEBB">
              <a:shade val="50000"/>
            </a:srgbClr>
          </a:lnRef>
          <a:fillRef idx="1">
            <a:srgbClr val="2CBEBB"/>
          </a:fillRef>
          <a:effectRef idx="0">
            <a:srgbClr val="2CBEBB"/>
          </a:effectRef>
          <a:fontRef idx="minor">
            <a:srgbClr val="FFFFFF"/>
          </a:fontRef>
        </p:style>
        <p:txBody>
          <a:bodyPr rtlCol="0" anchor="ctr">
            <a:normAutofit/>
          </a:bodyPr>
          <a:p>
            <a:pPr algn="ctr"/>
            <a:r>
              <a:rPr lang="zh-CN" altLang="en-US" sz="2000" dirty="0">
                <a:solidFill>
                  <a:srgbClr val="5F5F5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水利大数据一体机</a:t>
            </a:r>
            <a:endParaRPr lang="zh-CN" altLang="en-US" sz="2000" dirty="0">
              <a:solidFill>
                <a:srgbClr val="5F5F5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圆角矩形 4"/>
          <p:cNvSpPr/>
          <p:nvPr>
            <p:custDataLst>
              <p:tags r:id="rId9"/>
            </p:custDataLst>
          </p:nvPr>
        </p:nvSpPr>
        <p:spPr>
          <a:xfrm>
            <a:off x="7246163" y="3049575"/>
            <a:ext cx="2120217" cy="1132504"/>
          </a:xfrm>
          <a:prstGeom prst="roundRect">
            <a:avLst/>
          </a:prstGeom>
          <a:noFill/>
          <a:ln>
            <a:solidFill>
              <a:srgbClr val="EA8807"/>
            </a:solidFill>
          </a:ln>
        </p:spPr>
        <p:style>
          <a:lnRef idx="2">
            <a:srgbClr val="2CBEBB">
              <a:shade val="50000"/>
            </a:srgbClr>
          </a:lnRef>
          <a:fillRef idx="1">
            <a:srgbClr val="2CBEBB"/>
          </a:fillRef>
          <a:effectRef idx="0">
            <a:srgbClr val="2CBEBB"/>
          </a:effectRef>
          <a:fontRef idx="minor">
            <a:srgbClr val="FFFFFF"/>
          </a:fontRef>
        </p:style>
        <p:txBody>
          <a:bodyPr rtlCol="0" anchor="ctr">
            <a:normAutofit/>
          </a:bodyPr>
          <a:p>
            <a:pPr algn="ctr"/>
            <a:r>
              <a:rPr lang="en-US" altLang="zh-CN" sz="2000" dirty="0">
                <a:solidFill>
                  <a:srgbClr val="5F5F5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IPv6</a:t>
            </a:r>
            <a:r>
              <a:rPr lang="zh-CN" altLang="en-US" sz="2000" dirty="0">
                <a:solidFill>
                  <a:srgbClr val="5F5F5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智能网关</a:t>
            </a:r>
            <a:endParaRPr lang="zh-CN" altLang="en-US" sz="2000" dirty="0">
              <a:solidFill>
                <a:srgbClr val="5F5F5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7" name="圆角矩形 6"/>
          <p:cNvSpPr/>
          <p:nvPr>
            <p:custDataLst>
              <p:tags r:id="rId10"/>
            </p:custDataLst>
          </p:nvPr>
        </p:nvSpPr>
        <p:spPr>
          <a:xfrm>
            <a:off x="8240395" y="4487055"/>
            <a:ext cx="2120217" cy="1132504"/>
          </a:xfrm>
          <a:prstGeom prst="roundRect">
            <a:avLst/>
          </a:prstGeom>
          <a:noFill/>
          <a:ln>
            <a:solidFill>
              <a:srgbClr val="EA8807"/>
            </a:solidFill>
          </a:ln>
        </p:spPr>
        <p:style>
          <a:lnRef idx="2">
            <a:srgbClr val="2CBEBB">
              <a:shade val="50000"/>
            </a:srgbClr>
          </a:lnRef>
          <a:fillRef idx="1">
            <a:srgbClr val="2CBEBB"/>
          </a:fillRef>
          <a:effectRef idx="0">
            <a:srgbClr val="2CBEBB"/>
          </a:effectRef>
          <a:fontRef idx="minor">
            <a:srgbClr val="FFFFFF"/>
          </a:fontRef>
        </p:style>
        <p:txBody>
          <a:bodyPr rtlCol="0" anchor="ctr">
            <a:normAutofit/>
          </a:bodyPr>
          <a:p>
            <a:pPr algn="ctr"/>
            <a:r>
              <a:rPr lang="en-US" altLang="zh-CN" sz="2000" dirty="0">
                <a:solidFill>
                  <a:srgbClr val="5F5F5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RFID</a:t>
            </a:r>
            <a:r>
              <a:rPr lang="zh-CN" altLang="en-US" sz="2000" dirty="0">
                <a:solidFill>
                  <a:srgbClr val="5F5F5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智能车辆识别仪</a:t>
            </a:r>
            <a:endParaRPr lang="zh-CN" altLang="en-US" sz="2000" dirty="0">
              <a:solidFill>
                <a:srgbClr val="5F5F5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7" name="任意多边形 16"/>
          <p:cNvSpPr/>
          <p:nvPr>
            <p:custDataLst>
              <p:tags r:id="rId11"/>
            </p:custDataLst>
          </p:nvPr>
        </p:nvSpPr>
        <p:spPr>
          <a:xfrm>
            <a:off x="6911445" y="4194576"/>
            <a:ext cx="1032721" cy="1000817"/>
          </a:xfrm>
          <a:custGeom>
            <a:avLst/>
            <a:gdLst>
              <a:gd name="connsiteX0" fmla="*/ 1447800 w 1493953"/>
              <a:gd name="connsiteY0" fmla="*/ 0 h 1447800"/>
              <a:gd name="connsiteX1" fmla="*/ 1314450 w 1493953"/>
              <a:gd name="connsiteY1" fmla="*/ 914400 h 1447800"/>
              <a:gd name="connsiteX2" fmla="*/ 0 w 1493953"/>
              <a:gd name="connsiteY2" fmla="*/ 1447800 h 144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93953" h="1447800">
                <a:moveTo>
                  <a:pt x="1447800" y="0"/>
                </a:moveTo>
                <a:cubicBezTo>
                  <a:pt x="1501775" y="336550"/>
                  <a:pt x="1555750" y="673100"/>
                  <a:pt x="1314450" y="914400"/>
                </a:cubicBezTo>
                <a:cubicBezTo>
                  <a:pt x="1073150" y="1155700"/>
                  <a:pt x="0" y="1447800"/>
                  <a:pt x="0" y="1447800"/>
                </a:cubicBezTo>
              </a:path>
            </a:pathLst>
          </a:custGeom>
          <a:noFill/>
          <a:ln>
            <a:solidFill>
              <a:srgbClr val="EA8807"/>
            </a:solidFill>
            <a:prstDash val="sysDash"/>
          </a:ln>
        </p:spPr>
        <p:style>
          <a:lnRef idx="2">
            <a:srgbClr val="2CBEBB">
              <a:shade val="50000"/>
            </a:srgbClr>
          </a:lnRef>
          <a:fillRef idx="1">
            <a:srgbClr val="2CBEBB"/>
          </a:fillRef>
          <a:effectRef idx="0">
            <a:srgbClr val="2CBEBB"/>
          </a:effectRef>
          <a:fontRef idx="minor">
            <a:srgbClr val="FFFFFF"/>
          </a:fontRef>
        </p:style>
        <p:txBody>
          <a:bodyPr rtlCol="0" anchor="ctr">
            <a:normAutofit/>
          </a:bodyPr>
          <a:p>
            <a:pPr algn="ctr"/>
            <a:endParaRPr lang="zh-CN" altLang="en-US"/>
          </a:p>
        </p:txBody>
      </p:sp>
      <p:sp>
        <p:nvSpPr>
          <p:cNvPr id="18" name="任意多边形 17"/>
          <p:cNvSpPr/>
          <p:nvPr>
            <p:custDataLst>
              <p:tags r:id="rId12"/>
            </p:custDataLst>
          </p:nvPr>
        </p:nvSpPr>
        <p:spPr>
          <a:xfrm>
            <a:off x="7569877" y="5619558"/>
            <a:ext cx="1277359" cy="171192"/>
          </a:xfrm>
          <a:custGeom>
            <a:avLst/>
            <a:gdLst>
              <a:gd name="connsiteX0" fmla="*/ 1847850 w 1847850"/>
              <a:gd name="connsiteY0" fmla="*/ 0 h 247650"/>
              <a:gd name="connsiteX1" fmla="*/ 1524000 w 1847850"/>
              <a:gd name="connsiteY1" fmla="*/ 228600 h 247650"/>
              <a:gd name="connsiteX2" fmla="*/ 704850 w 1847850"/>
              <a:gd name="connsiteY2" fmla="*/ 114300 h 247650"/>
              <a:gd name="connsiteX3" fmla="*/ 0 w 1847850"/>
              <a:gd name="connsiteY3" fmla="*/ 247650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7850" h="247650">
                <a:moveTo>
                  <a:pt x="1847850" y="0"/>
                </a:moveTo>
                <a:cubicBezTo>
                  <a:pt x="1781175" y="104775"/>
                  <a:pt x="1714500" y="209550"/>
                  <a:pt x="1524000" y="228600"/>
                </a:cubicBezTo>
                <a:cubicBezTo>
                  <a:pt x="1333500" y="247650"/>
                  <a:pt x="958850" y="111125"/>
                  <a:pt x="704850" y="114300"/>
                </a:cubicBezTo>
                <a:cubicBezTo>
                  <a:pt x="450850" y="117475"/>
                  <a:pt x="225425" y="182562"/>
                  <a:pt x="0" y="247650"/>
                </a:cubicBezTo>
              </a:path>
            </a:pathLst>
          </a:custGeom>
          <a:noFill/>
          <a:ln>
            <a:solidFill>
              <a:srgbClr val="EA8807"/>
            </a:solidFill>
            <a:prstDash val="sysDash"/>
          </a:ln>
        </p:spPr>
        <p:style>
          <a:lnRef idx="2">
            <a:srgbClr val="2CBEBB">
              <a:shade val="50000"/>
            </a:srgbClr>
          </a:lnRef>
          <a:fillRef idx="1">
            <a:srgbClr val="2CBEBB"/>
          </a:fillRef>
          <a:effectRef idx="0">
            <a:srgbClr val="2CBEBB"/>
          </a:effectRef>
          <a:fontRef idx="minor">
            <a:srgbClr val="FFFFFF"/>
          </a:fontRef>
        </p:style>
        <p:txBody>
          <a:bodyPr rtlCol="0" anchor="ctr">
            <a:normAutofit fontScale="25000" lnSpcReduction="20000"/>
          </a:bodyPr>
          <a:p>
            <a:pPr algn="ctr"/>
            <a:endParaRPr lang="zh-CN" altLang="en-US"/>
          </a:p>
        </p:txBody>
      </p:sp>
      <p:sp>
        <p:nvSpPr>
          <p:cNvPr id="22" name="任意多边形 21"/>
          <p:cNvSpPr/>
          <p:nvPr>
            <p:custDataLst>
              <p:tags r:id="rId13"/>
            </p:custDataLst>
          </p:nvPr>
        </p:nvSpPr>
        <p:spPr>
          <a:xfrm flipH="1">
            <a:off x="5007689" y="4325679"/>
            <a:ext cx="1032721" cy="894695"/>
          </a:xfrm>
          <a:custGeom>
            <a:avLst/>
            <a:gdLst>
              <a:gd name="connsiteX0" fmla="*/ 1447800 w 1493953"/>
              <a:gd name="connsiteY0" fmla="*/ 0 h 1447800"/>
              <a:gd name="connsiteX1" fmla="*/ 1314450 w 1493953"/>
              <a:gd name="connsiteY1" fmla="*/ 914400 h 1447800"/>
              <a:gd name="connsiteX2" fmla="*/ 0 w 1493953"/>
              <a:gd name="connsiteY2" fmla="*/ 1447800 h 144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93953" h="1447800">
                <a:moveTo>
                  <a:pt x="1447800" y="0"/>
                </a:moveTo>
                <a:cubicBezTo>
                  <a:pt x="1501775" y="336550"/>
                  <a:pt x="1555750" y="673100"/>
                  <a:pt x="1314450" y="914400"/>
                </a:cubicBezTo>
                <a:cubicBezTo>
                  <a:pt x="1073150" y="1155700"/>
                  <a:pt x="0" y="1447800"/>
                  <a:pt x="0" y="1447800"/>
                </a:cubicBezTo>
              </a:path>
            </a:pathLst>
          </a:custGeom>
          <a:noFill/>
          <a:ln>
            <a:solidFill>
              <a:srgbClr val="EA8807"/>
            </a:solidFill>
            <a:prstDash val="sysDash"/>
          </a:ln>
        </p:spPr>
        <p:style>
          <a:lnRef idx="2">
            <a:srgbClr val="2CBEBB">
              <a:shade val="50000"/>
            </a:srgbClr>
          </a:lnRef>
          <a:fillRef idx="1">
            <a:srgbClr val="2CBEBB"/>
          </a:fillRef>
          <a:effectRef idx="0">
            <a:srgbClr val="2CBEBB"/>
          </a:effectRef>
          <a:fontRef idx="minor">
            <a:srgbClr val="FFFFFF"/>
          </a:fontRef>
        </p:style>
        <p:txBody>
          <a:bodyPr rtlCol="0" anchor="ctr">
            <a:normAutofit/>
          </a:bodyPr>
          <a:p>
            <a:pPr algn="ctr"/>
            <a:endParaRPr lang="zh-CN" altLang="en-US"/>
          </a:p>
        </p:txBody>
      </p:sp>
      <p:sp>
        <p:nvSpPr>
          <p:cNvPr id="23" name="圆角矩形 22"/>
          <p:cNvSpPr/>
          <p:nvPr>
            <p:custDataLst>
              <p:tags r:id="rId14"/>
            </p:custDataLst>
          </p:nvPr>
        </p:nvSpPr>
        <p:spPr>
          <a:xfrm>
            <a:off x="3734816" y="3175285"/>
            <a:ext cx="2120217" cy="1132504"/>
          </a:xfrm>
          <a:prstGeom prst="roundRect">
            <a:avLst/>
          </a:prstGeom>
          <a:noFill/>
          <a:ln>
            <a:solidFill>
              <a:srgbClr val="EA8807"/>
            </a:solidFill>
          </a:ln>
        </p:spPr>
        <p:style>
          <a:lnRef idx="2">
            <a:srgbClr val="2CBEBB">
              <a:shade val="50000"/>
            </a:srgbClr>
          </a:lnRef>
          <a:fillRef idx="1">
            <a:srgbClr val="2CBEBB"/>
          </a:fillRef>
          <a:effectRef idx="0">
            <a:srgbClr val="2CBEBB"/>
          </a:effectRef>
          <a:fontRef idx="minor">
            <a:srgbClr val="FFFFFF"/>
          </a:fontRef>
        </p:style>
        <p:txBody>
          <a:bodyPr rtlCol="0" anchor="ctr">
            <a:normAutofit/>
          </a:bodyPr>
          <a:p>
            <a:pPr algn="ctr"/>
            <a:r>
              <a:rPr lang="zh-CN" altLang="en-US" sz="2000" dirty="0">
                <a:solidFill>
                  <a:srgbClr val="5F5F5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智慧水利影像监测仪</a:t>
            </a:r>
            <a:endParaRPr lang="zh-CN" altLang="en-US" sz="2000" dirty="0">
              <a:solidFill>
                <a:srgbClr val="5F5F5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任意多边形 23"/>
          <p:cNvSpPr/>
          <p:nvPr>
            <p:custDataLst>
              <p:tags r:id="rId15"/>
            </p:custDataLst>
          </p:nvPr>
        </p:nvSpPr>
        <p:spPr>
          <a:xfrm flipH="1">
            <a:off x="3883015" y="5607436"/>
            <a:ext cx="1277359" cy="171192"/>
          </a:xfrm>
          <a:custGeom>
            <a:avLst/>
            <a:gdLst>
              <a:gd name="connsiteX0" fmla="*/ 1847850 w 1847850"/>
              <a:gd name="connsiteY0" fmla="*/ 0 h 247650"/>
              <a:gd name="connsiteX1" fmla="*/ 1524000 w 1847850"/>
              <a:gd name="connsiteY1" fmla="*/ 228600 h 247650"/>
              <a:gd name="connsiteX2" fmla="*/ 704850 w 1847850"/>
              <a:gd name="connsiteY2" fmla="*/ 114300 h 247650"/>
              <a:gd name="connsiteX3" fmla="*/ 0 w 1847850"/>
              <a:gd name="connsiteY3" fmla="*/ 247650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7850" h="247650">
                <a:moveTo>
                  <a:pt x="1847850" y="0"/>
                </a:moveTo>
                <a:cubicBezTo>
                  <a:pt x="1781175" y="104775"/>
                  <a:pt x="1714500" y="209550"/>
                  <a:pt x="1524000" y="228600"/>
                </a:cubicBezTo>
                <a:cubicBezTo>
                  <a:pt x="1333500" y="247650"/>
                  <a:pt x="958850" y="111125"/>
                  <a:pt x="704850" y="114300"/>
                </a:cubicBezTo>
                <a:cubicBezTo>
                  <a:pt x="450850" y="117475"/>
                  <a:pt x="225425" y="182562"/>
                  <a:pt x="0" y="247650"/>
                </a:cubicBezTo>
              </a:path>
            </a:pathLst>
          </a:custGeom>
          <a:noFill/>
          <a:ln>
            <a:solidFill>
              <a:srgbClr val="EA8807"/>
            </a:solidFill>
            <a:prstDash val="sysDash"/>
          </a:ln>
        </p:spPr>
        <p:style>
          <a:lnRef idx="2">
            <a:srgbClr val="2CBEBB">
              <a:shade val="50000"/>
            </a:srgbClr>
          </a:lnRef>
          <a:fillRef idx="1">
            <a:srgbClr val="2CBEBB"/>
          </a:fillRef>
          <a:effectRef idx="0">
            <a:srgbClr val="2CBEBB"/>
          </a:effectRef>
          <a:fontRef idx="minor">
            <a:srgbClr val="FFFFFF"/>
          </a:fontRef>
        </p:style>
        <p:txBody>
          <a:bodyPr rtlCol="0" anchor="ctr">
            <a:normAutofit fontScale="25000" lnSpcReduction="20000"/>
          </a:bodyPr>
          <a:p>
            <a:pPr algn="ctr"/>
            <a:endParaRPr lang="zh-CN" altLang="en-US"/>
          </a:p>
        </p:txBody>
      </p:sp>
      <p:sp>
        <p:nvSpPr>
          <p:cNvPr id="2" name="圆角矩形 1"/>
          <p:cNvSpPr/>
          <p:nvPr>
            <p:custDataLst>
              <p:tags r:id="rId16"/>
            </p:custDataLst>
          </p:nvPr>
        </p:nvSpPr>
        <p:spPr>
          <a:xfrm>
            <a:off x="4828540" y="5143500"/>
            <a:ext cx="3115310" cy="1025525"/>
          </a:xfrm>
          <a:prstGeom prst="roundRect">
            <a:avLst/>
          </a:prstGeom>
          <a:solidFill>
            <a:srgbClr val="CC1F4C"/>
          </a:solidFill>
          <a:ln>
            <a:noFill/>
          </a:ln>
        </p:spPr>
        <p:style>
          <a:lnRef idx="2">
            <a:srgbClr val="2CBEBB">
              <a:shade val="50000"/>
            </a:srgbClr>
          </a:lnRef>
          <a:fillRef idx="1">
            <a:srgbClr val="2CBEBB"/>
          </a:fillRef>
          <a:effectRef idx="0">
            <a:srgbClr val="2CBEBB"/>
          </a:effectRef>
          <a:fontRef idx="minor">
            <a:srgbClr val="FFFFFF"/>
          </a:fontRef>
        </p:style>
        <p:txBody>
          <a:bodyPr rtlCol="0" anchor="ctr">
            <a:noAutofit/>
          </a:bodyPr>
          <a:p>
            <a:pPr algn="ctr">
              <a:lnSpc>
                <a:spcPct val="150000"/>
              </a:lnSpc>
            </a:pPr>
            <a:r>
              <a:rPr lang="zh-CN" altLang="en-US" sz="22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智慧河砂大数据监管</a:t>
            </a:r>
            <a:endParaRPr lang="zh-CN" altLang="en-US" sz="22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2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平台</a:t>
            </a:r>
            <a:endParaRPr lang="zh-CN" altLang="en-US" sz="22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2778" name="文本占位符 2"/>
          <p:cNvSpPr>
            <a:spLocks noGrp="1"/>
          </p:cNvSpPr>
          <p:nvPr/>
        </p:nvSpPr>
        <p:spPr>
          <a:xfrm>
            <a:off x="1440180" y="350520"/>
            <a:ext cx="4512310" cy="462280"/>
          </a:xfrm>
          <a:prstGeom prst="rect">
            <a:avLst/>
          </a:prstGeom>
          <a:noFill/>
          <a:ln>
            <a:noFill/>
          </a:ln>
        </p:spPr>
        <p:txBody>
          <a:bodyPr anchor="t"/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zh-CN" altLang="en-US" dirty="0">
                <a:solidFill>
                  <a:srgbClr val="262626"/>
                </a:solidFill>
                <a:latin typeface="+mj-lt"/>
                <a:ea typeface="+mj-lt"/>
                <a:sym typeface="+mn-ea"/>
              </a:rPr>
              <a:t>案例</a:t>
            </a:r>
            <a:r>
              <a:rPr lang="en-US" altLang="zh-CN" b="0" dirty="0">
                <a:solidFill>
                  <a:srgbClr val="262626"/>
                </a:solidFill>
                <a:latin typeface="+mj-lt"/>
                <a:ea typeface="+mj-lt"/>
                <a:sym typeface="+mn-ea"/>
              </a:rPr>
              <a:t>--</a:t>
            </a:r>
            <a:r>
              <a:rPr lang="zh-CN" dirty="0">
                <a:solidFill>
                  <a:srgbClr val="262626"/>
                </a:solidFill>
                <a:latin typeface="+mj-lt"/>
                <a:ea typeface="+mj-lt"/>
                <a:sym typeface="+mn-ea"/>
              </a:rPr>
              <a:t>智慧水利影像监测仪</a:t>
            </a:r>
            <a:endParaRPr lang="zh-CN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+mj-lt"/>
              <a:ea typeface="+mj-lt"/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948055" y="1103630"/>
            <a:ext cx="10019030" cy="755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l="849" t="1087"/>
          <a:stretch>
            <a:fillRect/>
          </a:stretch>
        </p:blipFill>
        <p:spPr>
          <a:xfrm>
            <a:off x="4884420" y="2043430"/>
            <a:ext cx="6779895" cy="374078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71500" y="1537970"/>
            <a:ext cx="4410710" cy="42462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en-US" altLang="zh-CN" sz="2000" b="1"/>
              <a:t>自动化</a:t>
            </a:r>
            <a:r>
              <a:rPr lang="en-US" altLang="zh-CN" sz="2000"/>
              <a:t>：监测、解析、合理性检验、编码、传输、全过程自动实现</a:t>
            </a:r>
            <a:endParaRPr lang="en-US" altLang="zh-CN" sz="2000"/>
          </a:p>
          <a:p>
            <a:pPr>
              <a:lnSpc>
                <a:spcPct val="150000"/>
              </a:lnSpc>
            </a:pPr>
            <a:r>
              <a:rPr lang="en-US" altLang="zh-CN" sz="2000" b="1"/>
              <a:t>智能化</a:t>
            </a:r>
            <a:r>
              <a:rPr lang="en-US" altLang="zh-CN" sz="2000"/>
              <a:t>：AI智能解析、侦别、预警</a:t>
            </a:r>
            <a:endParaRPr lang="en-US" altLang="zh-CN" sz="2000"/>
          </a:p>
          <a:p>
            <a:pPr>
              <a:lnSpc>
                <a:spcPct val="150000"/>
              </a:lnSpc>
            </a:pPr>
            <a:r>
              <a:rPr lang="en-US" altLang="zh-CN" sz="2000" b="1"/>
              <a:t>数字化</a:t>
            </a:r>
            <a:r>
              <a:rPr lang="en-US" altLang="zh-CN" sz="2000"/>
              <a:t>：实时监测，量化解析</a:t>
            </a:r>
            <a:endParaRPr lang="en-US" altLang="zh-CN" sz="2000"/>
          </a:p>
          <a:p>
            <a:pPr>
              <a:lnSpc>
                <a:spcPct val="150000"/>
              </a:lnSpc>
            </a:pPr>
            <a:r>
              <a:rPr lang="en-US" altLang="zh-CN" sz="2000" b="1"/>
              <a:t>实时化</a:t>
            </a:r>
            <a:r>
              <a:rPr lang="en-US" altLang="zh-CN" sz="2000"/>
              <a:t>：定时监测、随机招测</a:t>
            </a:r>
            <a:endParaRPr lang="en-US" altLang="zh-CN" sz="2000"/>
          </a:p>
          <a:p>
            <a:pPr>
              <a:lnSpc>
                <a:spcPct val="150000"/>
              </a:lnSpc>
            </a:pPr>
            <a:r>
              <a:rPr lang="en-US" altLang="zh-CN" sz="2000" b="1"/>
              <a:t>可视化</a:t>
            </a:r>
            <a:r>
              <a:rPr lang="en-US" altLang="zh-CN" sz="2000"/>
              <a:t>：监测过程影像回传、随时检验成果精度及合理性</a:t>
            </a:r>
            <a:endParaRPr lang="en-US" altLang="zh-CN" sz="2000"/>
          </a:p>
          <a:p>
            <a:pPr>
              <a:lnSpc>
                <a:spcPct val="150000"/>
              </a:lnSpc>
            </a:pPr>
            <a:r>
              <a:rPr lang="en-US" altLang="zh-CN" sz="2000" b="1"/>
              <a:t>一体化</a:t>
            </a:r>
            <a:r>
              <a:rPr lang="en-US" altLang="zh-CN" sz="2000"/>
              <a:t>：一机多能，一机多用、供电、通讯资源共享、降低成本、方便运维</a:t>
            </a:r>
            <a:endParaRPr lang="en-US" altLang="zh-CN" sz="2000"/>
          </a:p>
        </p:txBody>
      </p:sp>
      <p:pic>
        <p:nvPicPr>
          <p:cNvPr id="79876" name="图片 1" descr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3138" y="196850"/>
            <a:ext cx="925512" cy="9064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2778" name="文本占位符 2"/>
          <p:cNvSpPr>
            <a:spLocks noGrp="1"/>
          </p:cNvSpPr>
          <p:nvPr/>
        </p:nvSpPr>
        <p:spPr>
          <a:xfrm>
            <a:off x="1440180" y="350520"/>
            <a:ext cx="4512310" cy="462280"/>
          </a:xfrm>
          <a:prstGeom prst="rect">
            <a:avLst/>
          </a:prstGeom>
          <a:noFill/>
          <a:ln>
            <a:noFill/>
          </a:ln>
        </p:spPr>
        <p:txBody>
          <a:bodyPr anchor="t"/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zh-CN" altLang="en-US" dirty="0">
                <a:solidFill>
                  <a:srgbClr val="262626"/>
                </a:solidFill>
                <a:latin typeface="+mj-lt"/>
                <a:ea typeface="+mj-lt"/>
                <a:sym typeface="+mn-ea"/>
              </a:rPr>
              <a:t>案例</a:t>
            </a:r>
            <a:r>
              <a:rPr lang="en-US" altLang="zh-CN" b="0" dirty="0">
                <a:solidFill>
                  <a:srgbClr val="262626"/>
                </a:solidFill>
                <a:latin typeface="+mj-lt"/>
                <a:ea typeface="+mj-lt"/>
                <a:sym typeface="+mn-ea"/>
              </a:rPr>
              <a:t>--</a:t>
            </a:r>
            <a:r>
              <a:rPr lang="zh-CN" altLang="en-US" dirty="0">
                <a:solidFill>
                  <a:srgbClr val="262626"/>
                </a:solidFill>
                <a:latin typeface="+mj-lt"/>
                <a:ea typeface="+mj-lt"/>
                <a:sym typeface="+mn-ea"/>
              </a:rPr>
              <a:t>砂石大数据模型分析</a:t>
            </a:r>
            <a:endParaRPr lang="en-US" altLang="zh-CN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+mj-lt"/>
              <a:ea typeface="+mj-lt"/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948055" y="1103630"/>
            <a:ext cx="10019030" cy="755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2" name="梯形 12"/>
          <p:cNvSpPr/>
          <p:nvPr/>
        </p:nvSpPr>
        <p:spPr>
          <a:xfrm>
            <a:off x="3265710" y="1130640"/>
            <a:ext cx="5713635" cy="5429113"/>
          </a:xfrm>
          <a:prstGeom prst="diamond">
            <a:avLst/>
          </a:prstGeom>
          <a:solidFill>
            <a:srgbClr val="4C8DFF">
              <a:alpha val="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/>
          </a:p>
        </p:txBody>
      </p:sp>
      <p:sp>
        <p:nvSpPr>
          <p:cNvPr id="93" name="Text Box 10"/>
          <p:cNvSpPr txBox="1">
            <a:spLocks noChangeArrowheads="1"/>
          </p:cNvSpPr>
          <p:nvPr/>
        </p:nvSpPr>
        <p:spPr bwMode="auto">
          <a:xfrm>
            <a:off x="9271635" y="1383030"/>
            <a:ext cx="2129790" cy="5073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5720" tIns="22860" rIns="45720" bIns="22860">
            <a:spAutoFit/>
          </a:bodyPr>
          <a:p>
            <a:pPr defTabSz="1087755">
              <a:lnSpc>
                <a:spcPct val="150000"/>
              </a:lnSpc>
              <a:defRPr/>
            </a:pPr>
            <a:r>
              <a:rPr lang="zh-CN" alt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涉河工程安全分析</a:t>
            </a:r>
            <a:endParaRPr lang="zh-CN" alt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sp>
        <p:nvSpPr>
          <p:cNvPr id="105" name="Text Box 10"/>
          <p:cNvSpPr txBox="1">
            <a:spLocks noChangeArrowheads="1"/>
          </p:cNvSpPr>
          <p:nvPr/>
        </p:nvSpPr>
        <p:spPr bwMode="auto">
          <a:xfrm>
            <a:off x="1205230" y="3374390"/>
            <a:ext cx="2540000" cy="5073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5720" tIns="22860" rIns="45720" bIns="22860">
            <a:spAutoFit/>
          </a:bodyPr>
          <a:p>
            <a:pPr defTabSz="1087755">
              <a:lnSpc>
                <a:spcPct val="150000"/>
              </a:lnSpc>
              <a:defRPr/>
            </a:pPr>
            <a:r>
              <a:rPr lang="zh-CN" alt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砂石全流程监测分析</a:t>
            </a:r>
            <a:endParaRPr lang="en-US" altLang="zh-CN" sz="2000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sp>
        <p:nvSpPr>
          <p:cNvPr id="112" name="Text Box 10"/>
          <p:cNvSpPr txBox="1">
            <a:spLocks noChangeArrowheads="1"/>
          </p:cNvSpPr>
          <p:nvPr/>
        </p:nvSpPr>
        <p:spPr bwMode="auto">
          <a:xfrm>
            <a:off x="9271551" y="3347715"/>
            <a:ext cx="1638384" cy="5073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5720" tIns="22860" rIns="45720" bIns="22860">
            <a:spAutoFit/>
          </a:bodyPr>
          <a:p>
            <a:pPr defTabSz="1087755">
              <a:lnSpc>
                <a:spcPct val="150000"/>
              </a:lnSpc>
              <a:defRPr/>
            </a:pPr>
            <a:r>
              <a: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河势影响分析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9" name="Text Box 10"/>
          <p:cNvSpPr txBox="1">
            <a:spLocks noChangeArrowheads="1"/>
          </p:cNvSpPr>
          <p:nvPr/>
        </p:nvSpPr>
        <p:spPr bwMode="auto">
          <a:xfrm>
            <a:off x="5506645" y="1337289"/>
            <a:ext cx="1686540" cy="5073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5720" tIns="22860" rIns="45720" bIns="22860">
            <a:spAutoFit/>
          </a:bodyPr>
          <a:p>
            <a:pPr defTabSz="1087755">
              <a:lnSpc>
                <a:spcPct val="150000"/>
              </a:lnSpc>
              <a:defRPr/>
            </a:pPr>
            <a:r>
              <a:rPr lang="zh-CN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防洪安全分析</a:t>
            </a:r>
            <a:endParaRPr lang="en-US" altLang="zh-CN" sz="2000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sp>
        <p:nvSpPr>
          <p:cNvPr id="41" name="Oval 79"/>
          <p:cNvSpPr/>
          <p:nvPr/>
        </p:nvSpPr>
        <p:spPr>
          <a:xfrm flipH="1">
            <a:off x="8625205" y="3347720"/>
            <a:ext cx="550545" cy="534035"/>
          </a:xfrm>
          <a:prstGeom prst="ellipse">
            <a:avLst/>
          </a:prstGeom>
          <a:solidFill>
            <a:srgbClr val="0F85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p>
            <a:pPr algn="just">
              <a:lnSpc>
                <a:spcPct val="120000"/>
              </a:lnSpc>
            </a:pPr>
            <a:r>
              <a:rPr lang="en-US" altLang="en-AU" sz="2480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6</a:t>
            </a:r>
            <a:endParaRPr lang="en-US" altLang="en-AU" sz="248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4" name="Oval 76"/>
          <p:cNvSpPr/>
          <p:nvPr/>
        </p:nvSpPr>
        <p:spPr>
          <a:xfrm flipH="1">
            <a:off x="4956175" y="5602605"/>
            <a:ext cx="550545" cy="532765"/>
          </a:xfrm>
          <a:prstGeom prst="ellipse">
            <a:avLst/>
          </a:prstGeom>
          <a:solidFill>
            <a:srgbClr val="0F85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p>
            <a:pPr algn="just">
              <a:lnSpc>
                <a:spcPct val="120000"/>
              </a:lnSpc>
            </a:pPr>
            <a:r>
              <a:rPr lang="en-US" altLang="en-AU" sz="2480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8</a:t>
            </a:r>
            <a:endParaRPr lang="en-US" altLang="en-AU" sz="248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0" name="Oval 41"/>
          <p:cNvSpPr/>
          <p:nvPr/>
        </p:nvSpPr>
        <p:spPr>
          <a:xfrm>
            <a:off x="8668385" y="5539105"/>
            <a:ext cx="550545" cy="532765"/>
          </a:xfrm>
          <a:prstGeom prst="ellipse">
            <a:avLst/>
          </a:prstGeom>
          <a:solidFill>
            <a:srgbClr val="008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p>
            <a:pPr algn="just">
              <a:lnSpc>
                <a:spcPct val="120000"/>
              </a:lnSpc>
            </a:pPr>
            <a:r>
              <a:rPr lang="en-US" altLang="en-AU" sz="2480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7</a:t>
            </a:r>
            <a:endParaRPr lang="en-US" altLang="en-AU" sz="248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3" name="Oval 41"/>
          <p:cNvSpPr/>
          <p:nvPr/>
        </p:nvSpPr>
        <p:spPr>
          <a:xfrm>
            <a:off x="8569325" y="1383665"/>
            <a:ext cx="550545" cy="532765"/>
          </a:xfrm>
          <a:prstGeom prst="ellipse">
            <a:avLst/>
          </a:prstGeom>
          <a:solidFill>
            <a:srgbClr val="008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p>
            <a:pPr algn="just">
              <a:lnSpc>
                <a:spcPct val="120000"/>
              </a:lnSpc>
            </a:pPr>
            <a:r>
              <a:rPr lang="en-US" altLang="en-AU" sz="2480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5</a:t>
            </a:r>
            <a:endParaRPr lang="en-US" altLang="en-AU" sz="248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7" name="Oval 44"/>
          <p:cNvSpPr/>
          <p:nvPr/>
        </p:nvSpPr>
        <p:spPr>
          <a:xfrm>
            <a:off x="654685" y="5597525"/>
            <a:ext cx="550545" cy="532765"/>
          </a:xfrm>
          <a:prstGeom prst="ellipse">
            <a:avLst/>
          </a:prstGeom>
          <a:solidFill>
            <a:srgbClr val="008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p>
            <a:pPr algn="just">
              <a:lnSpc>
                <a:spcPct val="120000"/>
              </a:lnSpc>
            </a:pPr>
            <a:r>
              <a:rPr lang="en-US" altLang="en-AU" sz="2480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1</a:t>
            </a:r>
            <a:endParaRPr lang="en-US" altLang="en-AU" sz="248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9" name="Text Box 10"/>
          <p:cNvSpPr txBox="1">
            <a:spLocks noChangeArrowheads="1"/>
          </p:cNvSpPr>
          <p:nvPr/>
        </p:nvSpPr>
        <p:spPr bwMode="auto">
          <a:xfrm>
            <a:off x="9218930" y="5502275"/>
            <a:ext cx="2740660" cy="5073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5720" tIns="22860" rIns="45720" bIns="22860">
            <a:spAutoFit/>
          </a:bodyPr>
          <a:p>
            <a:pPr defTabSz="1087755">
              <a:lnSpc>
                <a:spcPct val="150000"/>
              </a:lnSpc>
              <a:defRPr/>
            </a:pPr>
            <a:r>
              <a:rPr lang="zh-CN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生态环境影响评价</a:t>
            </a:r>
            <a:endParaRPr lang="zh-CN" sz="20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pic>
        <p:nvPicPr>
          <p:cNvPr id="10" name="图片 9" descr="timg[10]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95370" y="2283460"/>
            <a:ext cx="4826635" cy="3140075"/>
          </a:xfrm>
          <a:prstGeom prst="rect">
            <a:avLst/>
          </a:prstGeom>
        </p:spPr>
      </p:pic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1225550" y="1383665"/>
            <a:ext cx="2252345" cy="5073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5720" tIns="22860" rIns="45720" bIns="22860">
            <a:spAutoFit/>
          </a:bodyPr>
          <a:p>
            <a:pPr defTabSz="1087755">
              <a:lnSpc>
                <a:spcPct val="150000"/>
              </a:lnSpc>
              <a:defRPr/>
            </a:pPr>
            <a:r>
              <a: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非法采砂行为画像</a:t>
            </a:r>
            <a:endParaRPr lang="zh-CN" alt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sp>
        <p:nvSpPr>
          <p:cNvPr id="13" name="Oval 41"/>
          <p:cNvSpPr/>
          <p:nvPr/>
        </p:nvSpPr>
        <p:spPr>
          <a:xfrm>
            <a:off x="646430" y="3335020"/>
            <a:ext cx="550545" cy="532765"/>
          </a:xfrm>
          <a:prstGeom prst="ellipse">
            <a:avLst/>
          </a:prstGeom>
          <a:solidFill>
            <a:srgbClr val="008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p>
            <a:pPr algn="just">
              <a:lnSpc>
                <a:spcPct val="120000"/>
              </a:lnSpc>
            </a:pPr>
            <a:r>
              <a:rPr lang="en-US" altLang="en-AU" sz="2480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2</a:t>
            </a:r>
            <a:endParaRPr lang="en-US" altLang="en-AU" sz="248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1205230" y="5602449"/>
            <a:ext cx="2654300" cy="5073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5720" tIns="22860" rIns="45720" bIns="22860">
            <a:spAutoFit/>
          </a:bodyPr>
          <a:p>
            <a:pPr defTabSz="1087755">
              <a:lnSpc>
                <a:spcPct val="150000"/>
              </a:lnSpc>
              <a:defRPr/>
            </a:pPr>
            <a:r>
              <a:rPr lang="zh-CN" alt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采砂量在线分析</a:t>
            </a:r>
            <a:endParaRPr lang="zh-CN" altLang="en-US" sz="2000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sp>
        <p:nvSpPr>
          <p:cNvPr id="17" name="Oval 79"/>
          <p:cNvSpPr/>
          <p:nvPr/>
        </p:nvSpPr>
        <p:spPr>
          <a:xfrm flipH="1">
            <a:off x="4914900" y="1369695"/>
            <a:ext cx="550545" cy="534035"/>
          </a:xfrm>
          <a:prstGeom prst="ellipse">
            <a:avLst/>
          </a:prstGeom>
          <a:solidFill>
            <a:srgbClr val="0F85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p>
            <a:pPr algn="just">
              <a:lnSpc>
                <a:spcPct val="120000"/>
              </a:lnSpc>
            </a:pPr>
            <a:r>
              <a:rPr lang="en-US" altLang="en-AU" sz="2480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4</a:t>
            </a:r>
            <a:endParaRPr lang="en-US" altLang="en-AU" sz="248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5506720" y="5570064"/>
            <a:ext cx="2653665" cy="5073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5720" tIns="22860" rIns="45720" bIns="22860">
            <a:spAutoFit/>
          </a:bodyPr>
          <a:p>
            <a:pPr defTabSz="1087755">
              <a:lnSpc>
                <a:spcPct val="150000"/>
              </a:lnSpc>
              <a:defRPr/>
            </a:pPr>
            <a:r>
              <a: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采砂社会效益综合分析</a:t>
            </a:r>
            <a:endParaRPr lang="zh-CN" alt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sp>
        <p:nvSpPr>
          <p:cNvPr id="21" name="Oval 41"/>
          <p:cNvSpPr/>
          <p:nvPr/>
        </p:nvSpPr>
        <p:spPr>
          <a:xfrm>
            <a:off x="648335" y="1383665"/>
            <a:ext cx="550545" cy="532765"/>
          </a:xfrm>
          <a:prstGeom prst="ellipse">
            <a:avLst/>
          </a:prstGeom>
          <a:solidFill>
            <a:srgbClr val="008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p>
            <a:pPr algn="just">
              <a:lnSpc>
                <a:spcPct val="120000"/>
              </a:lnSpc>
            </a:pPr>
            <a:r>
              <a:rPr lang="en-US" altLang="en-AU" sz="2480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3</a:t>
            </a:r>
            <a:endParaRPr lang="en-US" altLang="en-AU" sz="248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79876" name="图片 1" descr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3138" y="196850"/>
            <a:ext cx="925512" cy="9064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2778" name="文本占位符 2"/>
          <p:cNvSpPr>
            <a:spLocks noGrp="1"/>
          </p:cNvSpPr>
          <p:nvPr/>
        </p:nvSpPr>
        <p:spPr>
          <a:xfrm>
            <a:off x="1440180" y="350520"/>
            <a:ext cx="4512310" cy="462280"/>
          </a:xfrm>
          <a:prstGeom prst="rect">
            <a:avLst/>
          </a:prstGeom>
          <a:noFill/>
          <a:ln>
            <a:noFill/>
          </a:ln>
        </p:spPr>
        <p:txBody>
          <a:bodyPr anchor="t"/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zh-CN" altLang="en-US" dirty="0">
                <a:solidFill>
                  <a:srgbClr val="262626"/>
                </a:solidFill>
                <a:latin typeface="+mj-lt"/>
                <a:ea typeface="+mj-lt"/>
                <a:sym typeface="+mn-ea"/>
              </a:rPr>
              <a:t>案例</a:t>
            </a:r>
            <a:r>
              <a:rPr lang="en-US" altLang="zh-CN" b="0" dirty="0">
                <a:solidFill>
                  <a:srgbClr val="262626"/>
                </a:solidFill>
                <a:latin typeface="+mj-lt"/>
                <a:ea typeface="+mj-lt"/>
                <a:sym typeface="+mn-ea"/>
              </a:rPr>
              <a:t>--</a:t>
            </a:r>
            <a:r>
              <a:rPr lang="zh-CN" altLang="en-US" dirty="0">
                <a:solidFill>
                  <a:srgbClr val="262626"/>
                </a:solidFill>
                <a:latin typeface="+mj-lt"/>
                <a:ea typeface="+mj-lt"/>
                <a:sym typeface="+mn-ea"/>
              </a:rPr>
              <a:t>砂石生态产业链</a:t>
            </a:r>
            <a:endParaRPr lang="zh-CN" altLang="en-US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+mj-lt"/>
              <a:ea typeface="+mj-lt"/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948055" y="1103630"/>
            <a:ext cx="10019030" cy="755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79876" name="图片 1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33138" y="196850"/>
            <a:ext cx="925512" cy="9064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 descr="智慧河砂监管平台2（120x80）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285" y="1458595"/>
            <a:ext cx="8677275" cy="452882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9395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935335" y="263525"/>
            <a:ext cx="952500" cy="9318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9396" name="文本占位符 2"/>
          <p:cNvSpPr>
            <a:spLocks noGrp="1"/>
          </p:cNvSpPr>
          <p:nvPr/>
        </p:nvSpPr>
        <p:spPr>
          <a:xfrm>
            <a:off x="1397000" y="323850"/>
            <a:ext cx="5946775" cy="4619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r>
              <a:rPr lang="zh-CN" altLang="en-US" sz="28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案例</a:t>
            </a:r>
            <a:r>
              <a:rPr lang="en-US" altLang="zh-CN" sz="2800" dirty="0">
                <a:solidFill>
                  <a:srgbClr val="262626"/>
                </a:solidFill>
                <a:latin typeface="+mj-lt"/>
                <a:ea typeface="+mj-lt"/>
                <a:sym typeface="+mn-ea"/>
              </a:rPr>
              <a:t>--</a:t>
            </a:r>
            <a:r>
              <a:rPr lang="zh-CN" altLang="en-US" sz="28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智慧河砂监管大数据平台</a:t>
            </a:r>
            <a:endParaRPr lang="zh-CN" altLang="en-US" sz="2800" b="1" dirty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59397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0163" y="1473200"/>
            <a:ext cx="3514725" cy="260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9398" name="文本框 3"/>
          <p:cNvSpPr txBox="1"/>
          <p:nvPr/>
        </p:nvSpPr>
        <p:spPr>
          <a:xfrm>
            <a:off x="556260" y="1222375"/>
            <a:ext cx="7022465" cy="470789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150000"/>
              </a:lnSpc>
            </a:pP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</a:rPr>
              <a:t>      2018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</a:rPr>
              <a:t>10月18日，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河南</a:t>
            </a: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</a:rPr>
              <a:t>省河道采砂规范管理工作会议在信阳召开。河南省副省长武国定出席会议并讲话。省政府副秘书长朱良才，省水利厅厅长孙运锋，省公安厅副厅长吴忠华，市长尚朝阳，各地市主管农业水利的负责人等出席会议。</a:t>
            </a:r>
            <a:endParaRPr lang="en-US" altLang="zh-CN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</a:rPr>
              <a:t>     武国定副省长带领相关人员在罗山县进行实地考察观摩。武省长对“智慧河砂”监管平台给予了充分的肯定，并对这种兼顾先进性和实用性的产学研模式给予了高度评价，并要求水利厅相关负责人对接华水形成相关技术标准，推广到其它市县，以便于更好的服务于全省河道采砂规范管理工作，从而为全省全面推行河长制奠定坚实的基础。</a:t>
            </a:r>
            <a:endParaRPr lang="en-US" altLang="zh-CN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9399" name="图片 2"/>
          <p:cNvPicPr>
            <a:picLocks noChangeAspect="1"/>
          </p:cNvPicPr>
          <p:nvPr/>
        </p:nvPicPr>
        <p:blipFill>
          <a:blip r:embed="rId3"/>
          <a:srcRect b="13017"/>
          <a:stretch>
            <a:fillRect/>
          </a:stretch>
        </p:blipFill>
        <p:spPr>
          <a:xfrm>
            <a:off x="7650163" y="4166235"/>
            <a:ext cx="3514725" cy="22955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矩形 5"/>
          <p:cNvSpPr/>
          <p:nvPr/>
        </p:nvSpPr>
        <p:spPr>
          <a:xfrm>
            <a:off x="948055" y="1103630"/>
            <a:ext cx="10019030" cy="755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93537" name="组合 5"/>
          <p:cNvGrpSpPr/>
          <p:nvPr/>
        </p:nvGrpSpPr>
        <p:grpSpPr>
          <a:xfrm>
            <a:off x="82550" y="2881313"/>
            <a:ext cx="13239750" cy="4083050"/>
            <a:chOff x="614575" y="225380"/>
            <a:chExt cx="13238629" cy="4084035"/>
          </a:xfrm>
        </p:grpSpPr>
        <p:sp>
          <p:nvSpPr>
            <p:cNvPr id="7" name="等腰三角形 4"/>
            <p:cNvSpPr/>
            <p:nvPr/>
          </p:nvSpPr>
          <p:spPr>
            <a:xfrm>
              <a:off x="620924" y="225380"/>
              <a:ext cx="4035083" cy="2323072"/>
            </a:xfrm>
            <a:custGeom>
              <a:avLst/>
              <a:gdLst>
                <a:gd name="connsiteX0" fmla="*/ 0 w 4034118"/>
                <a:gd name="connsiteY0" fmla="*/ 2120581 h 2120581"/>
                <a:gd name="connsiteX1" fmla="*/ 2017059 w 4034118"/>
                <a:gd name="connsiteY1" fmla="*/ 0 h 2120581"/>
                <a:gd name="connsiteX2" fmla="*/ 4034118 w 4034118"/>
                <a:gd name="connsiteY2" fmla="*/ 2120581 h 2120581"/>
                <a:gd name="connsiteX3" fmla="*/ 0 w 4034118"/>
                <a:gd name="connsiteY3" fmla="*/ 2120581 h 2120581"/>
                <a:gd name="connsiteX0-1" fmla="*/ 0 w 4034118"/>
                <a:gd name="connsiteY0-2" fmla="*/ 2120581 h 2120581"/>
                <a:gd name="connsiteX1-3" fmla="*/ 26894 w 4034118"/>
                <a:gd name="connsiteY1-4" fmla="*/ 0 h 2120581"/>
                <a:gd name="connsiteX2-5" fmla="*/ 4034118 w 4034118"/>
                <a:gd name="connsiteY2-6" fmla="*/ 2120581 h 2120581"/>
                <a:gd name="connsiteX3-7" fmla="*/ 0 w 4034118"/>
                <a:gd name="connsiteY3-8" fmla="*/ 2120581 h 2120581"/>
                <a:gd name="connsiteX0-9" fmla="*/ 53788 w 4007224"/>
                <a:gd name="connsiteY0-10" fmla="*/ 748981 h 2120581"/>
                <a:gd name="connsiteX1-11" fmla="*/ 0 w 4007224"/>
                <a:gd name="connsiteY1-12" fmla="*/ 0 h 2120581"/>
                <a:gd name="connsiteX2-13" fmla="*/ 4007224 w 4007224"/>
                <a:gd name="connsiteY2-14" fmla="*/ 2120581 h 2120581"/>
                <a:gd name="connsiteX3-15" fmla="*/ 53788 w 4007224"/>
                <a:gd name="connsiteY3-16" fmla="*/ 748981 h 2120581"/>
                <a:gd name="connsiteX0-17" fmla="*/ 0 w 4007224"/>
                <a:gd name="connsiteY0-18" fmla="*/ 762428 h 2120581"/>
                <a:gd name="connsiteX1-19" fmla="*/ 0 w 4007224"/>
                <a:gd name="connsiteY1-20" fmla="*/ 0 h 2120581"/>
                <a:gd name="connsiteX2-21" fmla="*/ 4007224 w 4007224"/>
                <a:gd name="connsiteY2-22" fmla="*/ 2120581 h 2120581"/>
                <a:gd name="connsiteX3-23" fmla="*/ 0 w 4007224"/>
                <a:gd name="connsiteY3-24" fmla="*/ 762428 h 2120581"/>
                <a:gd name="connsiteX0-25" fmla="*/ 0 w 4007224"/>
                <a:gd name="connsiteY0-26" fmla="*/ 762428 h 2322287"/>
                <a:gd name="connsiteX1-27" fmla="*/ 0 w 4007224"/>
                <a:gd name="connsiteY1-28" fmla="*/ 0 h 2322287"/>
                <a:gd name="connsiteX2-29" fmla="*/ 4007224 w 4007224"/>
                <a:gd name="connsiteY2-30" fmla="*/ 2322287 h 2322287"/>
                <a:gd name="connsiteX3-31" fmla="*/ 0 w 4007224"/>
                <a:gd name="connsiteY3-32" fmla="*/ 762428 h 232228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4007224" h="2322287">
                  <a:moveTo>
                    <a:pt x="0" y="762428"/>
                  </a:moveTo>
                  <a:lnTo>
                    <a:pt x="0" y="0"/>
                  </a:lnTo>
                  <a:lnTo>
                    <a:pt x="4007224" y="2322287"/>
                  </a:lnTo>
                  <a:lnTo>
                    <a:pt x="0" y="762428"/>
                  </a:lnTo>
                  <a:close/>
                </a:path>
              </a:pathLst>
            </a:custGeom>
            <a:solidFill>
              <a:srgbClr val="EA880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" name="等腰三角形 5"/>
            <p:cNvSpPr/>
            <p:nvPr/>
          </p:nvSpPr>
          <p:spPr>
            <a:xfrm>
              <a:off x="614575" y="981212"/>
              <a:ext cx="4041433" cy="2596188"/>
            </a:xfrm>
            <a:custGeom>
              <a:avLst/>
              <a:gdLst>
                <a:gd name="connsiteX0" fmla="*/ 0 w 3375212"/>
                <a:gd name="connsiteY0" fmla="*/ 1089212 h 1089212"/>
                <a:gd name="connsiteX1" fmla="*/ 1687606 w 3375212"/>
                <a:gd name="connsiteY1" fmla="*/ 0 h 1089212"/>
                <a:gd name="connsiteX2" fmla="*/ 3375212 w 3375212"/>
                <a:gd name="connsiteY2" fmla="*/ 1089212 h 1089212"/>
                <a:gd name="connsiteX3" fmla="*/ 0 w 3375212"/>
                <a:gd name="connsiteY3" fmla="*/ 1089212 h 1089212"/>
                <a:gd name="connsiteX0-1" fmla="*/ 6723 w 3381935"/>
                <a:gd name="connsiteY0-2" fmla="*/ 1882588 h 1882588"/>
                <a:gd name="connsiteX1-3" fmla="*/ 0 w 3381935"/>
                <a:gd name="connsiteY1-4" fmla="*/ 0 h 1882588"/>
                <a:gd name="connsiteX2-5" fmla="*/ 3381935 w 3381935"/>
                <a:gd name="connsiteY2-6" fmla="*/ 1882588 h 1882588"/>
                <a:gd name="connsiteX3-7" fmla="*/ 6723 w 3381935"/>
                <a:gd name="connsiteY3-8" fmla="*/ 1882588 h 1882588"/>
                <a:gd name="connsiteX0-9" fmla="*/ 20170 w 3381935"/>
                <a:gd name="connsiteY0-10" fmla="*/ 2595282 h 2595282"/>
                <a:gd name="connsiteX1-11" fmla="*/ 0 w 3381935"/>
                <a:gd name="connsiteY1-12" fmla="*/ 0 h 2595282"/>
                <a:gd name="connsiteX2-13" fmla="*/ 3381935 w 3381935"/>
                <a:gd name="connsiteY2-14" fmla="*/ 1882588 h 2595282"/>
                <a:gd name="connsiteX3-15" fmla="*/ 20170 w 3381935"/>
                <a:gd name="connsiteY3-16" fmla="*/ 2595282 h 2595282"/>
                <a:gd name="connsiteX0-17" fmla="*/ 20170 w 4040841"/>
                <a:gd name="connsiteY0-18" fmla="*/ 2595282 h 2595282"/>
                <a:gd name="connsiteX1-19" fmla="*/ 0 w 4040841"/>
                <a:gd name="connsiteY1-20" fmla="*/ 0 h 2595282"/>
                <a:gd name="connsiteX2-21" fmla="*/ 4040841 w 4040841"/>
                <a:gd name="connsiteY2-22" fmla="*/ 1559858 h 2595282"/>
                <a:gd name="connsiteX3-23" fmla="*/ 20170 w 4040841"/>
                <a:gd name="connsiteY3-24" fmla="*/ 2595282 h 259528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4040841" h="2595282">
                  <a:moveTo>
                    <a:pt x="20170" y="2595282"/>
                  </a:moveTo>
                  <a:lnTo>
                    <a:pt x="0" y="0"/>
                  </a:lnTo>
                  <a:lnTo>
                    <a:pt x="4040841" y="1559858"/>
                  </a:lnTo>
                  <a:lnTo>
                    <a:pt x="20170" y="2595282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" name="等腰三角形 6"/>
            <p:cNvSpPr/>
            <p:nvPr/>
          </p:nvSpPr>
          <p:spPr>
            <a:xfrm>
              <a:off x="614575" y="2540513"/>
              <a:ext cx="5501809" cy="1035300"/>
            </a:xfrm>
            <a:custGeom>
              <a:avLst/>
              <a:gdLst>
                <a:gd name="connsiteX0" fmla="*/ 0 w 4386475"/>
                <a:gd name="connsiteY0" fmla="*/ 510988 h 510988"/>
                <a:gd name="connsiteX1" fmla="*/ 2193238 w 4386475"/>
                <a:gd name="connsiteY1" fmla="*/ 0 h 510988"/>
                <a:gd name="connsiteX2" fmla="*/ 4386475 w 4386475"/>
                <a:gd name="connsiteY2" fmla="*/ 510988 h 510988"/>
                <a:gd name="connsiteX3" fmla="*/ 0 w 4386475"/>
                <a:gd name="connsiteY3" fmla="*/ 510988 h 510988"/>
                <a:gd name="connsiteX0-1" fmla="*/ 0 w 4386475"/>
                <a:gd name="connsiteY0-2" fmla="*/ 981635 h 981635"/>
                <a:gd name="connsiteX1-3" fmla="*/ 3806885 w 4386475"/>
                <a:gd name="connsiteY1-4" fmla="*/ 0 h 981635"/>
                <a:gd name="connsiteX2-5" fmla="*/ 4386475 w 4386475"/>
                <a:gd name="connsiteY2-6" fmla="*/ 981635 h 981635"/>
                <a:gd name="connsiteX3-7" fmla="*/ 0 w 4386475"/>
                <a:gd name="connsiteY3-8" fmla="*/ 981635 h 981635"/>
                <a:gd name="connsiteX0-9" fmla="*/ 0 w 5233639"/>
                <a:gd name="connsiteY0-10" fmla="*/ 981635 h 1035423"/>
                <a:gd name="connsiteX1-11" fmla="*/ 3806885 w 5233639"/>
                <a:gd name="connsiteY1-12" fmla="*/ 0 h 1035423"/>
                <a:gd name="connsiteX2-13" fmla="*/ 5233639 w 5233639"/>
                <a:gd name="connsiteY2-14" fmla="*/ 1035423 h 1035423"/>
                <a:gd name="connsiteX3-15" fmla="*/ 0 w 5233639"/>
                <a:gd name="connsiteY3-16" fmla="*/ 981635 h 1035423"/>
                <a:gd name="connsiteX0-17" fmla="*/ 0 w 5314321"/>
                <a:gd name="connsiteY0-18" fmla="*/ 1008529 h 1035423"/>
                <a:gd name="connsiteX1-19" fmla="*/ 3887567 w 5314321"/>
                <a:gd name="connsiteY1-20" fmla="*/ 0 h 1035423"/>
                <a:gd name="connsiteX2-21" fmla="*/ 5314321 w 5314321"/>
                <a:gd name="connsiteY2-22" fmla="*/ 1035423 h 1035423"/>
                <a:gd name="connsiteX3-23" fmla="*/ 0 w 5314321"/>
                <a:gd name="connsiteY3-24" fmla="*/ 1008529 h 1035423"/>
                <a:gd name="connsiteX0-25" fmla="*/ 0 w 5341215"/>
                <a:gd name="connsiteY0-26" fmla="*/ 1008529 h 1035423"/>
                <a:gd name="connsiteX1-27" fmla="*/ 3887567 w 5341215"/>
                <a:gd name="connsiteY1-28" fmla="*/ 0 h 1035423"/>
                <a:gd name="connsiteX2-29" fmla="*/ 5341215 w 5341215"/>
                <a:gd name="connsiteY2-30" fmla="*/ 1035423 h 1035423"/>
                <a:gd name="connsiteX3-31" fmla="*/ 0 w 5341215"/>
                <a:gd name="connsiteY3-32" fmla="*/ 1008529 h 1035423"/>
                <a:gd name="connsiteX0-33" fmla="*/ 0 w 5502580"/>
                <a:gd name="connsiteY0-34" fmla="*/ 1035423 h 1035423"/>
                <a:gd name="connsiteX1-35" fmla="*/ 4048932 w 5502580"/>
                <a:gd name="connsiteY1-36" fmla="*/ 0 h 1035423"/>
                <a:gd name="connsiteX2-37" fmla="*/ 5502580 w 5502580"/>
                <a:gd name="connsiteY2-38" fmla="*/ 1035423 h 1035423"/>
                <a:gd name="connsiteX3-39" fmla="*/ 0 w 5502580"/>
                <a:gd name="connsiteY3-40" fmla="*/ 1035423 h 103542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5502580" h="1035423">
                  <a:moveTo>
                    <a:pt x="0" y="1035423"/>
                  </a:moveTo>
                  <a:lnTo>
                    <a:pt x="4048932" y="0"/>
                  </a:lnTo>
                  <a:lnTo>
                    <a:pt x="5502580" y="1035423"/>
                  </a:lnTo>
                  <a:lnTo>
                    <a:pt x="0" y="1035423"/>
                  </a:lnTo>
                  <a:close/>
                </a:path>
              </a:pathLst>
            </a:custGeom>
            <a:solidFill>
              <a:srgbClr val="00AF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" name="等腰三角形 8"/>
            <p:cNvSpPr/>
            <p:nvPr/>
          </p:nvSpPr>
          <p:spPr>
            <a:xfrm>
              <a:off x="620924" y="3569462"/>
              <a:ext cx="5495460" cy="739953"/>
            </a:xfrm>
            <a:custGeom>
              <a:avLst/>
              <a:gdLst>
                <a:gd name="connsiteX0" fmla="*/ 0 w 1785726"/>
                <a:gd name="connsiteY0" fmla="*/ 349624 h 349624"/>
                <a:gd name="connsiteX1" fmla="*/ 892863 w 1785726"/>
                <a:gd name="connsiteY1" fmla="*/ 0 h 349624"/>
                <a:gd name="connsiteX2" fmla="*/ 1785726 w 1785726"/>
                <a:gd name="connsiteY2" fmla="*/ 349624 h 349624"/>
                <a:gd name="connsiteX3" fmla="*/ 0 w 1785726"/>
                <a:gd name="connsiteY3" fmla="*/ 349624 h 349624"/>
                <a:gd name="connsiteX0-1" fmla="*/ 0 w 4811314"/>
                <a:gd name="connsiteY0-2" fmla="*/ 349624 h 349624"/>
                <a:gd name="connsiteX1-3" fmla="*/ 892863 w 4811314"/>
                <a:gd name="connsiteY1-4" fmla="*/ 0 h 349624"/>
                <a:gd name="connsiteX2-5" fmla="*/ 4811314 w 4811314"/>
                <a:gd name="connsiteY2-6" fmla="*/ 13448 h 349624"/>
                <a:gd name="connsiteX3-7" fmla="*/ 0 w 4811314"/>
                <a:gd name="connsiteY3-8" fmla="*/ 349624 h 349624"/>
                <a:gd name="connsiteX0-9" fmla="*/ 613208 w 5424522"/>
                <a:gd name="connsiteY0-10" fmla="*/ 336177 h 336177"/>
                <a:gd name="connsiteX1-11" fmla="*/ 0 w 5424522"/>
                <a:gd name="connsiteY1-12" fmla="*/ 0 h 336177"/>
                <a:gd name="connsiteX2-13" fmla="*/ 5424522 w 5424522"/>
                <a:gd name="connsiteY2-14" fmla="*/ 1 h 336177"/>
                <a:gd name="connsiteX3-15" fmla="*/ 613208 w 5424522"/>
                <a:gd name="connsiteY3-16" fmla="*/ 336177 h 336177"/>
                <a:gd name="connsiteX0-17" fmla="*/ 236690 w 5424522"/>
                <a:gd name="connsiteY0-18" fmla="*/ 739588 h 739588"/>
                <a:gd name="connsiteX1-19" fmla="*/ 0 w 5424522"/>
                <a:gd name="connsiteY1-20" fmla="*/ 0 h 739588"/>
                <a:gd name="connsiteX2-21" fmla="*/ 5424522 w 5424522"/>
                <a:gd name="connsiteY2-22" fmla="*/ 1 h 739588"/>
                <a:gd name="connsiteX3-23" fmla="*/ 236690 w 5424522"/>
                <a:gd name="connsiteY3-24" fmla="*/ 739588 h 7395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5424522" h="739588">
                  <a:moveTo>
                    <a:pt x="236690" y="739588"/>
                  </a:moveTo>
                  <a:lnTo>
                    <a:pt x="0" y="0"/>
                  </a:lnTo>
                  <a:lnTo>
                    <a:pt x="5424522" y="1"/>
                  </a:lnTo>
                  <a:lnTo>
                    <a:pt x="236690" y="739588"/>
                  </a:lnTo>
                  <a:close/>
                </a:path>
              </a:pathLst>
            </a:custGeom>
            <a:solidFill>
              <a:srgbClr val="0CC1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" name="等腰三角形 9"/>
            <p:cNvSpPr/>
            <p:nvPr/>
          </p:nvSpPr>
          <p:spPr>
            <a:xfrm>
              <a:off x="4656008" y="879588"/>
              <a:ext cx="4893849" cy="2662879"/>
            </a:xfrm>
            <a:custGeom>
              <a:avLst/>
              <a:gdLst>
                <a:gd name="connsiteX0" fmla="*/ 0 w 4141694"/>
                <a:gd name="connsiteY0" fmla="*/ 1183341 h 1183341"/>
                <a:gd name="connsiteX1" fmla="*/ 2070847 w 4141694"/>
                <a:gd name="connsiteY1" fmla="*/ 0 h 1183341"/>
                <a:gd name="connsiteX2" fmla="*/ 4141694 w 4141694"/>
                <a:gd name="connsiteY2" fmla="*/ 1183341 h 1183341"/>
                <a:gd name="connsiteX3" fmla="*/ 0 w 4141694"/>
                <a:gd name="connsiteY3" fmla="*/ 1183341 h 1183341"/>
                <a:gd name="connsiteX0-1" fmla="*/ 0 w 4652682"/>
                <a:gd name="connsiteY0-2" fmla="*/ 1600200 h 1600200"/>
                <a:gd name="connsiteX1-3" fmla="*/ 4652682 w 4652682"/>
                <a:gd name="connsiteY1-4" fmla="*/ 0 h 1600200"/>
                <a:gd name="connsiteX2-5" fmla="*/ 4141694 w 4652682"/>
                <a:gd name="connsiteY2-6" fmla="*/ 1600200 h 1600200"/>
                <a:gd name="connsiteX3-7" fmla="*/ 0 w 4652682"/>
                <a:gd name="connsiteY3-8" fmla="*/ 1600200 h 1600200"/>
                <a:gd name="connsiteX0-9" fmla="*/ 0 w 4935070"/>
                <a:gd name="connsiteY0-10" fmla="*/ 1680883 h 1680883"/>
                <a:gd name="connsiteX1-11" fmla="*/ 4935070 w 4935070"/>
                <a:gd name="connsiteY1-12" fmla="*/ 0 h 1680883"/>
                <a:gd name="connsiteX2-13" fmla="*/ 4424082 w 4935070"/>
                <a:gd name="connsiteY2-14" fmla="*/ 1600200 h 1680883"/>
                <a:gd name="connsiteX3-15" fmla="*/ 0 w 4935070"/>
                <a:gd name="connsiteY3-16" fmla="*/ 1680883 h 1680883"/>
                <a:gd name="connsiteX0-17" fmla="*/ 0 w 4894729"/>
                <a:gd name="connsiteY0-18" fmla="*/ 1653989 h 1653989"/>
                <a:gd name="connsiteX1-19" fmla="*/ 4894729 w 4894729"/>
                <a:gd name="connsiteY1-20" fmla="*/ 0 h 1653989"/>
                <a:gd name="connsiteX2-21" fmla="*/ 4383741 w 4894729"/>
                <a:gd name="connsiteY2-22" fmla="*/ 1600200 h 1653989"/>
                <a:gd name="connsiteX3-23" fmla="*/ 0 w 4894729"/>
                <a:gd name="connsiteY3-24" fmla="*/ 1653989 h 1653989"/>
                <a:gd name="connsiteX0-25" fmla="*/ 0 w 4894729"/>
                <a:gd name="connsiteY0-26" fmla="*/ 1653989 h 2649071"/>
                <a:gd name="connsiteX1-27" fmla="*/ 4894729 w 4894729"/>
                <a:gd name="connsiteY1-28" fmla="*/ 0 h 2649071"/>
                <a:gd name="connsiteX2-29" fmla="*/ 1492623 w 4894729"/>
                <a:gd name="connsiteY2-30" fmla="*/ 2649071 h 2649071"/>
                <a:gd name="connsiteX3-31" fmla="*/ 0 w 4894729"/>
                <a:gd name="connsiteY3-32" fmla="*/ 1653989 h 2649071"/>
                <a:gd name="connsiteX0-33" fmla="*/ 0 w 4894729"/>
                <a:gd name="connsiteY0-34" fmla="*/ 1653989 h 2662518"/>
                <a:gd name="connsiteX1-35" fmla="*/ 4894729 w 4894729"/>
                <a:gd name="connsiteY1-36" fmla="*/ 0 h 2662518"/>
                <a:gd name="connsiteX2-37" fmla="*/ 1479176 w 4894729"/>
                <a:gd name="connsiteY2-38" fmla="*/ 2662518 h 2662518"/>
                <a:gd name="connsiteX3-39" fmla="*/ 0 w 4894729"/>
                <a:gd name="connsiteY3-40" fmla="*/ 1653989 h 26625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4894729" h="2662518">
                  <a:moveTo>
                    <a:pt x="0" y="1653989"/>
                  </a:moveTo>
                  <a:lnTo>
                    <a:pt x="4894729" y="0"/>
                  </a:lnTo>
                  <a:lnTo>
                    <a:pt x="1479176" y="2662518"/>
                  </a:lnTo>
                  <a:lnTo>
                    <a:pt x="0" y="1653989"/>
                  </a:lnTo>
                  <a:close/>
                </a:path>
              </a:pathLst>
            </a:custGeom>
            <a:solidFill>
              <a:srgbClr val="FEC0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" name="等腰三角形 10"/>
            <p:cNvSpPr/>
            <p:nvPr/>
          </p:nvSpPr>
          <p:spPr>
            <a:xfrm>
              <a:off x="7697400" y="893878"/>
              <a:ext cx="4854164" cy="2064248"/>
            </a:xfrm>
            <a:custGeom>
              <a:avLst/>
              <a:gdLst>
                <a:gd name="connsiteX0" fmla="*/ 0 w 2030506"/>
                <a:gd name="connsiteY0" fmla="*/ 1782789 h 1782789"/>
                <a:gd name="connsiteX1" fmla="*/ 1015253 w 2030506"/>
                <a:gd name="connsiteY1" fmla="*/ 0 h 1782789"/>
                <a:gd name="connsiteX2" fmla="*/ 2030506 w 2030506"/>
                <a:gd name="connsiteY2" fmla="*/ 1782789 h 1782789"/>
                <a:gd name="connsiteX3" fmla="*/ 0 w 2030506"/>
                <a:gd name="connsiteY3" fmla="*/ 1782789 h 1782789"/>
                <a:gd name="connsiteX0-1" fmla="*/ 0 w 3899647"/>
                <a:gd name="connsiteY0-2" fmla="*/ 1339036 h 1782789"/>
                <a:gd name="connsiteX1-3" fmla="*/ 2884394 w 3899647"/>
                <a:gd name="connsiteY1-4" fmla="*/ 0 h 1782789"/>
                <a:gd name="connsiteX2-5" fmla="*/ 3899647 w 3899647"/>
                <a:gd name="connsiteY2-6" fmla="*/ 1782789 h 1782789"/>
                <a:gd name="connsiteX3-7" fmla="*/ 0 w 3899647"/>
                <a:gd name="connsiteY3-8" fmla="*/ 1339036 h 1782789"/>
                <a:gd name="connsiteX0-9" fmla="*/ 0 w 3899647"/>
                <a:gd name="connsiteY0-10" fmla="*/ 1392825 h 1836578"/>
                <a:gd name="connsiteX1-11" fmla="*/ 1835523 w 3899647"/>
                <a:gd name="connsiteY1-12" fmla="*/ 0 h 1836578"/>
                <a:gd name="connsiteX2-13" fmla="*/ 3899647 w 3899647"/>
                <a:gd name="connsiteY2-14" fmla="*/ 1836578 h 1836578"/>
                <a:gd name="connsiteX3-15" fmla="*/ 0 w 3899647"/>
                <a:gd name="connsiteY3-16" fmla="*/ 1392825 h 1836578"/>
                <a:gd name="connsiteX0-17" fmla="*/ 0 w 4854388"/>
                <a:gd name="connsiteY0-18" fmla="*/ 1392825 h 2065178"/>
                <a:gd name="connsiteX1-19" fmla="*/ 1835523 w 4854388"/>
                <a:gd name="connsiteY1-20" fmla="*/ 0 h 2065178"/>
                <a:gd name="connsiteX2-21" fmla="*/ 4854388 w 4854388"/>
                <a:gd name="connsiteY2-22" fmla="*/ 2065178 h 2065178"/>
                <a:gd name="connsiteX3-23" fmla="*/ 0 w 4854388"/>
                <a:gd name="connsiteY3-24" fmla="*/ 1392825 h 2065178"/>
                <a:gd name="connsiteX0-25" fmla="*/ 0 w 4854388"/>
                <a:gd name="connsiteY0-26" fmla="*/ 1419719 h 2065178"/>
                <a:gd name="connsiteX1-27" fmla="*/ 1835523 w 4854388"/>
                <a:gd name="connsiteY1-28" fmla="*/ 0 h 2065178"/>
                <a:gd name="connsiteX2-29" fmla="*/ 4854388 w 4854388"/>
                <a:gd name="connsiteY2-30" fmla="*/ 2065178 h 2065178"/>
                <a:gd name="connsiteX3-31" fmla="*/ 0 w 4854388"/>
                <a:gd name="connsiteY3-32" fmla="*/ 1419719 h 206517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4854388" h="2065178">
                  <a:moveTo>
                    <a:pt x="0" y="1419719"/>
                  </a:moveTo>
                  <a:lnTo>
                    <a:pt x="1835523" y="0"/>
                  </a:lnTo>
                  <a:lnTo>
                    <a:pt x="4854388" y="2065178"/>
                  </a:lnTo>
                  <a:lnTo>
                    <a:pt x="0" y="1419719"/>
                  </a:lnTo>
                  <a:close/>
                </a:path>
              </a:pathLst>
            </a:custGeom>
            <a:solidFill>
              <a:srgbClr val="6FAD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" name="等腰三角形 11"/>
            <p:cNvSpPr/>
            <p:nvPr/>
          </p:nvSpPr>
          <p:spPr>
            <a:xfrm>
              <a:off x="9537157" y="750969"/>
              <a:ext cx="4316047" cy="2292903"/>
            </a:xfrm>
            <a:custGeom>
              <a:avLst/>
              <a:gdLst>
                <a:gd name="connsiteX0" fmla="*/ 0 w 3012141"/>
                <a:gd name="connsiteY0" fmla="*/ 1405585 h 1405585"/>
                <a:gd name="connsiteX1" fmla="*/ 1506071 w 3012141"/>
                <a:gd name="connsiteY1" fmla="*/ 0 h 1405585"/>
                <a:gd name="connsiteX2" fmla="*/ 3012141 w 3012141"/>
                <a:gd name="connsiteY2" fmla="*/ 1405585 h 1405585"/>
                <a:gd name="connsiteX3" fmla="*/ 0 w 3012141"/>
                <a:gd name="connsiteY3" fmla="*/ 1405585 h 1405585"/>
                <a:gd name="connsiteX0-1" fmla="*/ 0 w 3402106"/>
                <a:gd name="connsiteY0-2" fmla="*/ 1620738 h 1620738"/>
                <a:gd name="connsiteX1-3" fmla="*/ 3402106 w 3402106"/>
                <a:gd name="connsiteY1-4" fmla="*/ 0 h 1620738"/>
                <a:gd name="connsiteX2-5" fmla="*/ 3012141 w 3402106"/>
                <a:gd name="connsiteY2-6" fmla="*/ 1620738 h 1620738"/>
                <a:gd name="connsiteX3-7" fmla="*/ 0 w 3402106"/>
                <a:gd name="connsiteY3-8" fmla="*/ 1620738 h 1620738"/>
                <a:gd name="connsiteX0-9" fmla="*/ 0 w 4316506"/>
                <a:gd name="connsiteY0-10" fmla="*/ 168455 h 1620738"/>
                <a:gd name="connsiteX1-11" fmla="*/ 4316506 w 4316506"/>
                <a:gd name="connsiteY1-12" fmla="*/ 0 h 1620738"/>
                <a:gd name="connsiteX2-13" fmla="*/ 3926541 w 4316506"/>
                <a:gd name="connsiteY2-14" fmla="*/ 1620738 h 1620738"/>
                <a:gd name="connsiteX3-15" fmla="*/ 0 w 4316506"/>
                <a:gd name="connsiteY3-16" fmla="*/ 168455 h 1620738"/>
                <a:gd name="connsiteX0-17" fmla="*/ 0 w 4316506"/>
                <a:gd name="connsiteY0-18" fmla="*/ 168455 h 2293091"/>
                <a:gd name="connsiteX1-19" fmla="*/ 4316506 w 4316506"/>
                <a:gd name="connsiteY1-20" fmla="*/ 0 h 2293091"/>
                <a:gd name="connsiteX2-21" fmla="*/ 3106271 w 4316506"/>
                <a:gd name="connsiteY2-22" fmla="*/ 2293091 h 2293091"/>
                <a:gd name="connsiteX3-23" fmla="*/ 0 w 4316506"/>
                <a:gd name="connsiteY3-24" fmla="*/ 168455 h 22930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4316506" h="2293091">
                  <a:moveTo>
                    <a:pt x="0" y="168455"/>
                  </a:moveTo>
                  <a:lnTo>
                    <a:pt x="4316506" y="0"/>
                  </a:lnTo>
                  <a:lnTo>
                    <a:pt x="3106271" y="2293091"/>
                  </a:lnTo>
                  <a:lnTo>
                    <a:pt x="0" y="168455"/>
                  </a:lnTo>
                  <a:close/>
                </a:path>
              </a:pathLst>
            </a:custGeom>
            <a:solidFill>
              <a:srgbClr val="00AF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3435350" y="3179763"/>
            <a:ext cx="6615113" cy="912813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6000" b="1" i="0" u="none" strike="noStrike" kern="1200" cap="none" spc="0" normalizeH="0" baseline="0" noProof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THANK</a:t>
            </a:r>
            <a:r>
              <a:rPr kumimoji="0" lang="zh-CN" altLang="en-US" sz="6000" b="1" i="0" u="none" strike="noStrike" kern="1200" cap="none" spc="0" normalizeH="0" baseline="0" noProof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altLang="zh-CN" sz="6000" b="1" i="0" u="none" strike="noStrike" kern="1200" cap="none" spc="0" normalizeH="0" baseline="0" noProof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YOU</a:t>
            </a:r>
            <a:endParaRPr kumimoji="0" lang="en-US" altLang="zh-CN" sz="6000" b="1" i="0" u="none" strike="noStrike" kern="1200" cap="none" spc="0" normalizeH="0" baseline="0" noProof="1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9876" name="图片 1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33138" y="196850"/>
            <a:ext cx="925512" cy="9064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21" name="文本占位符 2"/>
          <p:cNvSpPr>
            <a:spLocks noGrp="1"/>
          </p:cNvSpPr>
          <p:nvPr>
            <p:ph type="body" sz="quarter" idx="12"/>
          </p:nvPr>
        </p:nvSpPr>
        <p:spPr>
          <a:xfrm>
            <a:off x="1295400" y="421640"/>
            <a:ext cx="8568055" cy="462280"/>
          </a:xfrm>
          <a:ln>
            <a:noFill/>
          </a:ln>
        </p:spPr>
        <p:txBody>
          <a:bodyPr anchor="t"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trike="noStrike" noProof="1" dirty="0">
                <a:solidFill>
                  <a:srgbClr val="262626"/>
                </a:solidFill>
                <a:sym typeface="+mn-ea"/>
              </a:rPr>
              <a:t>平台介绍</a:t>
            </a:r>
            <a:r>
              <a:rPr lang="en-US" altLang="zh-CN" b="0" dirty="0">
                <a:solidFill>
                  <a:srgbClr val="262626"/>
                </a:solidFill>
                <a:latin typeface="+mj-lt"/>
                <a:ea typeface="+mj-lt"/>
                <a:sym typeface="+mn-ea"/>
              </a:rPr>
              <a:t>--</a:t>
            </a:r>
            <a:r>
              <a:rPr lang="zh-CN" altLang="en-US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水利大数据分析与应用河南省工程实验室</a:t>
            </a:r>
            <a:endParaRPr lang="zh-CN" strike="noStrike" kern="1200" noProof="1" dirty="0">
              <a:solidFill>
                <a:srgbClr val="262626"/>
              </a:solidFill>
              <a:latin typeface="+mj-lt"/>
              <a:ea typeface="+mj-lt"/>
              <a:cs typeface="+mn-cs"/>
              <a:sym typeface="微软雅黑" panose="020B0503020204020204" pitchFamily="34" charset="-122"/>
            </a:endParaRP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lang="zh-CN" altLang="en-US" strike="noStrike" kern="1200" noProof="1" dirty="0">
              <a:solidFill>
                <a:srgbClr val="262626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58750" y="1133475"/>
            <a:ext cx="8993505" cy="516953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0" h="0"/>
          </a:sp3d>
        </p:spPr>
        <p:txBody>
          <a:bodyPr wrap="square">
            <a:spAutoFit/>
          </a:bodyPr>
          <a:p>
            <a:pPr fontAlgn="base">
              <a:lnSpc>
                <a:spcPct val="150000"/>
              </a:lnSpc>
            </a:pPr>
            <a:r>
              <a:rPr lang="zh-CN" altLang="en-US" sz="2200" strike="noStrike" noProof="1">
                <a:latin typeface="+mj-lt"/>
                <a:ea typeface="+mj-lt"/>
                <a:cs typeface="+mj-lt"/>
              </a:rPr>
              <a:t>       华北水利水电大学联合郑州华水信息技术有限公司申报，由河南省发改委</a:t>
            </a:r>
            <a:r>
              <a:rPr lang="en-US" altLang="zh-CN" sz="2200" strike="noStrike" noProof="1">
                <a:latin typeface="+mj-lt"/>
                <a:ea typeface="+mj-lt"/>
                <a:cs typeface="+mj-lt"/>
              </a:rPr>
              <a:t>2017</a:t>
            </a:r>
            <a:r>
              <a:rPr lang="zh-CN" altLang="en-US" sz="2200" strike="noStrike" noProof="1">
                <a:latin typeface="+mj-lt"/>
                <a:ea typeface="+mj-lt"/>
                <a:cs typeface="+mj-lt"/>
              </a:rPr>
              <a:t>年</a:t>
            </a:r>
            <a:r>
              <a:rPr lang="en-US" altLang="zh-CN" sz="2200" strike="noStrike" noProof="1">
                <a:latin typeface="+mj-lt"/>
                <a:ea typeface="+mj-lt"/>
                <a:cs typeface="+mj-lt"/>
              </a:rPr>
              <a:t>5</a:t>
            </a:r>
            <a:r>
              <a:rPr lang="zh-CN" altLang="en-US" sz="2200" strike="noStrike" noProof="1">
                <a:latin typeface="+mj-lt"/>
                <a:ea typeface="+mj-lt"/>
                <a:cs typeface="+mj-lt"/>
              </a:rPr>
              <a:t>月批准成立</a:t>
            </a:r>
            <a:r>
              <a:rPr lang="zh-CN" altLang="en-US" sz="2200" strike="noStrike" noProof="1">
                <a:solidFill>
                  <a:srgbClr val="FF0000"/>
                </a:solidFill>
                <a:latin typeface="+mj-lt"/>
                <a:ea typeface="+mj-lt"/>
                <a:cs typeface="+mj-lt"/>
              </a:rPr>
              <a:t>省级实验室</a:t>
            </a:r>
            <a:r>
              <a:rPr lang="en-US" altLang="zh-CN" sz="2200" strike="noStrike" noProof="1">
                <a:solidFill>
                  <a:srgbClr val="FF0000"/>
                </a:solidFill>
                <a:latin typeface="+mj-lt"/>
                <a:ea typeface="+mj-lt"/>
                <a:cs typeface="+mj-lt"/>
              </a:rPr>
              <a:t>——</a:t>
            </a:r>
            <a:r>
              <a:rPr lang="zh-CN" altLang="en-US" sz="2200" strike="noStrike" noProof="1">
                <a:solidFill>
                  <a:srgbClr val="FF0000"/>
                </a:solidFill>
                <a:latin typeface="+mj-lt"/>
                <a:ea typeface="+mj-lt"/>
                <a:cs typeface="+mj-lt"/>
              </a:rPr>
              <a:t>水利大数据分析与</a:t>
            </a:r>
            <a:r>
              <a:rPr lang="zh-CN" altLang="en-US" sz="2200" strike="noStrike" noProof="1" smtClean="0">
                <a:solidFill>
                  <a:srgbClr val="FF0000"/>
                </a:solidFill>
                <a:latin typeface="+mj-lt"/>
                <a:ea typeface="+mj-lt"/>
                <a:cs typeface="+mj-lt"/>
              </a:rPr>
              <a:t>应用河南省工程实验室</a:t>
            </a:r>
            <a:r>
              <a:rPr lang="zh-CN" altLang="en-US" sz="2200" strike="noStrike" noProof="1">
                <a:latin typeface="+mj-lt"/>
                <a:ea typeface="+mj-lt"/>
                <a:cs typeface="+mj-lt"/>
              </a:rPr>
              <a:t>。</a:t>
            </a:r>
            <a:endParaRPr lang="en-US" altLang="zh-CN" sz="2200" strike="noStrike" noProof="1">
              <a:latin typeface="+mj-lt"/>
              <a:ea typeface="+mj-lt"/>
              <a:cs typeface="+mj-lt"/>
            </a:endParaRPr>
          </a:p>
          <a:p>
            <a:pPr fontAlgn="base">
              <a:lnSpc>
                <a:spcPct val="150000"/>
              </a:lnSpc>
            </a:pPr>
            <a:r>
              <a:rPr lang="zh-CN" altLang="en-US" sz="2200" strike="noStrike" noProof="1" smtClean="0">
                <a:latin typeface="+mj-lt"/>
                <a:ea typeface="+mj-lt"/>
                <a:cs typeface="+mj-lt"/>
              </a:rPr>
              <a:t>      </a:t>
            </a:r>
            <a:r>
              <a:rPr lang="zh-CN" altLang="en-US" sz="2200" strike="noStrike" noProof="1">
                <a:latin typeface="+mj-lt"/>
                <a:ea typeface="+mj-lt"/>
                <a:cs typeface="+mj-lt"/>
              </a:rPr>
              <a:t>实验室设立在学校花园校区综合实验楼</a:t>
            </a:r>
            <a:r>
              <a:rPr lang="en-US" altLang="zh-CN" sz="2200" strike="noStrike" noProof="1">
                <a:latin typeface="+mj-lt"/>
                <a:ea typeface="+mj-lt"/>
                <a:cs typeface="+mj-lt"/>
              </a:rPr>
              <a:t>4</a:t>
            </a:r>
            <a:r>
              <a:rPr lang="zh-CN" altLang="en-US" sz="2200" strike="noStrike" noProof="1">
                <a:latin typeface="+mj-lt"/>
                <a:ea typeface="+mj-lt"/>
                <a:cs typeface="+mj-lt"/>
              </a:rPr>
              <a:t>楼，实验室由</a:t>
            </a:r>
            <a:r>
              <a:rPr lang="en-US" altLang="zh-CN" sz="2200" strike="noStrike" noProof="1">
                <a:latin typeface="+mj-lt"/>
                <a:ea typeface="+mj-lt"/>
                <a:cs typeface="+mj-lt"/>
              </a:rPr>
              <a:t>29</a:t>
            </a:r>
            <a:r>
              <a:rPr lang="zh-CN" altLang="en-US" sz="2200" strike="noStrike" noProof="1">
                <a:latin typeface="+mj-lt"/>
                <a:ea typeface="+mj-lt"/>
                <a:cs typeface="+mj-lt"/>
              </a:rPr>
              <a:t>名教授，</a:t>
            </a:r>
            <a:r>
              <a:rPr lang="en-US" altLang="zh-CN" sz="2200" strike="noStrike" noProof="1">
                <a:latin typeface="+mj-lt"/>
                <a:ea typeface="+mj-lt"/>
                <a:cs typeface="+mj-lt"/>
              </a:rPr>
              <a:t>40</a:t>
            </a:r>
            <a:r>
              <a:rPr lang="zh-CN" altLang="en-US" sz="2200" strike="noStrike" noProof="1">
                <a:latin typeface="+mj-lt"/>
                <a:ea typeface="+mj-lt"/>
                <a:cs typeface="+mj-lt"/>
              </a:rPr>
              <a:t>余名博士后、博士、硕士研究生组成，三名院士担任实验室技术顾问。实验室科研团队完成了多项国家和省部级科研项目</a:t>
            </a:r>
            <a:r>
              <a:rPr lang="zh-CN" altLang="en-US" sz="2200" strike="noStrike" noProof="1" smtClean="0">
                <a:latin typeface="+mj-lt"/>
                <a:ea typeface="+mj-lt"/>
                <a:cs typeface="+mj-lt"/>
              </a:rPr>
              <a:t>，取得了</a:t>
            </a:r>
            <a:r>
              <a:rPr lang="zh-CN" altLang="en-US" sz="2200" strike="noStrike" noProof="1" smtClean="0">
                <a:solidFill>
                  <a:srgbClr val="FF0000"/>
                </a:solidFill>
                <a:latin typeface="+mj-lt"/>
                <a:ea typeface="+mj-lt"/>
                <a:cs typeface="+mj-lt"/>
              </a:rPr>
              <a:t>水利大数据支撑平台</a:t>
            </a:r>
            <a:r>
              <a:rPr lang="zh-CN" altLang="en-US" sz="2200" strike="noStrike" noProof="1" smtClean="0">
                <a:latin typeface="+mj-lt"/>
                <a:ea typeface="+mj-lt"/>
                <a:cs typeface="+mj-lt"/>
              </a:rPr>
              <a:t>、</a:t>
            </a:r>
            <a:r>
              <a:rPr lang="zh-CN" altLang="en-US" sz="2200" strike="noStrike" noProof="1" smtClean="0">
                <a:solidFill>
                  <a:srgbClr val="FF0000"/>
                </a:solidFill>
                <a:latin typeface="+mj-lt"/>
                <a:ea typeface="+mj-lt"/>
                <a:cs typeface="+mj-lt"/>
              </a:rPr>
              <a:t>智慧河长制平台</a:t>
            </a:r>
            <a:r>
              <a:rPr lang="zh-CN" altLang="en-US" sz="2200" strike="noStrike" noProof="1" smtClean="0">
                <a:latin typeface="+mj-lt"/>
                <a:ea typeface="+mj-lt"/>
                <a:cs typeface="+mj-lt"/>
              </a:rPr>
              <a:t>、智能采砂大数据监管平台、水利头条、华水大数据融合一体机、黄河含沙量在线检测系统、基于物联网的大坝及高填方渠道渗漏监测系统等一批科研成果。校企联合着力打造产、学、研、用一体化示范基地，实现校企双赢、共同发展。</a:t>
            </a:r>
            <a:endParaRPr lang="zh-CN" altLang="en-US" sz="2200" strike="noStrike" noProof="1" smtClean="0">
              <a:latin typeface="+mj-lt"/>
              <a:ea typeface="+mj-lt"/>
              <a:cs typeface="+mj-lt"/>
            </a:endParaRPr>
          </a:p>
        </p:txBody>
      </p:sp>
      <p:pic>
        <p:nvPicPr>
          <p:cNvPr id="52227" name="图片 1" descr="C:\Users\Administrator\Desktop\未标题-1.jpg未标题-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52573" y="1227138"/>
            <a:ext cx="2752725" cy="52260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2229" name="文本占位符 1"/>
          <p:cNvSpPr>
            <a:spLocks noGrp="1"/>
          </p:cNvSpPr>
          <p:nvPr/>
        </p:nvSpPr>
        <p:spPr>
          <a:xfrm>
            <a:off x="720725" y="228600"/>
            <a:ext cx="676275" cy="90487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>
              <a:lnSpc>
                <a:spcPct val="90000"/>
              </a:lnSpc>
              <a:spcBef>
                <a:spcPts val="1000"/>
              </a:spcBef>
            </a:pPr>
            <a:endParaRPr lang="en-US" altLang="zh-CN" sz="7200" b="1" dirty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9876" name="图片 1" descr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3138" y="196850"/>
            <a:ext cx="925512" cy="9064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矩形 5"/>
          <p:cNvSpPr/>
          <p:nvPr/>
        </p:nvSpPr>
        <p:spPr>
          <a:xfrm>
            <a:off x="948055" y="1103630"/>
            <a:ext cx="10019030" cy="755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948055" y="1109345"/>
            <a:ext cx="10019030" cy="5609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2200"/>
              <a:t>      水利部部长鄂竟平：</a:t>
            </a:r>
            <a:r>
              <a:rPr lang="en-US" altLang="zh-CN" sz="2200"/>
              <a:t>我国治水的主要矛盾已发生深刻变化，从改变自然、征服自然为主转向调整人的行为、纠正人的错误行为为主。治水的工作重点也要随之改变，就是要转变为水利工程补短板、水利行业强监管</a:t>
            </a:r>
            <a:r>
              <a:rPr lang="zh-CN" altLang="en-US" sz="2200"/>
              <a:t>。</a:t>
            </a:r>
            <a:endParaRPr lang="zh-CN" altLang="en-US" sz="2200"/>
          </a:p>
          <a:p>
            <a:pPr algn="l">
              <a:lnSpc>
                <a:spcPct val="150000"/>
              </a:lnSpc>
            </a:pPr>
            <a:r>
              <a:rPr lang="zh-CN" altLang="en-US" sz="2200">
                <a:sym typeface="+mn-ea"/>
              </a:rPr>
              <a:t>       </a:t>
            </a:r>
            <a:r>
              <a:rPr lang="zh-CN" altLang="en-US" sz="2200" dirty="0">
                <a:latin typeface="+mj-lt"/>
                <a:ea typeface="+mj-lt"/>
                <a:sym typeface="+mn-ea"/>
              </a:rPr>
              <a:t>河长制是我国在河湖管理保护方面的重大创新，核心是</a:t>
            </a:r>
            <a:r>
              <a:rPr lang="zh-CN" altLang="en-US" sz="2200" b="1" dirty="0">
                <a:solidFill>
                  <a:srgbClr val="FF0000"/>
                </a:solidFill>
                <a:latin typeface="+mj-lt"/>
                <a:ea typeface="+mj-lt"/>
                <a:sym typeface="+mn-ea"/>
              </a:rPr>
              <a:t>党政同责</a:t>
            </a:r>
            <a:r>
              <a:rPr lang="zh-CN" altLang="en-US" sz="2200" dirty="0">
                <a:solidFill>
                  <a:srgbClr val="FF0000"/>
                </a:solidFill>
                <a:latin typeface="+mj-lt"/>
                <a:ea typeface="+mj-lt"/>
                <a:sym typeface="+mn-ea"/>
              </a:rPr>
              <a:t>，</a:t>
            </a:r>
            <a:r>
              <a:rPr lang="zh-CN" altLang="en-US" sz="2200" b="1" dirty="0">
                <a:solidFill>
                  <a:srgbClr val="FF0000"/>
                </a:solidFill>
                <a:latin typeface="+mj-lt"/>
                <a:ea typeface="+mj-lt"/>
                <a:sym typeface="+mn-ea"/>
              </a:rPr>
              <a:t>党政领导担任河长</a:t>
            </a:r>
            <a:r>
              <a:rPr lang="zh-CN" altLang="en-US" sz="2200" dirty="0">
                <a:latin typeface="+mj-lt"/>
                <a:ea typeface="+mj-lt"/>
                <a:sym typeface="+mn-ea"/>
              </a:rPr>
              <a:t>，不是冠名制，而是</a:t>
            </a:r>
            <a:r>
              <a:rPr lang="zh-CN" altLang="en-US" sz="2200" b="1" dirty="0">
                <a:solidFill>
                  <a:srgbClr val="FF0000"/>
                </a:solidFill>
                <a:latin typeface="+mj-lt"/>
                <a:ea typeface="+mj-lt"/>
                <a:sym typeface="+mn-ea"/>
              </a:rPr>
              <a:t>责任制</a:t>
            </a:r>
            <a:r>
              <a:rPr lang="zh-CN" altLang="en-US" sz="2200" dirty="0">
                <a:latin typeface="+mj-lt"/>
                <a:ea typeface="+mj-lt"/>
                <a:sym typeface="+mn-ea"/>
              </a:rPr>
              <a:t>。</a:t>
            </a:r>
            <a:r>
              <a:rPr lang="zh-CN" altLang="en-US" sz="2200">
                <a:sym typeface="+mn-ea"/>
              </a:rPr>
              <a:t>河长制涉及理论框架、政策、资金、人才、技术、商业模式和各业务系统的全面创新，是一项复杂的巨系统工程。是解决复杂水利问题的战略抓手。</a:t>
            </a:r>
            <a:endParaRPr lang="zh-CN" altLang="en-US" sz="2200"/>
          </a:p>
          <a:p>
            <a:pPr algn="l">
              <a:lnSpc>
                <a:spcPct val="150000"/>
              </a:lnSpc>
            </a:pPr>
            <a:r>
              <a:rPr lang="zh-CN" altLang="en-US" sz="2200"/>
              <a:t>       大兴土木搞工程建设的时代正在过去，水利行业由</a:t>
            </a:r>
            <a:r>
              <a:rPr lang="en-US" altLang="zh-CN" sz="2200"/>
              <a:t>“</a:t>
            </a:r>
            <a:r>
              <a:rPr lang="zh-CN" altLang="en-US" sz="2200"/>
              <a:t>工程水利</a:t>
            </a:r>
            <a:r>
              <a:rPr lang="en-US" altLang="zh-CN" sz="2200"/>
              <a:t>”</a:t>
            </a:r>
            <a:r>
              <a:rPr lang="zh-CN" altLang="en-US" sz="2200"/>
              <a:t>向</a:t>
            </a:r>
            <a:r>
              <a:rPr lang="en-US" altLang="zh-CN" sz="2200"/>
              <a:t>“</a:t>
            </a:r>
            <a:r>
              <a:rPr lang="zh-CN" altLang="en-US" sz="2200"/>
              <a:t>智慧水利、生态水利、水利服务、水利文化</a:t>
            </a:r>
            <a:r>
              <a:rPr lang="en-US" altLang="zh-CN" sz="2200"/>
              <a:t>”</a:t>
            </a:r>
            <a:r>
              <a:rPr lang="zh-CN" altLang="en-US" sz="2200"/>
              <a:t>方向发展，其中水利信息化是重要引擎和关键动力，水利大数据建设是基础。</a:t>
            </a:r>
            <a:endParaRPr lang="zh-CN" altLang="en-US" sz="2200"/>
          </a:p>
          <a:p>
            <a:pPr algn="l">
              <a:lnSpc>
                <a:spcPct val="130000"/>
              </a:lnSpc>
            </a:pPr>
            <a:endParaRPr lang="zh-CN" altLang="en-US" sz="2200"/>
          </a:p>
        </p:txBody>
      </p:sp>
      <p:sp>
        <p:nvSpPr>
          <p:cNvPr id="32778" name="文本占位符 2"/>
          <p:cNvSpPr>
            <a:spLocks noGrp="1"/>
          </p:cNvSpPr>
          <p:nvPr/>
        </p:nvSpPr>
        <p:spPr>
          <a:xfrm>
            <a:off x="1440180" y="350520"/>
            <a:ext cx="4512310" cy="462280"/>
          </a:xfrm>
          <a:prstGeom prst="rect">
            <a:avLst/>
          </a:prstGeom>
          <a:noFill/>
          <a:ln>
            <a:noFill/>
          </a:ln>
        </p:spPr>
        <p:txBody>
          <a:bodyPr anchor="t"/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hangingPunct="1"/>
            <a:r>
              <a:rPr lang="zh-CN" altLang="en-US" dirty="0">
                <a:solidFill>
                  <a:srgbClr val="262626"/>
                </a:solidFill>
                <a:latin typeface="+mj-lt"/>
                <a:ea typeface="+mj-lt"/>
                <a:sym typeface="+mn-ea"/>
              </a:rPr>
              <a:t>水利行业的发展趋势</a:t>
            </a:r>
            <a:endParaRPr lang="zh-CN" altLang="en-US" dirty="0">
              <a:solidFill>
                <a:srgbClr val="262626"/>
              </a:solidFill>
              <a:latin typeface="+mj-lt"/>
              <a:ea typeface="+mj-lt"/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948055" y="1103630"/>
            <a:ext cx="10019030" cy="755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79876" name="图片 1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33138" y="196850"/>
            <a:ext cx="925512" cy="9064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2778" name="文本占位符 2"/>
          <p:cNvSpPr>
            <a:spLocks noGrp="1"/>
          </p:cNvSpPr>
          <p:nvPr/>
        </p:nvSpPr>
        <p:spPr>
          <a:xfrm>
            <a:off x="1440180" y="350520"/>
            <a:ext cx="4512310" cy="462280"/>
          </a:xfrm>
          <a:prstGeom prst="rect">
            <a:avLst/>
          </a:prstGeom>
          <a:noFill/>
          <a:ln>
            <a:noFill/>
          </a:ln>
        </p:spPr>
        <p:txBody>
          <a:bodyPr anchor="t"/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hangingPunct="1"/>
            <a:r>
              <a:rPr lang="zh-CN" altLang="en-US" dirty="0">
                <a:solidFill>
                  <a:srgbClr val="262626"/>
                </a:solidFill>
                <a:latin typeface="+mj-lt"/>
                <a:ea typeface="+mj-lt"/>
                <a:sym typeface="+mn-ea"/>
              </a:rPr>
              <a:t>数据是基础能源</a:t>
            </a:r>
            <a:endParaRPr lang="zh-CN" altLang="en-US" dirty="0">
              <a:solidFill>
                <a:srgbClr val="262626"/>
              </a:solidFill>
              <a:latin typeface="+mj-lt"/>
              <a:ea typeface="+mj-lt"/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948055" y="1103630"/>
            <a:ext cx="10019030" cy="755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7" name="组合 16"/>
          <p:cNvGrpSpPr/>
          <p:nvPr/>
        </p:nvGrpSpPr>
        <p:grpSpPr>
          <a:xfrm>
            <a:off x="325755" y="1968818"/>
            <a:ext cx="6125845" cy="3413760"/>
            <a:chOff x="3503" y="2265"/>
            <a:chExt cx="11936" cy="6651"/>
          </a:xfrm>
        </p:grpSpPr>
        <p:pic>
          <p:nvPicPr>
            <p:cNvPr id="16" name="图片 15" descr="4af2105a0fd60be1a820d459dc0294c3"/>
            <p:cNvPicPr>
              <a:picLocks noChangeAspect="1"/>
            </p:cNvPicPr>
            <p:nvPr/>
          </p:nvPicPr>
          <p:blipFill>
            <a:blip r:embed="rId1"/>
            <a:srcRect b="27898"/>
            <a:stretch>
              <a:fillRect/>
            </a:stretch>
          </p:blipFill>
          <p:spPr>
            <a:xfrm>
              <a:off x="3503" y="2265"/>
              <a:ext cx="11936" cy="6651"/>
            </a:xfrm>
            <a:prstGeom prst="rect">
              <a:avLst/>
            </a:prstGeom>
          </p:spPr>
        </p:pic>
        <p:pic>
          <p:nvPicPr>
            <p:cNvPr id="14" name="图片 13" descr="e6fc0f5b4d4c2097bf75f46f71f9396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971" y="3806"/>
              <a:ext cx="1732" cy="2663"/>
            </a:xfrm>
            <a:prstGeom prst="rect">
              <a:avLst/>
            </a:prstGeom>
          </p:spPr>
        </p:pic>
        <p:pic>
          <p:nvPicPr>
            <p:cNvPr id="13" name="图片 12" descr="ef83502e71044fa6b8a1f94c31b80db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93" y="5276"/>
              <a:ext cx="6127" cy="3275"/>
            </a:xfrm>
            <a:prstGeom prst="rect">
              <a:avLst/>
            </a:prstGeom>
          </p:spPr>
        </p:pic>
        <p:sp>
          <p:nvSpPr>
            <p:cNvPr id="15" name="文本框 14"/>
            <p:cNvSpPr txBox="1"/>
            <p:nvPr/>
          </p:nvSpPr>
          <p:spPr>
            <a:xfrm>
              <a:off x="8742" y="6267"/>
              <a:ext cx="2761" cy="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/>
                <a:t>大数据</a:t>
              </a:r>
              <a:endParaRPr lang="zh-CN" altLang="en-US" sz="2400"/>
            </a:p>
          </p:txBody>
        </p:sp>
      </p:grpSp>
      <p:sp>
        <p:nvSpPr>
          <p:cNvPr id="18" name="文本框 17"/>
          <p:cNvSpPr txBox="1"/>
          <p:nvPr/>
        </p:nvSpPr>
        <p:spPr>
          <a:xfrm>
            <a:off x="6261100" y="1466850"/>
            <a:ext cx="5635625" cy="466153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en-US" altLang="zh-CN" sz="2200">
                <a:solidFill>
                  <a:schemeClr val="tx1"/>
                </a:solidFill>
                <a:sym typeface="+mn-ea"/>
              </a:rPr>
              <a:t>       </a:t>
            </a:r>
            <a:r>
              <a:rPr lang="zh-CN" altLang="en-US" sz="2200">
                <a:solidFill>
                  <a:schemeClr val="tx1"/>
                </a:solidFill>
                <a:sym typeface="+mn-ea"/>
              </a:rPr>
              <a:t>古人</a:t>
            </a:r>
            <a:r>
              <a:rPr lang="en-US" altLang="zh-CN" sz="2200">
                <a:solidFill>
                  <a:schemeClr val="tx1"/>
                </a:solidFill>
                <a:sym typeface="+mn-ea"/>
              </a:rPr>
              <a:t>“</a:t>
            </a:r>
            <a:r>
              <a:rPr lang="zh-CN" altLang="en-US" sz="2200">
                <a:solidFill>
                  <a:schemeClr val="tx1"/>
                </a:solidFill>
                <a:sym typeface="+mn-ea"/>
              </a:rPr>
              <a:t>逐水而居</a:t>
            </a:r>
            <a:r>
              <a:rPr lang="en-US" altLang="zh-CN" sz="2200">
                <a:solidFill>
                  <a:schemeClr val="tx1"/>
                </a:solidFill>
                <a:sym typeface="+mn-ea"/>
              </a:rPr>
              <a:t>”</a:t>
            </a:r>
            <a:r>
              <a:rPr lang="zh-CN" altLang="en-US" sz="2200">
                <a:solidFill>
                  <a:schemeClr val="tx1"/>
                </a:solidFill>
                <a:sym typeface="+mn-ea"/>
              </a:rPr>
              <a:t>，今人</a:t>
            </a:r>
            <a:r>
              <a:rPr lang="en-US" altLang="zh-CN" sz="2200">
                <a:solidFill>
                  <a:schemeClr val="tx1"/>
                </a:solidFill>
                <a:sym typeface="+mn-ea"/>
              </a:rPr>
              <a:t>“</a:t>
            </a:r>
            <a:r>
              <a:rPr lang="zh-CN" altLang="en-US" sz="2200">
                <a:solidFill>
                  <a:schemeClr val="tx1"/>
                </a:solidFill>
                <a:sym typeface="+mn-ea"/>
              </a:rPr>
              <a:t>逐数兴业</a:t>
            </a:r>
            <a:r>
              <a:rPr lang="en-US" altLang="zh-CN" sz="2200">
                <a:solidFill>
                  <a:schemeClr val="tx1"/>
                </a:solidFill>
                <a:sym typeface="+mn-ea"/>
              </a:rPr>
              <a:t>”</a:t>
            </a:r>
            <a:r>
              <a:rPr lang="zh-CN" altLang="en-US" sz="2200">
                <a:solidFill>
                  <a:schemeClr val="tx1"/>
                </a:solidFill>
                <a:sym typeface="+mn-ea"/>
              </a:rPr>
              <a:t>，</a:t>
            </a:r>
            <a:r>
              <a:rPr lang="en-US" altLang="zh-CN" sz="2200">
                <a:solidFill>
                  <a:schemeClr val="tx1"/>
                </a:solidFill>
                <a:sym typeface="+mn-ea"/>
              </a:rPr>
              <a:t>大数据已经成为新时代的生产资料</a:t>
            </a:r>
            <a:r>
              <a:rPr lang="zh-CN" altLang="en-US" sz="2200">
                <a:solidFill>
                  <a:schemeClr val="tx1"/>
                </a:solidFill>
                <a:sym typeface="+mn-ea"/>
              </a:rPr>
              <a:t>，是未来的战略资源</a:t>
            </a:r>
            <a:r>
              <a:rPr lang="en-US" altLang="zh-CN" sz="2200">
                <a:solidFill>
                  <a:schemeClr val="tx1"/>
                </a:solidFill>
                <a:sym typeface="+mn-ea"/>
              </a:rPr>
              <a:t>。当我们进入大数据时代后，遇到的最大难题，可能不是信息不足，而是信息的过载；可能不是信息的“触手可及”，而是信息的孤岛问题。太多的数据给人们带来的并不是更多的洞察，还可能是迷失，因此，如何管理好、利用好这些数据，成为当务之急。</a:t>
            </a:r>
            <a:endParaRPr lang="en-US" altLang="zh-CN" sz="2200">
              <a:solidFill>
                <a:schemeClr val="tx1"/>
              </a:solidFill>
              <a:sym typeface="+mn-ea"/>
            </a:endParaRPr>
          </a:p>
        </p:txBody>
      </p:sp>
      <p:pic>
        <p:nvPicPr>
          <p:cNvPr id="79876" name="图片 1" descr="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33138" y="196850"/>
            <a:ext cx="925512" cy="9064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2778" name="文本占位符 2"/>
          <p:cNvSpPr>
            <a:spLocks noGrp="1"/>
          </p:cNvSpPr>
          <p:nvPr/>
        </p:nvSpPr>
        <p:spPr>
          <a:xfrm>
            <a:off x="1440180" y="350520"/>
            <a:ext cx="4512310" cy="462280"/>
          </a:xfrm>
          <a:prstGeom prst="rect">
            <a:avLst/>
          </a:prstGeom>
          <a:noFill/>
          <a:ln>
            <a:noFill/>
          </a:ln>
        </p:spPr>
        <p:txBody>
          <a:bodyPr anchor="t"/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zh-CN" altLang="en-US" dirty="0">
                <a:solidFill>
                  <a:srgbClr val="262626"/>
                </a:solidFill>
                <a:latin typeface="+mj-lt"/>
                <a:ea typeface="+mj-lt"/>
                <a:sym typeface="+mn-ea"/>
              </a:rPr>
              <a:t>水利</a:t>
            </a:r>
            <a:r>
              <a:rPr lang="zh-CN" altLang="en-US" dirty="0">
                <a:solidFill>
                  <a:srgbClr val="262626"/>
                </a:solidFill>
                <a:latin typeface="+mj-lt"/>
                <a:ea typeface="+mj-lt"/>
                <a:sym typeface="微软雅黑" panose="020B0503020204020204" pitchFamily="34" charset="-122"/>
              </a:rPr>
              <a:t>大数据建设现状及问题</a:t>
            </a:r>
            <a:endParaRPr lang="zh-CN" noProof="0" dirty="0">
              <a:ln>
                <a:noFill/>
              </a:ln>
              <a:solidFill>
                <a:schemeClr val="tx1">
                  <a:lumMod val="95000"/>
                  <a:lumOff val="5000"/>
                  <a:alpha val="75000"/>
                </a:schemeClr>
              </a:solidFill>
              <a:effectLst/>
              <a:uLnTx/>
              <a:uFillTx/>
              <a:latin typeface="+mj-lt"/>
              <a:ea typeface="+mj-lt"/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948055" y="1103630"/>
            <a:ext cx="10019030" cy="755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8132" name="矩形 36"/>
          <p:cNvSpPr/>
          <p:nvPr/>
        </p:nvSpPr>
        <p:spPr>
          <a:xfrm>
            <a:off x="1463675" y="2513330"/>
            <a:ext cx="9521190" cy="737235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p>
            <a:pPr>
              <a:lnSpc>
                <a:spcPct val="150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水利大数据建设是一个系统性工程，持续投入较大，传统政府采购很难驱动，在水利工程中资金占比较小。</a:t>
            </a:r>
            <a:r>
              <a:rPr lang="zh-CN" altLang="en-US" sz="1400" dirty="0">
                <a:sym typeface="+mn-ea"/>
              </a:rPr>
              <a:t>现有水利业务系统落后且很难整合利旧。</a:t>
            </a:r>
            <a:endParaRPr lang="zh-CN" altLang="en-US" sz="1400" dirty="0">
              <a:sym typeface="+mn-ea"/>
            </a:endParaRPr>
          </a:p>
        </p:txBody>
      </p:sp>
      <p:grpSp>
        <p:nvGrpSpPr>
          <p:cNvPr id="48133" name="组合 2"/>
          <p:cNvGrpSpPr/>
          <p:nvPr/>
        </p:nvGrpSpPr>
        <p:grpSpPr>
          <a:xfrm>
            <a:off x="1171575" y="2254250"/>
            <a:ext cx="9816465" cy="398780"/>
            <a:chOff x="1741789" y="3752712"/>
            <a:chExt cx="8197136" cy="398840"/>
          </a:xfrm>
        </p:grpSpPr>
        <p:cxnSp>
          <p:nvCxnSpPr>
            <p:cNvPr id="2" name="直接连接符 1"/>
            <p:cNvCxnSpPr/>
            <p:nvPr/>
          </p:nvCxnSpPr>
          <p:spPr>
            <a:xfrm>
              <a:off x="1741789" y="4122654"/>
              <a:ext cx="8197136" cy="0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135" name="矩形 78"/>
            <p:cNvSpPr/>
            <p:nvPr/>
          </p:nvSpPr>
          <p:spPr>
            <a:xfrm>
              <a:off x="2066955" y="3752712"/>
              <a:ext cx="1198776" cy="39884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zh-CN" altLang="en-US" sz="20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资金问题</a:t>
              </a:r>
              <a:endParaRPr lang="zh-CN" altLang="en-US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8136" name="矩形 4"/>
          <p:cNvSpPr/>
          <p:nvPr/>
        </p:nvSpPr>
        <p:spPr>
          <a:xfrm>
            <a:off x="1463675" y="3542665"/>
            <a:ext cx="9521825" cy="607695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p>
            <a:pPr>
              <a:lnSpc>
                <a:spcPct val="120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水利行业属于粗放型传统行业，行业比较封闭，技术决策比重大，新技术很难被及时采用，同时关键技术储备不足，缺乏既懂水利，又懂大数据的复合人才。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8137" name="组合 5"/>
          <p:cNvGrpSpPr/>
          <p:nvPr/>
        </p:nvGrpSpPr>
        <p:grpSpPr>
          <a:xfrm>
            <a:off x="1171575" y="3224530"/>
            <a:ext cx="9816465" cy="398780"/>
            <a:chOff x="1741789" y="4769466"/>
            <a:chExt cx="8197136" cy="399218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1741789" y="5139408"/>
              <a:ext cx="8197136" cy="0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139" name="矩形 84"/>
            <p:cNvSpPr/>
            <p:nvPr/>
          </p:nvSpPr>
          <p:spPr>
            <a:xfrm>
              <a:off x="2066955" y="4769466"/>
              <a:ext cx="2976621" cy="39921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zh-CN" altLang="en-US" sz="20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行业封闭，技术储备不足</a:t>
              </a:r>
              <a:endParaRPr lang="zh-CN" altLang="en-US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" name="圆角矩形 3"/>
          <p:cNvSpPr/>
          <p:nvPr/>
        </p:nvSpPr>
        <p:spPr bwMode="auto">
          <a:xfrm>
            <a:off x="933133" y="2406650"/>
            <a:ext cx="476250" cy="476250"/>
          </a:xfrm>
          <a:prstGeom prst="roundRect">
            <a:avLst>
              <a:gd name="adj" fmla="val 8243"/>
            </a:avLst>
          </a:prstGeom>
          <a:solidFill>
            <a:schemeClr val="accent5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p>
            <a:pPr defTabSz="8636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i="1" strike="noStrike" kern="0" noProof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DFPYeaSong-B5" pitchFamily="18" charset="-120"/>
                <a:cs typeface="+mn-cs"/>
              </a:rPr>
              <a:t>2</a:t>
            </a:r>
            <a:endParaRPr lang="en-US" altLang="zh-CN" sz="2000" i="1" strike="noStrike" kern="0" noProof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ea typeface="DFPYeaSong-B5" pitchFamily="18" charset="-120"/>
            </a:endParaRPr>
          </a:p>
        </p:txBody>
      </p:sp>
      <p:sp>
        <p:nvSpPr>
          <p:cNvPr id="8" name="圆角矩形 7"/>
          <p:cNvSpPr/>
          <p:nvPr/>
        </p:nvSpPr>
        <p:spPr bwMode="auto">
          <a:xfrm>
            <a:off x="933133" y="3376613"/>
            <a:ext cx="476250" cy="476250"/>
          </a:xfrm>
          <a:prstGeom prst="roundRect">
            <a:avLst>
              <a:gd name="adj" fmla="val 8243"/>
            </a:avLst>
          </a:prstGeom>
          <a:solidFill>
            <a:schemeClr val="accent5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p>
            <a:pPr defTabSz="8636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i="1" strike="noStrike" kern="0" noProof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DFPYeaSong-B5" pitchFamily="18" charset="-120"/>
                <a:cs typeface="+mn-cs"/>
              </a:rPr>
              <a:t>3</a:t>
            </a:r>
            <a:endParaRPr lang="en-US" altLang="zh-CN" sz="2000" i="1" strike="noStrike" kern="0" noProof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ea typeface="DFPYeaSong-B5" pitchFamily="18" charset="-120"/>
            </a:endParaRPr>
          </a:p>
        </p:txBody>
      </p:sp>
      <p:sp>
        <p:nvSpPr>
          <p:cNvPr id="48142" name="矩形 36"/>
          <p:cNvSpPr/>
          <p:nvPr/>
        </p:nvSpPr>
        <p:spPr>
          <a:xfrm>
            <a:off x="1463675" y="1546860"/>
            <a:ext cx="9523730" cy="737235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p>
            <a:pPr>
              <a:lnSpc>
                <a:spcPct val="150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理念落后，大部分地方水利大数据才处于初级阶段，对政策和技术理解不透，</a:t>
            </a:r>
            <a:r>
              <a:rPr lang="zh-CN" altLang="en-US" sz="1400" dirty="0">
                <a:sym typeface="+mn-ea"/>
              </a:rPr>
              <a:t>一味追求”高大上“噱头，失去了“以技术服务管理”的初心，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导致驱动力不足。</a:t>
            </a:r>
            <a:endParaRPr lang="zh-CN" altLang="en-US" sz="1400" dirty="0">
              <a:sym typeface="+mn-ea"/>
            </a:endParaRPr>
          </a:p>
        </p:txBody>
      </p:sp>
      <p:grpSp>
        <p:nvGrpSpPr>
          <p:cNvPr id="48143" name="组合 10"/>
          <p:cNvGrpSpPr/>
          <p:nvPr/>
        </p:nvGrpSpPr>
        <p:grpSpPr>
          <a:xfrm>
            <a:off x="1168400" y="1297305"/>
            <a:ext cx="9813925" cy="398780"/>
            <a:chOff x="1722838" y="2735958"/>
            <a:chExt cx="8197136" cy="397634"/>
          </a:xfrm>
        </p:grpSpPr>
        <p:cxnSp>
          <p:nvCxnSpPr>
            <p:cNvPr id="10" name="直接连接符 9"/>
            <p:cNvCxnSpPr/>
            <p:nvPr/>
          </p:nvCxnSpPr>
          <p:spPr>
            <a:xfrm>
              <a:off x="1722838" y="3105900"/>
              <a:ext cx="8197136" cy="0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145" name="矩形 33"/>
            <p:cNvSpPr/>
            <p:nvPr/>
          </p:nvSpPr>
          <p:spPr>
            <a:xfrm>
              <a:off x="2047993" y="2735958"/>
              <a:ext cx="7069574" cy="39763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zh-CN" altLang="en-US" sz="20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政策理念问题</a:t>
              </a:r>
              <a:endParaRPr lang="zh-CN" altLang="en-US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1" name="圆角矩形 10"/>
          <p:cNvSpPr/>
          <p:nvPr/>
        </p:nvSpPr>
        <p:spPr bwMode="auto">
          <a:xfrm>
            <a:off x="929958" y="1450975"/>
            <a:ext cx="474663" cy="474663"/>
          </a:xfrm>
          <a:prstGeom prst="roundRect">
            <a:avLst>
              <a:gd name="adj" fmla="val 8243"/>
            </a:avLst>
          </a:prstGeom>
          <a:solidFill>
            <a:schemeClr val="accent5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p>
            <a:pPr defTabSz="8636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i="1" strike="noStrike" kern="0" noProof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DFPYeaSong-B5" pitchFamily="18" charset="-120"/>
                <a:cs typeface="+mn-cs"/>
              </a:rPr>
              <a:t>1</a:t>
            </a:r>
            <a:endParaRPr lang="en-US" altLang="zh-CN" sz="2000" i="1" strike="noStrike" kern="0" noProof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ea typeface="DFPYeaSong-B5" pitchFamily="18" charset="-120"/>
            </a:endParaRPr>
          </a:p>
        </p:txBody>
      </p:sp>
      <p:sp>
        <p:nvSpPr>
          <p:cNvPr id="48147" name="矩形 4"/>
          <p:cNvSpPr/>
          <p:nvPr/>
        </p:nvSpPr>
        <p:spPr>
          <a:xfrm>
            <a:off x="1463675" y="4547235"/>
            <a:ext cx="9525635" cy="41402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p>
            <a:pPr>
              <a:lnSpc>
                <a:spcPct val="150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水利工程较大，设计实施周期比较长，信息化技术更新快，但比重小，不愿做重大变更，一直落后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3-5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年。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8148" name="组合 5"/>
          <p:cNvGrpSpPr/>
          <p:nvPr/>
        </p:nvGrpSpPr>
        <p:grpSpPr>
          <a:xfrm>
            <a:off x="1168400" y="4133850"/>
            <a:ext cx="9816465" cy="398780"/>
            <a:chOff x="1741789" y="4769466"/>
            <a:chExt cx="8197136" cy="399536"/>
          </a:xfrm>
        </p:grpSpPr>
        <p:cxnSp>
          <p:nvCxnSpPr>
            <p:cNvPr id="14" name="直接连接符 13"/>
            <p:cNvCxnSpPr/>
            <p:nvPr/>
          </p:nvCxnSpPr>
          <p:spPr>
            <a:xfrm>
              <a:off x="1741789" y="5139408"/>
              <a:ext cx="8197136" cy="0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150" name="矩形 84"/>
            <p:cNvSpPr/>
            <p:nvPr/>
          </p:nvSpPr>
          <p:spPr>
            <a:xfrm>
              <a:off x="2066955" y="4769466"/>
              <a:ext cx="2468665" cy="39953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zh-CN" sz="20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系统设计更新不及时</a:t>
              </a:r>
              <a:endParaRPr 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5" name="圆角矩形 14"/>
          <p:cNvSpPr/>
          <p:nvPr/>
        </p:nvSpPr>
        <p:spPr bwMode="auto">
          <a:xfrm>
            <a:off x="929958" y="4286250"/>
            <a:ext cx="476250" cy="476250"/>
          </a:xfrm>
          <a:prstGeom prst="roundRect">
            <a:avLst>
              <a:gd name="adj" fmla="val 8243"/>
            </a:avLst>
          </a:prstGeom>
          <a:solidFill>
            <a:schemeClr val="accent5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p>
            <a:pPr defTabSz="8636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i="1" strike="noStrike" kern="0" noProof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DFPYeaSong-B5" pitchFamily="18" charset="-120"/>
                <a:cs typeface="+mn-cs"/>
              </a:rPr>
              <a:t>4</a:t>
            </a:r>
            <a:endParaRPr lang="en-US" altLang="zh-CN" sz="2000" i="1" strike="noStrike" kern="0" noProof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ea typeface="DFPYeaSong-B5" pitchFamily="18" charset="-120"/>
            </a:endParaRPr>
          </a:p>
        </p:txBody>
      </p:sp>
      <p:sp>
        <p:nvSpPr>
          <p:cNvPr id="48152" name="矩形 4"/>
          <p:cNvSpPr/>
          <p:nvPr/>
        </p:nvSpPr>
        <p:spPr>
          <a:xfrm>
            <a:off x="1463675" y="5382895"/>
            <a:ext cx="9525000" cy="607695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p>
            <a:pPr>
              <a:lnSpc>
                <a:spcPct val="120000"/>
              </a:lnSpc>
            </a:pPr>
            <a:r>
              <a:rPr lang="zh-CN" altLang="en-US" sz="1400" dirty="0">
                <a:sym typeface="+mn-ea"/>
              </a:rPr>
              <a:t>商业模式不明显，高投入、低产出甚至无产出。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传统的产业发展方式难以支撑水利大数据这种涉及多部门、多行业、多数据维度、多关键技术的复杂生态，商业模式及建设思路急需转型。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8153" name="组合 5"/>
          <p:cNvGrpSpPr/>
          <p:nvPr/>
        </p:nvGrpSpPr>
        <p:grpSpPr>
          <a:xfrm>
            <a:off x="1168400" y="5064125"/>
            <a:ext cx="9816465" cy="398780"/>
            <a:chOff x="1741789" y="4769466"/>
            <a:chExt cx="8197136" cy="399218"/>
          </a:xfrm>
        </p:grpSpPr>
        <p:cxnSp>
          <p:nvCxnSpPr>
            <p:cNvPr id="16" name="直接连接符 15"/>
            <p:cNvCxnSpPr/>
            <p:nvPr/>
          </p:nvCxnSpPr>
          <p:spPr>
            <a:xfrm>
              <a:off x="1741789" y="5139408"/>
              <a:ext cx="8197136" cy="0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155" name="矩形 84"/>
            <p:cNvSpPr/>
            <p:nvPr/>
          </p:nvSpPr>
          <p:spPr>
            <a:xfrm>
              <a:off x="2066955" y="4769466"/>
              <a:ext cx="2323263" cy="39921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zh-CN" altLang="en-US" sz="20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商业模式</a:t>
              </a:r>
              <a:r>
                <a:rPr lang="en-US" altLang="zh-CN" sz="20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/</a:t>
              </a:r>
              <a:r>
                <a:rPr lang="zh-CN" altLang="en-US" sz="20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生态体系</a:t>
              </a:r>
              <a:endParaRPr lang="zh-CN" altLang="en-US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7" name="圆角矩形 16"/>
          <p:cNvSpPr/>
          <p:nvPr/>
        </p:nvSpPr>
        <p:spPr bwMode="auto">
          <a:xfrm>
            <a:off x="929958" y="5216525"/>
            <a:ext cx="476250" cy="476250"/>
          </a:xfrm>
          <a:prstGeom prst="roundRect">
            <a:avLst>
              <a:gd name="adj" fmla="val 8243"/>
            </a:avLst>
          </a:prstGeom>
          <a:solidFill>
            <a:schemeClr val="accent5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p>
            <a:pPr defTabSz="8636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i="1" strike="noStrike" kern="0" noProof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DFPYeaSong-B5" pitchFamily="18" charset="-120"/>
                <a:cs typeface="+mn-ea"/>
              </a:rPr>
              <a:t>5</a:t>
            </a:r>
            <a:endParaRPr lang="en-US" altLang="zh-CN" sz="2000" i="1" strike="noStrike" kern="0" noProof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ea typeface="DFPYeaSong-B5" pitchFamily="18" charset="-120"/>
            </a:endParaRPr>
          </a:p>
        </p:txBody>
      </p:sp>
      <p:pic>
        <p:nvPicPr>
          <p:cNvPr id="79876" name="图片 1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33138" y="196850"/>
            <a:ext cx="925512" cy="9064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2778" name="文本占位符 2"/>
          <p:cNvSpPr>
            <a:spLocks noGrp="1"/>
          </p:cNvSpPr>
          <p:nvPr/>
        </p:nvSpPr>
        <p:spPr>
          <a:xfrm>
            <a:off x="1440180" y="350520"/>
            <a:ext cx="4512310" cy="462280"/>
          </a:xfrm>
          <a:prstGeom prst="rect">
            <a:avLst/>
          </a:prstGeom>
          <a:noFill/>
          <a:ln>
            <a:noFill/>
          </a:ln>
        </p:spPr>
        <p:txBody>
          <a:bodyPr anchor="t"/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hangingPunct="1"/>
            <a:r>
              <a:rPr lang="zh-CN" altLang="en-US" dirty="0">
                <a:solidFill>
                  <a:srgbClr val="262626"/>
                </a:solidFill>
                <a:latin typeface="+mj-lt"/>
                <a:ea typeface="+mj-lt"/>
                <a:sym typeface="+mn-ea"/>
              </a:rPr>
              <a:t>水利大数据建设难点</a:t>
            </a:r>
            <a:endParaRPr lang="zh-CN" altLang="en-US" dirty="0">
              <a:solidFill>
                <a:srgbClr val="262626"/>
              </a:solidFill>
              <a:latin typeface="+mj-lt"/>
              <a:ea typeface="+mj-lt"/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948055" y="1103630"/>
            <a:ext cx="10019030" cy="755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5300" name="文本框 2"/>
          <p:cNvSpPr txBox="1"/>
          <p:nvPr/>
        </p:nvSpPr>
        <p:spPr>
          <a:xfrm>
            <a:off x="1133475" y="1417320"/>
            <a:ext cx="5523865" cy="462851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9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数据来源跨越多个部门，如何整合，如何共享？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90000"/>
              </a:lnSpc>
            </a:pP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9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用户涵盖各级职能部门，需求如何统一？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90000"/>
              </a:lnSpc>
            </a:pP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9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如何更好的发动公众参与？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90000"/>
              </a:lnSpc>
            </a:pP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9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业务管理流程能通用吗？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90000"/>
              </a:lnSpc>
            </a:pP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9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事件管理流程能闭环吗？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90000"/>
              </a:lnSpc>
            </a:pP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9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系统是否安全？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90000"/>
              </a:lnSpc>
            </a:pP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9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需求不清楚，不断变化中，如何设计？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90000"/>
              </a:lnSpc>
            </a:pP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9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有没有结合当地的实际的工作机制？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90000"/>
              </a:lnSpc>
            </a:pP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90000"/>
              </a:lnSpc>
            </a:pPr>
            <a:r>
              <a:rPr lang="zh-CN" altLang="en-US" sz="28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盲目照搬存在弊端</a:t>
            </a:r>
            <a:endParaRPr lang="zh-CN" altLang="en-US" sz="28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5302" name="文本框 10"/>
          <p:cNvSpPr txBox="1"/>
          <p:nvPr/>
        </p:nvSpPr>
        <p:spPr>
          <a:xfrm>
            <a:off x="5846763" y="4303713"/>
            <a:ext cx="5757862" cy="1891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2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河湖大数据建设需要充分考虑国情、水情、社情，做到既要兼顾顶层设计、又可实施落地。</a:t>
            </a:r>
            <a:endParaRPr lang="zh-CN" altLang="en-US" sz="2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5301" name="图片 28" descr="C:\Users\YuanPeng\Desktop\图片1.png图片1"/>
          <p:cNvPicPr>
            <a:picLocks noChangeAspect="1"/>
          </p:cNvPicPr>
          <p:nvPr/>
        </p:nvPicPr>
        <p:blipFill>
          <a:blip r:embed="rId1"/>
          <a:srcRect r="58028"/>
          <a:stretch>
            <a:fillRect/>
          </a:stretch>
        </p:blipFill>
        <p:spPr>
          <a:xfrm>
            <a:off x="7288213" y="673100"/>
            <a:ext cx="2578100" cy="3822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9876" name="图片 1" descr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3138" y="196850"/>
            <a:ext cx="925512" cy="9064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2778" name="文本占位符 2"/>
          <p:cNvSpPr>
            <a:spLocks noGrp="1"/>
          </p:cNvSpPr>
          <p:nvPr/>
        </p:nvSpPr>
        <p:spPr>
          <a:xfrm>
            <a:off x="1440180" y="350520"/>
            <a:ext cx="4512310" cy="462280"/>
          </a:xfrm>
          <a:prstGeom prst="rect">
            <a:avLst/>
          </a:prstGeom>
          <a:noFill/>
          <a:ln>
            <a:noFill/>
          </a:ln>
        </p:spPr>
        <p:txBody>
          <a:bodyPr anchor="t"/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hangingPunct="1"/>
            <a:r>
              <a:rPr lang="zh-CN" altLang="en-US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数据的源动力</a:t>
            </a:r>
            <a:endParaRPr lang="zh-CN" altLang="en-US" dirty="0">
              <a:solidFill>
                <a:srgbClr val="262626"/>
              </a:solidFill>
              <a:latin typeface="+mj-lt"/>
              <a:ea typeface="+mj-lt"/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948055" y="1103630"/>
            <a:ext cx="10019030" cy="755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207645" y="2105660"/>
            <a:ext cx="5599430" cy="3933825"/>
            <a:chOff x="99" y="3477"/>
            <a:chExt cx="10502" cy="6958"/>
          </a:xfrm>
        </p:grpSpPr>
        <p:pic>
          <p:nvPicPr>
            <p:cNvPr id="44038" name="图片 1" descr="未标题-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99" y="4595"/>
              <a:ext cx="10502" cy="584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1" name="右箭头 10"/>
            <p:cNvSpPr/>
            <p:nvPr/>
          </p:nvSpPr>
          <p:spPr>
            <a:xfrm>
              <a:off x="2707" y="3567"/>
              <a:ext cx="770" cy="494"/>
            </a:xfrm>
            <a:prstGeom prst="rightArrow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2" name="右箭头 11"/>
            <p:cNvSpPr/>
            <p:nvPr/>
          </p:nvSpPr>
          <p:spPr>
            <a:xfrm>
              <a:off x="5414" y="3567"/>
              <a:ext cx="770" cy="494"/>
            </a:xfrm>
            <a:prstGeom prst="rightArrow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9" name="矩形 18"/>
            <p:cNvSpPr/>
            <p:nvPr/>
          </p:nvSpPr>
          <p:spPr>
            <a:xfrm>
              <a:off x="1052" y="3477"/>
              <a:ext cx="1422" cy="67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r>
                <a:rPr lang="zh-CN" altLang="en-US" strike="noStrike" noProof="1">
                  <a:latin typeface="微软雅黑" panose="020B0503020204020204" pitchFamily="34" charset="-122"/>
                  <a:ea typeface="微软雅黑" panose="020B0503020204020204" pitchFamily="34" charset="-122"/>
                </a:rPr>
                <a:t>电力</a:t>
              </a:r>
              <a:endParaRPr lang="zh-CN" altLang="en-US" strike="noStrike" noProof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3742" y="3477"/>
              <a:ext cx="1422" cy="67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r>
                <a:rPr lang="zh-CN" altLang="en-US" strike="noStrike" noProof="1">
                  <a:latin typeface="微软雅黑" panose="020B0503020204020204" pitchFamily="34" charset="-122"/>
                  <a:ea typeface="微软雅黑" panose="020B0503020204020204" pitchFamily="34" charset="-122"/>
                </a:rPr>
                <a:t>传输</a:t>
              </a:r>
              <a:endParaRPr lang="zh-CN" altLang="en-US" strike="noStrike" noProof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6433" y="3477"/>
              <a:ext cx="2400" cy="67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r>
                <a:rPr lang="zh-CN" altLang="en-US" strike="noStrike" noProof="1">
                  <a:latin typeface="微软雅黑" panose="020B0503020204020204" pitchFamily="34" charset="-122"/>
                  <a:ea typeface="微软雅黑" panose="020B0503020204020204" pitchFamily="34" charset="-122"/>
                </a:rPr>
                <a:t>生活生产</a:t>
              </a:r>
              <a:endParaRPr lang="zh-CN" altLang="en-US" strike="noStrike" noProof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23" name="直接连接符 22"/>
          <p:cNvCxnSpPr/>
          <p:nvPr/>
        </p:nvCxnSpPr>
        <p:spPr>
          <a:xfrm>
            <a:off x="4739640" y="1437005"/>
            <a:ext cx="2158365" cy="460248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组合 21"/>
          <p:cNvGrpSpPr/>
          <p:nvPr/>
        </p:nvGrpSpPr>
        <p:grpSpPr>
          <a:xfrm>
            <a:off x="5843905" y="1537970"/>
            <a:ext cx="5557520" cy="4039824"/>
            <a:chOff x="8954" y="390"/>
            <a:chExt cx="9898" cy="6855"/>
          </a:xfrm>
        </p:grpSpPr>
        <p:pic>
          <p:nvPicPr>
            <p:cNvPr id="44045" name="图片 4" descr="未标题-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954" y="390"/>
              <a:ext cx="9898" cy="5651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4" name="矩形 13"/>
            <p:cNvSpPr/>
            <p:nvPr/>
          </p:nvSpPr>
          <p:spPr>
            <a:xfrm>
              <a:off x="11189" y="6570"/>
              <a:ext cx="1422" cy="675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r>
                <a:rPr lang="zh-CN" altLang="en-US" strike="noStrike" noProof="1">
                  <a:latin typeface="微软雅黑" panose="020B0503020204020204" pitchFamily="34" charset="-122"/>
                  <a:ea typeface="微软雅黑" panose="020B0503020204020204" pitchFamily="34" charset="-122"/>
                </a:rPr>
                <a:t>数据</a:t>
              </a:r>
              <a:endParaRPr lang="zh-CN" altLang="en-US" strike="noStrike" noProof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" name="矩形 1"/>
            <p:cNvSpPr/>
            <p:nvPr/>
          </p:nvSpPr>
          <p:spPr>
            <a:xfrm>
              <a:off x="13879" y="6570"/>
              <a:ext cx="1422" cy="675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r>
                <a:rPr lang="zh-CN" altLang="en-US" strike="noStrike" noProof="1">
                  <a:latin typeface="微软雅黑" panose="020B0503020204020204" pitchFamily="34" charset="-122"/>
                  <a:ea typeface="微软雅黑" panose="020B0503020204020204" pitchFamily="34" charset="-122"/>
                </a:rPr>
                <a:t>传输</a:t>
              </a:r>
              <a:endParaRPr lang="zh-CN" altLang="en-US" strike="noStrike" noProof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16569" y="6569"/>
              <a:ext cx="2041" cy="675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r>
                <a:rPr lang="zh-CN" altLang="en-US" strike="noStrike" noProof="1">
                  <a:latin typeface="微软雅黑" panose="020B0503020204020204" pitchFamily="34" charset="-122"/>
                  <a:ea typeface="微软雅黑" panose="020B0503020204020204" pitchFamily="34" charset="-122"/>
                </a:rPr>
                <a:t>生活生产</a:t>
              </a:r>
              <a:endParaRPr lang="zh-CN" altLang="en-US" strike="noStrike" noProof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右箭头 16"/>
            <p:cNvSpPr/>
            <p:nvPr/>
          </p:nvSpPr>
          <p:spPr>
            <a:xfrm>
              <a:off x="12860" y="6660"/>
              <a:ext cx="770" cy="494"/>
            </a:xfrm>
            <a:prstGeom prst="right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8" name="右箭头 17"/>
            <p:cNvSpPr/>
            <p:nvPr/>
          </p:nvSpPr>
          <p:spPr>
            <a:xfrm>
              <a:off x="15550" y="6660"/>
              <a:ext cx="770" cy="494"/>
            </a:xfrm>
            <a:prstGeom prst="right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</p:grpSp>
      <p:pic>
        <p:nvPicPr>
          <p:cNvPr id="79876" name="图片 1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3138" y="196850"/>
            <a:ext cx="925512" cy="9064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2778" name="文本占位符 2"/>
          <p:cNvSpPr>
            <a:spLocks noGrp="1"/>
          </p:cNvSpPr>
          <p:nvPr/>
        </p:nvSpPr>
        <p:spPr>
          <a:xfrm>
            <a:off x="1440180" y="350520"/>
            <a:ext cx="4512310" cy="462280"/>
          </a:xfrm>
          <a:prstGeom prst="rect">
            <a:avLst/>
          </a:prstGeom>
          <a:noFill/>
          <a:ln>
            <a:noFill/>
          </a:ln>
        </p:spPr>
        <p:txBody>
          <a:bodyPr anchor="t"/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hangingPunct="1"/>
            <a:r>
              <a:rPr lang="zh-CN" altLang="en-US" dirty="0">
                <a:solidFill>
                  <a:srgbClr val="262626"/>
                </a:solidFill>
                <a:latin typeface="+mj-lt"/>
                <a:ea typeface="+mj-lt"/>
                <a:sym typeface="+mn-ea"/>
              </a:rPr>
              <a:t>数据的价值体系</a:t>
            </a:r>
            <a:endParaRPr lang="zh-CN" altLang="en-US" dirty="0">
              <a:solidFill>
                <a:srgbClr val="262626"/>
              </a:solidFill>
              <a:latin typeface="+mj-lt"/>
              <a:ea typeface="+mj-lt"/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948055" y="1103630"/>
            <a:ext cx="10019030" cy="755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6082" name="文本占位符 1"/>
          <p:cNvSpPr>
            <a:spLocks noGrp="1"/>
          </p:cNvSpPr>
          <p:nvPr/>
        </p:nvSpPr>
        <p:spPr>
          <a:xfrm>
            <a:off x="720725" y="228600"/>
            <a:ext cx="676275" cy="90487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>
              <a:lnSpc>
                <a:spcPct val="90000"/>
              </a:lnSpc>
              <a:spcBef>
                <a:spcPts val="1000"/>
              </a:spcBef>
            </a:pPr>
            <a:endParaRPr lang="en-US" altLang="zh-CN" sz="7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091" name="文本框 26"/>
          <p:cNvSpPr txBox="1"/>
          <p:nvPr/>
        </p:nvSpPr>
        <p:spPr>
          <a:xfrm>
            <a:off x="4641850" y="1133475"/>
            <a:ext cx="6808788" cy="5262245"/>
          </a:xfrm>
          <a:prstGeom prst="rect">
            <a:avLst/>
          </a:prstGeom>
          <a:solidFill>
            <a:schemeClr val="bg1">
              <a:alpha val="20000"/>
            </a:schemeClr>
          </a:solidFill>
          <a:ln w="9525">
            <a:noFill/>
          </a:ln>
        </p:spPr>
        <p:txBody>
          <a:bodyPr wrap="square" anchor="t">
            <a:spAutoFit/>
          </a:bodyPr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数据 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是事实或观察的结果，是对客观事物的逻辑归纳，是用于表示客观事物的未经加工的的原始素材。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数据是信息的表现形式和载体，可以是符号、文字、数字、语音、图像、视频等。在计算机系统中，数据以二进制信息单元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0,1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的形式表示。</a:t>
            </a:r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信息 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是具有时效性的，有一定含义的，有逻辑的、经过加工处理的、对决策有价值的数据流。</a:t>
            </a:r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  数据和信息是不可分离的，数据是信息的表达，信息是数据的内涵。数据本身没有意义，数据只有对实体行为产生影响时才成为信息。</a:t>
            </a:r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  </a:t>
            </a: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知识 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是通过人们的参与对信息进行归纳，演绎，比较等手段进行挖掘，使其有价值的部分沉淀下来，并与已存在的人类知识体系相结合。</a:t>
            </a:r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  </a:t>
            </a: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智慧 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是人类基于已有的知识，针对物质世界运动过程中产生的问题根据获得的信息进行分析，对比，演绎找出解决方案的能力。</a:t>
            </a:r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 descr="19d2d14d1dbf5281fa047eb301eeeee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0800000">
            <a:off x="137160" y="2134870"/>
            <a:ext cx="4598670" cy="345757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124710" y="2386330"/>
            <a:ext cx="80645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2000">
                <a:solidFill>
                  <a:schemeClr val="bg1"/>
                </a:solidFill>
              </a:rPr>
              <a:t>智慧</a:t>
            </a:r>
            <a:endParaRPr lang="zh-CN" altLang="zh-CN" sz="2000">
              <a:solidFill>
                <a:schemeClr val="bg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124710" y="3077845"/>
            <a:ext cx="80645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chemeClr val="bg1"/>
                </a:solidFill>
              </a:rPr>
              <a:t>知识</a:t>
            </a:r>
            <a:endParaRPr lang="zh-CN" altLang="en-US" sz="200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124710" y="3867150"/>
            <a:ext cx="80645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2000">
                <a:solidFill>
                  <a:schemeClr val="bg1"/>
                </a:solidFill>
              </a:rPr>
              <a:t>信息</a:t>
            </a:r>
            <a:endParaRPr lang="zh-CN" altLang="zh-CN" sz="2000">
              <a:solidFill>
                <a:schemeClr val="bg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124710" y="4674235"/>
            <a:ext cx="80645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2000">
                <a:solidFill>
                  <a:schemeClr val="bg1"/>
                </a:solidFill>
              </a:rPr>
              <a:t>数据</a:t>
            </a:r>
            <a:endParaRPr lang="zh-CN" altLang="zh-CN" sz="2000">
              <a:solidFill>
                <a:schemeClr val="bg1"/>
              </a:solidFill>
            </a:endParaRPr>
          </a:p>
        </p:txBody>
      </p:sp>
      <p:pic>
        <p:nvPicPr>
          <p:cNvPr id="79876" name="图片 1" descr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3138" y="196850"/>
            <a:ext cx="925512" cy="9064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>
</file>

<file path=ppt/tags/tag1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127_2*i*0"/>
  <p:tag name="KSO_WM_TEMPLATE_CATEGORY" val="diagram"/>
  <p:tag name="KSO_WM_TEMPLATE_INDEX" val="160127"/>
  <p:tag name="KSO_WM_UNIT_INDEX" val="0"/>
</p:tagLst>
</file>

<file path=ppt/tags/tag10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127_2*i*7"/>
  <p:tag name="KSO_WM_TEMPLATE_CATEGORY" val="diagram"/>
  <p:tag name="KSO_WM_TEMPLATE_INDEX" val="160127"/>
  <p:tag name="KSO_WM_UNIT_INDEX" val="7"/>
</p:tagLst>
</file>

<file path=ppt/tags/tag11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127"/>
  <p:tag name="KSO_WM_UNIT_TYPE" val="m_i"/>
  <p:tag name="KSO_WM_UNIT_INDEX" val="1_3"/>
  <p:tag name="KSO_WM_UNIT_ID" val="diagram160127_2*m_i*1_3"/>
  <p:tag name="KSO_WM_UNIT_CLEAR" val="1"/>
  <p:tag name="KSO_WM_UNIT_LAYERLEVEL" val="1_1"/>
  <p:tag name="KSO_WM_DIAGRAM_GROUP_CODE" val="m1-1"/>
  <p:tag name="KSO_WM_UNIT_FILL_FORE_SCHEMECOLOR_INDEX" val="6"/>
  <p:tag name="KSO_WM_UNIT_FILL_TYPE" val="1"/>
  <p:tag name="KSO_WM_UNIT_TEXT_FILL_FORE_SCHEMECOLOR_INDEX" val="2"/>
  <p:tag name="KSO_WM_UNIT_TEXT_FILL_TYPE" val="1"/>
</p:tagLst>
</file>

<file path=ppt/tags/tag12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127"/>
  <p:tag name="KSO_WM_UNIT_TYPE" val="m_h_a"/>
  <p:tag name="KSO_WM_UNIT_INDEX" val="1_2_1"/>
  <p:tag name="KSO_WM_UNIT_ID" val="diagram160127_2*m_h_a*1_2_1"/>
  <p:tag name="KSO_WM_UNIT_CLEAR" val="1"/>
  <p:tag name="KSO_WM_UNIT_LAYERLEVEL" val="1_1_1"/>
  <p:tag name="KSO_WM_UNIT_VALUE" val="16"/>
  <p:tag name="KSO_WM_UNIT_HIGHLIGHT" val="0"/>
  <p:tag name="KSO_WM_UNIT_COMPATIBLE" val="0"/>
  <p:tag name="KSO_WM_DIAGRAM_GROUP_CODE" val="m1-1"/>
  <p:tag name="KSO_WM_UNIT_PRESET_TEXT" val="AMET"/>
  <p:tag name="KSO_WM_UNIT_FILL_FORE_SCHEMECOLOR_INDEX" val="14"/>
  <p:tag name="KSO_WM_UNIT_FILL_TYPE" val="1"/>
  <p:tag name="KSO_WM_UNIT_TEXT_FILL_FORE_SCHEMECOLOR_INDEX" val="6"/>
  <p:tag name="KSO_WM_UNIT_TEXT_FILL_TYPE" val="1"/>
</p:tagLst>
</file>

<file path=ppt/tags/tag13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127"/>
  <p:tag name="KSO_WM_UNIT_TYPE" val="m_i"/>
  <p:tag name="KSO_WM_UNIT_INDEX" val="1_1"/>
  <p:tag name="KSO_WM_UNIT_ID" val="diagram160127_2*m_i*1_1"/>
  <p:tag name="KSO_WM_UNIT_CLEAR" val="1"/>
  <p:tag name="KSO_WM_UNIT_LAYERLEVEL" val="1_1"/>
  <p:tag name="KSO_WM_DIAGRAM_GROUP_CODE" val="m1-1"/>
  <p:tag name="KSO_WM_UNIT_LINE_FORE_SCHEMECOLOR_INDEX" val="5"/>
  <p:tag name="KSO_WM_UNIT_LINE_FILL_TYPE" val="2"/>
</p:tagLst>
</file>

<file path=ppt/tags/tag14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127"/>
  <p:tag name="KSO_WM_UNIT_TYPE" val="m_i"/>
  <p:tag name="KSO_WM_UNIT_INDEX" val="1_1"/>
  <p:tag name="KSO_WM_UNIT_ID" val="diagram160127_2*m_i*1_1"/>
  <p:tag name="KSO_WM_UNIT_CLEAR" val="1"/>
  <p:tag name="KSO_WM_UNIT_LAYERLEVEL" val="1_1"/>
  <p:tag name="KSO_WM_DIAGRAM_GROUP_CODE" val="m1-1"/>
  <p:tag name="KSO_WM_UNIT_LINE_FORE_SCHEMECOLOR_INDEX" val="5"/>
  <p:tag name="KSO_WM_UNIT_LINE_FILL_TYPE" val="2"/>
</p:tagLst>
</file>

<file path=ppt/tags/tag15.xml><?xml version="1.0" encoding="utf-8"?>
<p:tagLst xmlns:p="http://schemas.openxmlformats.org/presentationml/2006/main">
  <p:tag name="KSO_WM_TEMPLATE_CATEGORY" val="diagram"/>
  <p:tag name="KSO_WM_TEMPLATE_INDEX" val="160660"/>
  <p:tag name="KSO_WM_UNIT_TYPE" val="l_i"/>
  <p:tag name="KSO_WM_UNIT_INDEX" val="1_1"/>
  <p:tag name="KSO_WM_UNIT_ID" val="diagram160660_6*l_i*1_1"/>
  <p:tag name="KSO_WM_UNIT_CLEAR" val="1"/>
  <p:tag name="KSO_WM_UNIT_LAYERLEVEL" val="1_1"/>
  <p:tag name="KSO_WM_BEAUTIFY_FLAG" val="#wm#"/>
  <p:tag name="KSO_WM_TAG_VERSION" val="1.0"/>
  <p:tag name="KSO_WM_DIAGRAM_GROUP_CODE" val="l1-1"/>
  <p:tag name="KSO_WM_UNIT_LINE_FORE_SCHEMECOLOR_INDEX" val="14"/>
  <p:tag name="KSO_WM_UNIT_LINE_FILL_TYPE" val="2"/>
  <p:tag name="KSO_WM_UNIT_DIAGRAM_SCHEMECOLOR_ID" val="0"/>
</p:tagLst>
</file>

<file path=ppt/tags/tag16.xml><?xml version="1.0" encoding="utf-8"?>
<p:tagLst xmlns:p="http://schemas.openxmlformats.org/presentationml/2006/main">
  <p:tag name="KSO_WM_TEMPLATE_CATEGORY" val="diagram"/>
  <p:tag name="KSO_WM_TEMPLATE_INDEX" val="160660"/>
  <p:tag name="KSO_WM_UNIT_TYPE" val="l_i"/>
  <p:tag name="KSO_WM_UNIT_INDEX" val="1_1"/>
  <p:tag name="KSO_WM_UNIT_ID" val="diagram160660_6*l_i*1_1"/>
  <p:tag name="KSO_WM_UNIT_CLEAR" val="1"/>
  <p:tag name="KSO_WM_UNIT_LAYERLEVEL" val="1_1"/>
  <p:tag name="KSO_WM_BEAUTIFY_FLAG" val="#wm#"/>
  <p:tag name="KSO_WM_TAG_VERSION" val="1.0"/>
  <p:tag name="KSO_WM_DIAGRAM_GROUP_CODE" val="l1-1"/>
  <p:tag name="KSO_WM_UNIT_LINE_FORE_SCHEMECOLOR_INDEX" val="14"/>
  <p:tag name="KSO_WM_UNIT_LINE_FILL_TYPE" val="2"/>
  <p:tag name="KSO_WM_UNIT_DIAGRAM_SCHEMECOLOR_ID" val="0"/>
</p:tagLst>
</file>

<file path=ppt/tags/tag17.xml><?xml version="1.0" encoding="utf-8"?>
<p:tagLst xmlns:p="http://schemas.openxmlformats.org/presentationml/2006/main">
  <p:tag name="KSO_WM_TEMPLATE_CATEGORY" val="diagram"/>
  <p:tag name="KSO_WM_TEMPLATE_INDEX" val="160660"/>
  <p:tag name="KSO_WM_UNIT_TYPE" val="l_h_a"/>
  <p:tag name="KSO_WM_UNIT_INDEX" val="1_1_1"/>
  <p:tag name="KSO_WM_UNIT_ID" val="diagram160660_6*l_h_a*1_1_1"/>
  <p:tag name="KSO_WM_UNIT_CLEAR" val="1"/>
  <p:tag name="KSO_WM_UNIT_LAYERLEVEL" val="1_1_1"/>
  <p:tag name="KSO_WM_UNIT_VALUE" val="20"/>
  <p:tag name="KSO_WM_UNIT_HIGHLIGHT" val="0"/>
  <p:tag name="KSO_WM_UNIT_COMPATIBLE" val="0"/>
  <p:tag name="KSO_WM_BEAUTIFY_FLAG" val="#wm#"/>
  <p:tag name="KSO_WM_UNIT_PRESET_TEXT_INDEX" val="4"/>
  <p:tag name="KSO_WM_UNIT_PRESET_TEXT_LEN" val="12"/>
  <p:tag name="KSO_WM_TAG_VERSION" val="1.0"/>
  <p:tag name="KSO_WM_DIAGRAM_GROUP_CODE" val="l1-1"/>
  <p:tag name="KSO_WM_UNIT_FILL_FORE_SCHEMECOLOR_INDEX" val="5"/>
  <p:tag name="KSO_WM_UNIT_FILL_TYPE" val="1"/>
  <p:tag name="KSO_WM_UNIT_TEXT_FILL_FORE_SCHEMECOLOR_INDEX" val="14"/>
  <p:tag name="KSO_WM_UNIT_TEXT_FILL_TYPE" val="1"/>
  <p:tag name="KSO_WM_UNIT_DIAGRAM_SCHEMECOLOR_ID" val="0"/>
</p:tagLst>
</file>

<file path=ppt/tags/tag18.xml><?xml version="1.0" encoding="utf-8"?>
<p:tagLst xmlns:p="http://schemas.openxmlformats.org/presentationml/2006/main">
  <p:tag name="KSO_WM_TEMPLATE_CATEGORY" val="diagram"/>
  <p:tag name="KSO_WM_TEMPLATE_INDEX" val="160660"/>
  <p:tag name="KSO_WM_UNIT_TYPE" val="l_i"/>
  <p:tag name="KSO_WM_UNIT_INDEX" val="1_2"/>
  <p:tag name="KSO_WM_UNIT_ID" val="diagram160660_6*l_i*1_2"/>
  <p:tag name="KSO_WM_UNIT_CLEAR" val="1"/>
  <p:tag name="KSO_WM_UNIT_LAYERLEVEL" val="1_1"/>
  <p:tag name="KSO_WM_BEAUTIFY_FLAG" val="#wm#"/>
  <p:tag name="KSO_WM_TAG_VERSION" val="1.0"/>
  <p:tag name="KSO_WM_DIAGRAM_GROUP_CODE" val="l1-1"/>
  <p:tag name="KSO_WM_UNIT_FILL_FORE_SCHEMECOLOR_INDEX" val="5"/>
  <p:tag name="KSO_WM_UNIT_FILL_TYPE" val="1"/>
  <p:tag name="KSO_WM_UNIT_LINE_FORE_SCHEMECOLOR_INDEX" val="14"/>
  <p:tag name="KSO_WM_UNIT_LINE_FILL_TYPE" val="2"/>
  <p:tag name="KSO_WM_UNIT_TEXT_FILL_FORE_SCHEMECOLOR_INDEX" val="14"/>
  <p:tag name="KSO_WM_UNIT_TEXT_FILL_TYPE" val="1"/>
  <p:tag name="KSO_WM_UNIT_DIAGRAM_SCHEMECOLOR_ID" val="0"/>
</p:tagLst>
</file>

<file path=ppt/tags/tag19.xml><?xml version="1.0" encoding="utf-8"?>
<p:tagLst xmlns:p="http://schemas.openxmlformats.org/presentationml/2006/main">
  <p:tag name="KSO_WM_TEMPLATE_CATEGORY" val="diagram"/>
  <p:tag name="KSO_WM_TEMPLATE_INDEX" val="160660"/>
  <p:tag name="KSO_WM_UNIT_TYPE" val="l_h_a"/>
  <p:tag name="KSO_WM_UNIT_INDEX" val="1_2_1"/>
  <p:tag name="KSO_WM_UNIT_ID" val="diagram160660_6*l_h_a*1_2_1"/>
  <p:tag name="KSO_WM_UNIT_CLEAR" val="1"/>
  <p:tag name="KSO_WM_UNIT_LAYERLEVEL" val="1_1_1"/>
  <p:tag name="KSO_WM_UNIT_VALUE" val="20"/>
  <p:tag name="KSO_WM_UNIT_HIGHLIGHT" val="0"/>
  <p:tag name="KSO_WM_UNIT_COMPATIBLE" val="0"/>
  <p:tag name="KSO_WM_BEAUTIFY_FLAG" val="#wm#"/>
  <p:tag name="KSO_WM_UNIT_PRESET_TEXT_INDEX" val="4"/>
  <p:tag name="KSO_WM_UNIT_PRESET_TEXT_LEN" val="12"/>
  <p:tag name="KSO_WM_TAG_VERSION" val="1.0"/>
  <p:tag name="KSO_WM_DIAGRAM_GROUP_CODE" val="l1-1"/>
  <p:tag name="KSO_WM_UNIT_FILL_FORE_SCHEMECOLOR_INDEX" val="6"/>
  <p:tag name="KSO_WM_UNIT_FILL_TYPE" val="1"/>
  <p:tag name="KSO_WM_UNIT_TEXT_FILL_FORE_SCHEMECOLOR_INDEX" val="14"/>
  <p:tag name="KSO_WM_UNIT_TEXT_FILL_TYPE" val="1"/>
  <p:tag name="KSO_WM_UNIT_DIAGRAM_SCHEMECOLOR_ID" val="0"/>
</p:tagLst>
</file>

<file path=ppt/tags/tag2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127"/>
  <p:tag name="KSO_WM_UNIT_TYPE" val="m_i"/>
  <p:tag name="KSO_WM_UNIT_INDEX" val="1_2"/>
  <p:tag name="KSO_WM_UNIT_ID" val="diagram160127_2*m_i*1_2"/>
  <p:tag name="KSO_WM_UNIT_CLEAR" val="1"/>
  <p:tag name="KSO_WM_UNIT_LAYERLEVEL" val="1_1"/>
  <p:tag name="KSO_WM_DIAGRAM_GROUP_CODE" val="m1-1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20.xml><?xml version="1.0" encoding="utf-8"?>
<p:tagLst xmlns:p="http://schemas.openxmlformats.org/presentationml/2006/main">
  <p:tag name="KSO_WM_TEMPLATE_CATEGORY" val="diagram"/>
  <p:tag name="KSO_WM_TEMPLATE_INDEX" val="160660"/>
  <p:tag name="KSO_WM_UNIT_TYPE" val="l_i"/>
  <p:tag name="KSO_WM_UNIT_INDEX" val="1_3"/>
  <p:tag name="KSO_WM_UNIT_ID" val="diagram160660_6*l_i*1_3"/>
  <p:tag name="KSO_WM_UNIT_CLEAR" val="1"/>
  <p:tag name="KSO_WM_UNIT_LAYERLEVEL" val="1_1"/>
  <p:tag name="KSO_WM_BEAUTIFY_FLAG" val="#wm#"/>
  <p:tag name="KSO_WM_TAG_VERSION" val="1.0"/>
  <p:tag name="KSO_WM_DIAGRAM_GROUP_CODE" val="l1-1"/>
  <p:tag name="KSO_WM_UNIT_FILL_FORE_SCHEMECOLOR_INDEX" val="6"/>
  <p:tag name="KSO_WM_UNIT_FILL_TYPE" val="1"/>
  <p:tag name="KSO_WM_UNIT_LINE_FORE_SCHEMECOLOR_INDEX" val="14"/>
  <p:tag name="KSO_WM_UNIT_LINE_FILL_TYPE" val="2"/>
  <p:tag name="KSO_WM_UNIT_TEXT_FILL_FORE_SCHEMECOLOR_INDEX" val="14"/>
  <p:tag name="KSO_WM_UNIT_TEXT_FILL_TYPE" val="1"/>
  <p:tag name="KSO_WM_UNIT_DIAGRAM_SCHEMECOLOR_ID" val="0"/>
</p:tagLst>
</file>

<file path=ppt/tags/tag21.xml><?xml version="1.0" encoding="utf-8"?>
<p:tagLst xmlns:p="http://schemas.openxmlformats.org/presentationml/2006/main">
  <p:tag name="KSO_WM_TEMPLATE_CATEGORY" val="diagram"/>
  <p:tag name="KSO_WM_TEMPLATE_INDEX" val="160660"/>
  <p:tag name="KSO_WM_UNIT_TYPE" val="l_h_a"/>
  <p:tag name="KSO_WM_UNIT_INDEX" val="1_3_1"/>
  <p:tag name="KSO_WM_UNIT_ID" val="diagram160660_6*l_h_a*1_3_1"/>
  <p:tag name="KSO_WM_UNIT_CLEAR" val="1"/>
  <p:tag name="KSO_WM_UNIT_LAYERLEVEL" val="1_1_1"/>
  <p:tag name="KSO_WM_UNIT_VALUE" val="20"/>
  <p:tag name="KSO_WM_UNIT_HIGHLIGHT" val="0"/>
  <p:tag name="KSO_WM_UNIT_COMPATIBLE" val="0"/>
  <p:tag name="KSO_WM_BEAUTIFY_FLAG" val="#wm#"/>
  <p:tag name="KSO_WM_UNIT_PRESET_TEXT_INDEX" val="4"/>
  <p:tag name="KSO_WM_UNIT_PRESET_TEXT_LEN" val="12"/>
  <p:tag name="KSO_WM_TAG_VERSION" val="1.0"/>
  <p:tag name="KSO_WM_DIAGRAM_GROUP_CODE" val="l1-1"/>
  <p:tag name="KSO_WM_UNIT_FILL_FORE_SCHEMECOLOR_INDEX" val="7"/>
  <p:tag name="KSO_WM_UNIT_FILL_TYPE" val="1"/>
  <p:tag name="KSO_WM_UNIT_TEXT_FILL_FORE_SCHEMECOLOR_INDEX" val="14"/>
  <p:tag name="KSO_WM_UNIT_TEXT_FILL_TYPE" val="1"/>
  <p:tag name="KSO_WM_UNIT_DIAGRAM_SCHEMECOLOR_ID" val="0"/>
</p:tagLst>
</file>

<file path=ppt/tags/tag22.xml><?xml version="1.0" encoding="utf-8"?>
<p:tagLst xmlns:p="http://schemas.openxmlformats.org/presentationml/2006/main">
  <p:tag name="KSO_WM_TEMPLATE_CATEGORY" val="diagram"/>
  <p:tag name="KSO_WM_TEMPLATE_INDEX" val="160660"/>
  <p:tag name="KSO_WM_UNIT_TYPE" val="l_i"/>
  <p:tag name="KSO_WM_UNIT_INDEX" val="1_4"/>
  <p:tag name="KSO_WM_UNIT_ID" val="diagram160660_6*l_i*1_4"/>
  <p:tag name="KSO_WM_UNIT_CLEAR" val="1"/>
  <p:tag name="KSO_WM_UNIT_LAYERLEVEL" val="1_1"/>
  <p:tag name="KSO_WM_BEAUTIFY_FLAG" val="#wm#"/>
  <p:tag name="KSO_WM_TAG_VERSION" val="1.0"/>
  <p:tag name="KSO_WM_DIAGRAM_GROUP_CODE" val="l1-1"/>
  <p:tag name="KSO_WM_UNIT_FILL_FORE_SCHEMECOLOR_INDEX" val="7"/>
  <p:tag name="KSO_WM_UNIT_FILL_TYPE" val="1"/>
  <p:tag name="KSO_WM_UNIT_LINE_FORE_SCHEMECOLOR_INDEX" val="14"/>
  <p:tag name="KSO_WM_UNIT_LINE_FILL_TYPE" val="2"/>
  <p:tag name="KSO_WM_UNIT_TEXT_FILL_FORE_SCHEMECOLOR_INDEX" val="14"/>
  <p:tag name="KSO_WM_UNIT_TEXT_FILL_TYPE" val="1"/>
  <p:tag name="KSO_WM_UNIT_DIAGRAM_SCHEMECOLOR_ID" val="0"/>
</p:tagLst>
</file>

<file path=ppt/tags/tag23.xml><?xml version="1.0" encoding="utf-8"?>
<p:tagLst xmlns:p="http://schemas.openxmlformats.org/presentationml/2006/main">
  <p:tag name="KSO_WM_TEMPLATE_CATEGORY" val="diagram"/>
  <p:tag name="KSO_WM_TEMPLATE_INDEX" val="160660"/>
  <p:tag name="KSO_WM_UNIT_TYPE" val="l_h_a"/>
  <p:tag name="KSO_WM_UNIT_INDEX" val="1_4_1"/>
  <p:tag name="KSO_WM_UNIT_ID" val="diagram160660_6*l_h_a*1_4_1"/>
  <p:tag name="KSO_WM_UNIT_CLEAR" val="1"/>
  <p:tag name="KSO_WM_UNIT_LAYERLEVEL" val="1_1_1"/>
  <p:tag name="KSO_WM_UNIT_VALUE" val="20"/>
  <p:tag name="KSO_WM_UNIT_HIGHLIGHT" val="0"/>
  <p:tag name="KSO_WM_UNIT_COMPATIBLE" val="0"/>
  <p:tag name="KSO_WM_BEAUTIFY_FLAG" val="#wm#"/>
  <p:tag name="KSO_WM_UNIT_PRESET_TEXT_INDEX" val="4"/>
  <p:tag name="KSO_WM_UNIT_PRESET_TEXT_LEN" val="12"/>
  <p:tag name="KSO_WM_TAG_VERSION" val="1.0"/>
  <p:tag name="KSO_WM_DIAGRAM_GROUP_CODE" val="l1-1"/>
  <p:tag name="KSO_WM_UNIT_FILL_FORE_SCHEMECOLOR_INDEX" val="8"/>
  <p:tag name="KSO_WM_UNIT_FILL_TYPE" val="1"/>
  <p:tag name="KSO_WM_UNIT_TEXT_FILL_FORE_SCHEMECOLOR_INDEX" val="14"/>
  <p:tag name="KSO_WM_UNIT_TEXT_FILL_TYPE" val="1"/>
  <p:tag name="KSO_WM_UNIT_DIAGRAM_SCHEMECOLOR_ID" val="0"/>
</p:tagLst>
</file>

<file path=ppt/tags/tag24.xml><?xml version="1.0" encoding="utf-8"?>
<p:tagLst xmlns:p="http://schemas.openxmlformats.org/presentationml/2006/main">
  <p:tag name="KSO_WM_TEMPLATE_CATEGORY" val="diagram"/>
  <p:tag name="KSO_WM_TEMPLATE_INDEX" val="160660"/>
  <p:tag name="KSO_WM_UNIT_TYPE" val="l_i"/>
  <p:tag name="KSO_WM_UNIT_INDEX" val="1_5"/>
  <p:tag name="KSO_WM_UNIT_ID" val="diagram160660_6*l_i*1_5"/>
  <p:tag name="KSO_WM_UNIT_CLEAR" val="1"/>
  <p:tag name="KSO_WM_UNIT_LAYERLEVEL" val="1_1"/>
  <p:tag name="KSO_WM_BEAUTIFY_FLAG" val="#wm#"/>
  <p:tag name="KSO_WM_TAG_VERSION" val="1.0"/>
  <p:tag name="KSO_WM_DIAGRAM_GROUP_CODE" val="l1-1"/>
  <p:tag name="KSO_WM_UNIT_FILL_FORE_SCHEMECOLOR_INDEX" val="8"/>
  <p:tag name="KSO_WM_UNIT_FILL_TYPE" val="1"/>
  <p:tag name="KSO_WM_UNIT_LINE_FORE_SCHEMECOLOR_INDEX" val="14"/>
  <p:tag name="KSO_WM_UNIT_LINE_FILL_TYPE" val="2"/>
  <p:tag name="KSO_WM_UNIT_TEXT_FILL_FORE_SCHEMECOLOR_INDEX" val="14"/>
  <p:tag name="KSO_WM_UNIT_TEXT_FILL_TYPE" val="1"/>
  <p:tag name="KSO_WM_UNIT_DIAGRAM_SCHEMECOLOR_ID" val="0"/>
</p:tagLst>
</file>

<file path=ppt/tags/tag25.xml><?xml version="1.0" encoding="utf-8"?>
<p:tagLst xmlns:p="http://schemas.openxmlformats.org/presentationml/2006/main">
  <p:tag name="KSO_WM_TEMPLATE_CATEGORY" val="diagram"/>
  <p:tag name="KSO_WM_TEMPLATE_INDEX" val="160660"/>
  <p:tag name="KSO_WM_UNIT_TYPE" val="l_h_a"/>
  <p:tag name="KSO_WM_UNIT_INDEX" val="1_5_1"/>
  <p:tag name="KSO_WM_UNIT_ID" val="diagram160660_6*l_h_a*1_5_1"/>
  <p:tag name="KSO_WM_UNIT_CLEAR" val="1"/>
  <p:tag name="KSO_WM_UNIT_LAYERLEVEL" val="1_1_1"/>
  <p:tag name="KSO_WM_UNIT_VALUE" val="20"/>
  <p:tag name="KSO_WM_UNIT_HIGHLIGHT" val="0"/>
  <p:tag name="KSO_WM_UNIT_COMPATIBLE" val="0"/>
  <p:tag name="KSO_WM_BEAUTIFY_FLAG" val="#wm#"/>
  <p:tag name="KSO_WM_UNIT_PRESET_TEXT_INDEX" val="4"/>
  <p:tag name="KSO_WM_UNIT_PRESET_TEXT_LEN" val="12"/>
  <p:tag name="KSO_WM_TAG_VERSION" val="1.0"/>
  <p:tag name="KSO_WM_DIAGRAM_GROUP_CODE" val="l1-1"/>
  <p:tag name="KSO_WM_UNIT_FILL_FORE_SCHEMECOLOR_INDEX" val="9"/>
  <p:tag name="KSO_WM_UNIT_FILL_TYPE" val="1"/>
  <p:tag name="KSO_WM_UNIT_TEXT_FILL_FORE_SCHEMECOLOR_INDEX" val="14"/>
  <p:tag name="KSO_WM_UNIT_TEXT_FILL_TYPE" val="1"/>
  <p:tag name="KSO_WM_UNIT_DIAGRAM_SCHEMECOLOR_ID" val="0"/>
</p:tagLst>
</file>

<file path=ppt/tags/tag26.xml><?xml version="1.0" encoding="utf-8"?>
<p:tagLst xmlns:p="http://schemas.openxmlformats.org/presentationml/2006/main">
  <p:tag name="KSO_WM_TEMPLATE_CATEGORY" val="diagram"/>
  <p:tag name="KSO_WM_TEMPLATE_INDEX" val="160660"/>
  <p:tag name="KSO_WM_UNIT_TYPE" val="l_i"/>
  <p:tag name="KSO_WM_UNIT_INDEX" val="1_6"/>
  <p:tag name="KSO_WM_UNIT_ID" val="diagram160660_6*l_i*1_6"/>
  <p:tag name="KSO_WM_UNIT_CLEAR" val="1"/>
  <p:tag name="KSO_WM_UNIT_LAYERLEVEL" val="1_1"/>
  <p:tag name="KSO_WM_BEAUTIFY_FLAG" val="#wm#"/>
  <p:tag name="KSO_WM_TAG_VERSION" val="1.0"/>
  <p:tag name="KSO_WM_DIAGRAM_GROUP_CODE" val="l1-1"/>
  <p:tag name="KSO_WM_UNIT_FILL_FORE_SCHEMECOLOR_INDEX" val="9"/>
  <p:tag name="KSO_WM_UNIT_FILL_TYPE" val="1"/>
  <p:tag name="KSO_WM_UNIT_LINE_FORE_SCHEMECOLOR_INDEX" val="14"/>
  <p:tag name="KSO_WM_UNIT_LINE_FILL_TYPE" val="2"/>
  <p:tag name="KSO_WM_UNIT_TEXT_FILL_FORE_SCHEMECOLOR_INDEX" val="14"/>
  <p:tag name="KSO_WM_UNIT_TEXT_FILL_TYPE" val="1"/>
  <p:tag name="KSO_WM_UNIT_DIAGRAM_SCHEMECOLOR_ID" val="0"/>
</p:tagLst>
</file>

<file path=ppt/tags/tag27.xml><?xml version="1.0" encoding="utf-8"?>
<p:tagLst xmlns:p="http://schemas.openxmlformats.org/presentationml/2006/main">
  <p:tag name="KSO_WM_TEMPLATE_CATEGORY" val="diagram"/>
  <p:tag name="KSO_WM_TEMPLATE_INDEX" val="160660"/>
  <p:tag name="KSO_WM_UNIT_TYPE" val="l_h_a"/>
  <p:tag name="KSO_WM_UNIT_INDEX" val="1_6_1"/>
  <p:tag name="KSO_WM_UNIT_ID" val="diagram160660_6*l_h_a*1_6_1"/>
  <p:tag name="KSO_WM_UNIT_CLEAR" val="1"/>
  <p:tag name="KSO_WM_UNIT_LAYERLEVEL" val="1_1_1"/>
  <p:tag name="KSO_WM_UNIT_VALUE" val="20"/>
  <p:tag name="KSO_WM_UNIT_HIGHLIGHT" val="0"/>
  <p:tag name="KSO_WM_UNIT_COMPATIBLE" val="0"/>
  <p:tag name="KSO_WM_BEAUTIFY_FLAG" val="#wm#"/>
  <p:tag name="KSO_WM_UNIT_PRESET_TEXT_INDEX" val="4"/>
  <p:tag name="KSO_WM_UNIT_PRESET_TEXT_LEN" val="12"/>
  <p:tag name="KSO_WM_TAG_VERSION" val="1.0"/>
  <p:tag name="KSO_WM_DIAGRAM_GROUP_CODE" val="l1-1"/>
  <p:tag name="KSO_WM_UNIT_FILL_FORE_SCHEMECOLOR_INDEX" val="10"/>
  <p:tag name="KSO_WM_UNIT_FILL_TYPE" val="1"/>
  <p:tag name="KSO_WM_UNIT_TEXT_FILL_FORE_SCHEMECOLOR_INDEX" val="14"/>
  <p:tag name="KSO_WM_UNIT_TEXT_FILL_TYPE" val="1"/>
  <p:tag name="KSO_WM_UNIT_DIAGRAM_SCHEMECOLOR_ID" val="0"/>
</p:tagLst>
</file>

<file path=ppt/tags/tag28.xml><?xml version="1.0" encoding="utf-8"?>
<p:tagLst xmlns:p="http://schemas.openxmlformats.org/presentationml/2006/main">
  <p:tag name="KSO_WM_TEMPLATE_CATEGORY" val="diagram"/>
  <p:tag name="KSO_WM_TEMPLATE_INDEX" val="160660"/>
  <p:tag name="KSO_WM_UNIT_TYPE" val="l_i"/>
  <p:tag name="KSO_WM_UNIT_INDEX" val="1_7"/>
  <p:tag name="KSO_WM_UNIT_ID" val="diagram160660_6*l_i*1_7"/>
  <p:tag name="KSO_WM_UNIT_CLEAR" val="1"/>
  <p:tag name="KSO_WM_UNIT_LAYERLEVEL" val="1_1"/>
  <p:tag name="KSO_WM_BEAUTIFY_FLAG" val="#wm#"/>
  <p:tag name="KSO_WM_TAG_VERSION" val="1.0"/>
  <p:tag name="KSO_WM_DIAGRAM_GROUP_CODE" val="l1-1"/>
  <p:tag name="KSO_WM_UNIT_FILL_FORE_SCHEMECOLOR_INDEX" val="10"/>
  <p:tag name="KSO_WM_UNIT_FILL_TYPE" val="1"/>
  <p:tag name="KSO_WM_UNIT_LINE_FORE_SCHEMECOLOR_INDEX" val="14"/>
  <p:tag name="KSO_WM_UNIT_LINE_FILL_TYPE" val="2"/>
  <p:tag name="KSO_WM_UNIT_TEXT_FILL_FORE_SCHEMECOLOR_INDEX" val="14"/>
  <p:tag name="KSO_WM_UNIT_TEXT_FILL_TYPE" val="1"/>
  <p:tag name="KSO_WM_UNIT_DIAGRAM_SCHEMECOLOR_ID" val="0"/>
</p:tagLst>
</file>

<file path=ppt/tags/tag29.xml><?xml version="1.0" encoding="utf-8"?>
<p:tagLst xmlns:p="http://schemas.openxmlformats.org/presentationml/2006/main">
  <p:tag name="KSO_WM_TEMPLATE_CATEGORY" val="diagram"/>
  <p:tag name="KSO_WM_TEMPLATE_INDEX" val="160660"/>
  <p:tag name="KSO_WM_UNIT_TYPE" val="l_h_a"/>
  <p:tag name="KSO_WM_UNIT_INDEX" val="1_5_1"/>
  <p:tag name="KSO_WM_UNIT_ID" val="diagram160660_6*l_h_a*1_5_1"/>
  <p:tag name="KSO_WM_UNIT_CLEAR" val="1"/>
  <p:tag name="KSO_WM_UNIT_LAYERLEVEL" val="1_1_1"/>
  <p:tag name="KSO_WM_UNIT_VALUE" val="20"/>
  <p:tag name="KSO_WM_UNIT_HIGHLIGHT" val="0"/>
  <p:tag name="KSO_WM_UNIT_COMPATIBLE" val="0"/>
  <p:tag name="KSO_WM_BEAUTIFY_FLAG" val="#wm#"/>
  <p:tag name="KSO_WM_UNIT_PRESET_TEXT_INDEX" val="4"/>
  <p:tag name="KSO_WM_UNIT_PRESET_TEXT_LEN" val="12"/>
  <p:tag name="KSO_WM_TAG_VERSION" val="1.0"/>
  <p:tag name="KSO_WM_DIAGRAM_GROUP_CODE" val="l1-1"/>
  <p:tag name="KSO_WM_UNIT_FILL_FORE_SCHEMECOLOR_INDEX" val="9"/>
  <p:tag name="KSO_WM_UNIT_FILL_TYPE" val="1"/>
  <p:tag name="KSO_WM_UNIT_TEXT_FILL_FORE_SCHEMECOLOR_INDEX" val="14"/>
  <p:tag name="KSO_WM_UNIT_TEXT_FILL_TYPE" val="1"/>
  <p:tag name="KSO_WM_UNIT_DIAGRAM_SCHEMECOLOR_ID" val="0"/>
</p:tagLst>
</file>

<file path=ppt/tags/tag3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127"/>
  <p:tag name="KSO_WM_UNIT_TYPE" val="m_h_a"/>
  <p:tag name="KSO_WM_UNIT_INDEX" val="1_1_1"/>
  <p:tag name="KSO_WM_UNIT_ID" val="diagram160127_2*m_h_a*1_1_1"/>
  <p:tag name="KSO_WM_UNIT_CLEAR" val="1"/>
  <p:tag name="KSO_WM_UNIT_LAYERLEVEL" val="1_1_1"/>
  <p:tag name="KSO_WM_UNIT_VALUE" val="16"/>
  <p:tag name="KSO_WM_UNIT_HIGHLIGHT" val="0"/>
  <p:tag name="KSO_WM_UNIT_COMPATIBLE" val="0"/>
  <p:tag name="KSO_WM_DIAGRAM_GROUP_CODE" val="m1-1"/>
  <p:tag name="KSO_WM_UNIT_PRESET_TEXT" val="AMET"/>
  <p:tag name="KSO_WM_UNIT_FILL_FORE_SCHEMECOLOR_INDEX" val="14"/>
  <p:tag name="KSO_WM_UNIT_FILL_TYPE" val="1"/>
  <p:tag name="KSO_WM_UNIT_TEXT_FILL_FORE_SCHEMECOLOR_INDEX" val="5"/>
  <p:tag name="KSO_WM_UNIT_TEXT_FILL_TYPE" val="1"/>
</p:tagLst>
</file>

<file path=ppt/tags/tag30.xml><?xml version="1.0" encoding="utf-8"?>
<p:tagLst xmlns:p="http://schemas.openxmlformats.org/presentationml/2006/main">
  <p:tag name="KSO_WM_TEMPLATE_CATEGORY" val="diagram"/>
  <p:tag name="KSO_WM_TEMPLATE_INDEX" val="160660"/>
  <p:tag name="KSO_WM_UNIT_TYPE" val="l_i"/>
  <p:tag name="KSO_WM_UNIT_INDEX" val="1_6"/>
  <p:tag name="KSO_WM_UNIT_ID" val="diagram160660_6*l_i*1_6"/>
  <p:tag name="KSO_WM_UNIT_CLEAR" val="1"/>
  <p:tag name="KSO_WM_UNIT_LAYERLEVEL" val="1_1"/>
  <p:tag name="KSO_WM_BEAUTIFY_FLAG" val="#wm#"/>
  <p:tag name="KSO_WM_TAG_VERSION" val="1.0"/>
  <p:tag name="KSO_WM_DIAGRAM_GROUP_CODE" val="l1-1"/>
  <p:tag name="KSO_WM_UNIT_FILL_FORE_SCHEMECOLOR_INDEX" val="9"/>
  <p:tag name="KSO_WM_UNIT_FILL_TYPE" val="1"/>
  <p:tag name="KSO_WM_UNIT_LINE_FORE_SCHEMECOLOR_INDEX" val="14"/>
  <p:tag name="KSO_WM_UNIT_LINE_FILL_TYPE" val="2"/>
  <p:tag name="KSO_WM_UNIT_TEXT_FILL_FORE_SCHEMECOLOR_INDEX" val="14"/>
  <p:tag name="KSO_WM_UNIT_TEXT_FILL_TYPE" val="1"/>
  <p:tag name="KSO_WM_UNIT_DIAGRAM_SCHEMECOLOR_ID" val="0"/>
</p:tagLst>
</file>

<file path=ppt/tags/tag31.xml><?xml version="1.0" encoding="utf-8"?>
<p:tagLst xmlns:p="http://schemas.openxmlformats.org/presentationml/2006/main">
  <p:tag name="KSO_WM_TEMPLATE_CATEGORY" val="diagram"/>
  <p:tag name="KSO_WM_TEMPLATE_INDEX" val="160660"/>
  <p:tag name="KSO_WM_UNIT_TYPE" val="l_h_a"/>
  <p:tag name="KSO_WM_UNIT_INDEX" val="1_6_1"/>
  <p:tag name="KSO_WM_UNIT_ID" val="diagram160660_6*l_h_a*1_6_1"/>
  <p:tag name="KSO_WM_UNIT_CLEAR" val="1"/>
  <p:tag name="KSO_WM_UNIT_LAYERLEVEL" val="1_1_1"/>
  <p:tag name="KSO_WM_UNIT_VALUE" val="20"/>
  <p:tag name="KSO_WM_UNIT_HIGHLIGHT" val="0"/>
  <p:tag name="KSO_WM_UNIT_COMPATIBLE" val="0"/>
  <p:tag name="KSO_WM_BEAUTIFY_FLAG" val="#wm#"/>
  <p:tag name="KSO_WM_UNIT_PRESET_TEXT_INDEX" val="4"/>
  <p:tag name="KSO_WM_UNIT_PRESET_TEXT_LEN" val="12"/>
  <p:tag name="KSO_WM_TAG_VERSION" val="1.0"/>
  <p:tag name="KSO_WM_DIAGRAM_GROUP_CODE" val="l1-1"/>
  <p:tag name="KSO_WM_UNIT_FILL_FORE_SCHEMECOLOR_INDEX" val="10"/>
  <p:tag name="KSO_WM_UNIT_FILL_TYPE" val="1"/>
  <p:tag name="KSO_WM_UNIT_TEXT_FILL_FORE_SCHEMECOLOR_INDEX" val="14"/>
  <p:tag name="KSO_WM_UNIT_TEXT_FILL_TYPE" val="1"/>
  <p:tag name="KSO_WM_UNIT_DIAGRAM_SCHEMECOLOR_ID" val="0"/>
</p:tagLst>
</file>

<file path=ppt/tags/tag32.xml><?xml version="1.0" encoding="utf-8"?>
<p:tagLst xmlns:p="http://schemas.openxmlformats.org/presentationml/2006/main">
  <p:tag name="KSO_WM_TEMPLATE_CATEGORY" val="diagram"/>
  <p:tag name="KSO_WM_TEMPLATE_INDEX" val="160660"/>
  <p:tag name="KSO_WM_UNIT_TYPE" val="l_i"/>
  <p:tag name="KSO_WM_UNIT_INDEX" val="1_7"/>
  <p:tag name="KSO_WM_UNIT_ID" val="diagram160660_6*l_i*1_7"/>
  <p:tag name="KSO_WM_UNIT_CLEAR" val="1"/>
  <p:tag name="KSO_WM_UNIT_LAYERLEVEL" val="1_1"/>
  <p:tag name="KSO_WM_BEAUTIFY_FLAG" val="#wm#"/>
  <p:tag name="KSO_WM_TAG_VERSION" val="1.0"/>
  <p:tag name="KSO_WM_DIAGRAM_GROUP_CODE" val="l1-1"/>
  <p:tag name="KSO_WM_UNIT_FILL_FORE_SCHEMECOLOR_INDEX" val="10"/>
  <p:tag name="KSO_WM_UNIT_FILL_TYPE" val="1"/>
  <p:tag name="KSO_WM_UNIT_LINE_FORE_SCHEMECOLOR_INDEX" val="14"/>
  <p:tag name="KSO_WM_UNIT_LINE_FILL_TYPE" val="2"/>
  <p:tag name="KSO_WM_UNIT_TEXT_FILL_FORE_SCHEMECOLOR_INDEX" val="14"/>
  <p:tag name="KSO_WM_UNIT_TEXT_FILL_TYPE" val="1"/>
  <p:tag name="KSO_WM_UNIT_DIAGRAM_SCHEMECOLOR_ID" val="0"/>
</p:tagLst>
</file>

<file path=ppt/tags/tag33.xml><?xml version="1.0" encoding="utf-8"?>
<p:tagLst xmlns:p="http://schemas.openxmlformats.org/presentationml/2006/main">
  <p:tag name="KSO_WM_TEMPLATE_CATEGORY" val="diagram"/>
  <p:tag name="KSO_WM_TEMPLATE_INDEX" val="160257"/>
  <p:tag name="KSO_WM_UNIT_TYPE" val="n_h_f"/>
  <p:tag name="KSO_WM_UNIT_INDEX" val="1_2_1"/>
  <p:tag name="KSO_WM_UNIT_ID" val="257*n_h_f*1_2_1"/>
  <p:tag name="KSO_WM_UNIT_CLEAR" val="1"/>
  <p:tag name="KSO_WM_UNIT_LAYERLEVEL" val="1_1_1"/>
  <p:tag name="KSO_WM_UNIT_VALUE" val="32"/>
  <p:tag name="KSO_WM_UNIT_HIGHLIGHT" val="0"/>
  <p:tag name="KSO_WM_UNIT_COMPATIBLE" val="0"/>
  <p:tag name="KSO_WM_UNIT_PRESET_TEXT_INDEX" val="4"/>
  <p:tag name="KSO_WM_UNIT_PRESET_TEXT_LEN" val="24"/>
  <p:tag name="KSO_WM_BEAUTIFY_FLAG" val="#wm#"/>
  <p:tag name="KSO_WM_TAG_VERSION" val="1.0"/>
  <p:tag name="KSO_WM_DIAGRAM_GROUP_CODE" val="n1-1"/>
  <p:tag name="KSO_WM_UNIT_LINE_FORE_SCHEMECOLOR_INDEX" val="6"/>
  <p:tag name="KSO_WM_UNIT_LINE_FILL_TYPE" val="2"/>
  <p:tag name="KSO_WM_UNIT_TEXT_FILL_FORE_SCHEMECOLOR_INDEX" val="13"/>
  <p:tag name="KSO_WM_UNIT_TEXT_FILL_TYPE" val="1"/>
  <p:tag name="KSO_WM_UNIT_DIAGRAM_SCHEMECOLOR_ID" val="0"/>
</p:tagLst>
</file>

<file path=ppt/tags/tag34.xml><?xml version="1.0" encoding="utf-8"?>
<p:tagLst xmlns:p="http://schemas.openxmlformats.org/presentationml/2006/main">
  <p:tag name="KSO_WM_TEMPLATE_CATEGORY" val="diagram"/>
  <p:tag name="KSO_WM_TEMPLATE_INDEX" val="160257"/>
  <p:tag name="KSO_WM_UNIT_TYPE" val="n_h_f"/>
  <p:tag name="KSO_WM_UNIT_INDEX" val="1_2_3"/>
  <p:tag name="KSO_WM_UNIT_ID" val="257*n_h_f*1_2_3"/>
  <p:tag name="KSO_WM_UNIT_CLEAR" val="1"/>
  <p:tag name="KSO_WM_UNIT_LAYERLEVEL" val="1_1_1"/>
  <p:tag name="KSO_WM_UNIT_VALUE" val="32"/>
  <p:tag name="KSO_WM_UNIT_HIGHLIGHT" val="0"/>
  <p:tag name="KSO_WM_UNIT_COMPATIBLE" val="0"/>
  <p:tag name="KSO_WM_UNIT_PRESET_TEXT_INDEX" val="4"/>
  <p:tag name="KSO_WM_UNIT_PRESET_TEXT_LEN" val="24"/>
  <p:tag name="KSO_WM_BEAUTIFY_FLAG" val="#wm#"/>
  <p:tag name="KSO_WM_TAG_VERSION" val="1.0"/>
  <p:tag name="KSO_WM_DIAGRAM_GROUP_CODE" val="n1-1"/>
  <p:tag name="KSO_WM_UNIT_LINE_FORE_SCHEMECOLOR_INDEX" val="6"/>
  <p:tag name="KSO_WM_UNIT_LINE_FILL_TYPE" val="2"/>
  <p:tag name="KSO_WM_UNIT_TEXT_FILL_FORE_SCHEMECOLOR_INDEX" val="13"/>
  <p:tag name="KSO_WM_UNIT_TEXT_FILL_TYPE" val="1"/>
  <p:tag name="KSO_WM_UNIT_DIAGRAM_SCHEMECOLOR_ID" val="0"/>
</p:tagLst>
</file>

<file path=ppt/tags/tag35.xml><?xml version="1.0" encoding="utf-8"?>
<p:tagLst xmlns:p="http://schemas.openxmlformats.org/presentationml/2006/main">
  <p:tag name="KSO_WM_TEMPLATE_CATEGORY" val="diagram"/>
  <p:tag name="KSO_WM_TEMPLATE_INDEX" val="160257"/>
  <p:tag name="KSO_WM_UNIT_TYPE" val="n_h_f"/>
  <p:tag name="KSO_WM_UNIT_INDEX" val="1_2_4"/>
  <p:tag name="KSO_WM_UNIT_ID" val="257*n_h_f*1_2_4"/>
  <p:tag name="KSO_WM_UNIT_CLEAR" val="1"/>
  <p:tag name="KSO_WM_UNIT_LAYERLEVEL" val="1_1_1"/>
  <p:tag name="KSO_WM_UNIT_VALUE" val="32"/>
  <p:tag name="KSO_WM_UNIT_HIGHLIGHT" val="0"/>
  <p:tag name="KSO_WM_UNIT_COMPATIBLE" val="0"/>
  <p:tag name="KSO_WM_UNIT_PRESET_TEXT_INDEX" val="4"/>
  <p:tag name="KSO_WM_UNIT_PRESET_TEXT_LEN" val="24"/>
  <p:tag name="KSO_WM_BEAUTIFY_FLAG" val="#wm#"/>
  <p:tag name="KSO_WM_TAG_VERSION" val="1.0"/>
  <p:tag name="KSO_WM_DIAGRAM_GROUP_CODE" val="n1-1"/>
  <p:tag name="KSO_WM_UNIT_LINE_FORE_SCHEMECOLOR_INDEX" val="6"/>
  <p:tag name="KSO_WM_UNIT_LINE_FILL_TYPE" val="2"/>
  <p:tag name="KSO_WM_UNIT_TEXT_FILL_FORE_SCHEMECOLOR_INDEX" val="13"/>
  <p:tag name="KSO_WM_UNIT_TEXT_FILL_TYPE" val="1"/>
  <p:tag name="KSO_WM_UNIT_DIAGRAM_SCHEMECOLOR_ID" val="0"/>
</p:tagLst>
</file>

<file path=ppt/tags/tag36.xml><?xml version="1.0" encoding="utf-8"?>
<p:tagLst xmlns:p="http://schemas.openxmlformats.org/presentationml/2006/main">
  <p:tag name="KSO_WM_TEMPLATE_CATEGORY" val="diagram"/>
  <p:tag name="KSO_WM_TEMPLATE_INDEX" val="160257"/>
  <p:tag name="KSO_WM_UNIT_TYPE" val="n_h_f"/>
  <p:tag name="KSO_WM_UNIT_INDEX" val="1_2_5"/>
  <p:tag name="KSO_WM_UNIT_ID" val="257*n_h_f*1_2_5"/>
  <p:tag name="KSO_WM_UNIT_CLEAR" val="1"/>
  <p:tag name="KSO_WM_UNIT_LAYERLEVEL" val="1_1_1"/>
  <p:tag name="KSO_WM_UNIT_VALUE" val="32"/>
  <p:tag name="KSO_WM_UNIT_HIGHLIGHT" val="0"/>
  <p:tag name="KSO_WM_UNIT_COMPATIBLE" val="0"/>
  <p:tag name="KSO_WM_UNIT_PRESET_TEXT_INDEX" val="4"/>
  <p:tag name="KSO_WM_UNIT_PRESET_TEXT_LEN" val="24"/>
  <p:tag name="KSO_WM_BEAUTIFY_FLAG" val="#wm#"/>
  <p:tag name="KSO_WM_TAG_VERSION" val="1.0"/>
  <p:tag name="KSO_WM_DIAGRAM_GROUP_CODE" val="n1-1"/>
  <p:tag name="KSO_WM_UNIT_LINE_FORE_SCHEMECOLOR_INDEX" val="6"/>
  <p:tag name="KSO_WM_UNIT_LINE_FILL_TYPE" val="2"/>
  <p:tag name="KSO_WM_UNIT_TEXT_FILL_FORE_SCHEMECOLOR_INDEX" val="13"/>
  <p:tag name="KSO_WM_UNIT_TEXT_FILL_TYPE" val="1"/>
  <p:tag name="KSO_WM_UNIT_DIAGRAM_SCHEMECOLOR_ID" val="0"/>
</p:tagLst>
</file>

<file path=ppt/tags/tag37.xml><?xml version="1.0" encoding="utf-8"?>
<p:tagLst xmlns:p="http://schemas.openxmlformats.org/presentationml/2006/main">
  <p:tag name="KSO_WM_TEMPLATE_CATEGORY" val="diagram"/>
  <p:tag name="KSO_WM_TEMPLATE_INDEX" val="160257"/>
  <p:tag name="KSO_WM_UNIT_TYPE" val="n_i"/>
  <p:tag name="KSO_WM_UNIT_INDEX" val="1_2"/>
  <p:tag name="KSO_WM_UNIT_ID" val="257*n_i*1_2"/>
  <p:tag name="KSO_WM_UNIT_CLEAR" val="1"/>
  <p:tag name="KSO_WM_UNIT_LAYERLEVEL" val="1_1"/>
  <p:tag name="KSO_WM_BEAUTIFY_FLAG" val="#wm#"/>
  <p:tag name="KSO_WM_TAG_VERSION" val="1.0"/>
  <p:tag name="KSO_WM_DIAGRAM_GROUP_CODE" val="n1-1"/>
  <p:tag name="KSO_WM_UNIT_LINE_FORE_SCHEMECOLOR_INDEX" val="6"/>
  <p:tag name="KSO_WM_UNIT_LINE_FILL_TYPE" val="2"/>
  <p:tag name="KSO_WM_UNIT_TEXT_FILL_FORE_SCHEMECOLOR_INDEX" val="2"/>
  <p:tag name="KSO_WM_UNIT_TEXT_FILL_TYPE" val="1"/>
  <p:tag name="KSO_WM_UNIT_DIAGRAM_SCHEMECOLOR_ID" val="0"/>
</p:tagLst>
</file>

<file path=ppt/tags/tag38.xml><?xml version="1.0" encoding="utf-8"?>
<p:tagLst xmlns:p="http://schemas.openxmlformats.org/presentationml/2006/main">
  <p:tag name="KSO_WM_TEMPLATE_CATEGORY" val="diagram"/>
  <p:tag name="KSO_WM_TEMPLATE_INDEX" val="160257"/>
  <p:tag name="KSO_WM_UNIT_TYPE" val="n_i"/>
  <p:tag name="KSO_WM_UNIT_INDEX" val="1_3"/>
  <p:tag name="KSO_WM_UNIT_ID" val="257*n_i*1_3"/>
  <p:tag name="KSO_WM_UNIT_CLEAR" val="1"/>
  <p:tag name="KSO_WM_UNIT_LAYERLEVEL" val="1_1"/>
  <p:tag name="KSO_WM_BEAUTIFY_FLAG" val="#wm#"/>
  <p:tag name="KSO_WM_TAG_VERSION" val="1.0"/>
  <p:tag name="KSO_WM_DIAGRAM_GROUP_CODE" val="n1-1"/>
  <p:tag name="KSO_WM_UNIT_LINE_FORE_SCHEMECOLOR_INDEX" val="6"/>
  <p:tag name="KSO_WM_UNIT_LINE_FILL_TYPE" val="2"/>
  <p:tag name="KSO_WM_UNIT_TEXT_FILL_FORE_SCHEMECOLOR_INDEX" val="2"/>
  <p:tag name="KSO_WM_UNIT_TEXT_FILL_TYPE" val="1"/>
  <p:tag name="KSO_WM_UNIT_DIAGRAM_SCHEMECOLOR_ID" val="0"/>
</p:tagLst>
</file>

<file path=ppt/tags/tag39.xml><?xml version="1.0" encoding="utf-8"?>
<p:tagLst xmlns:p="http://schemas.openxmlformats.org/presentationml/2006/main">
  <p:tag name="KSO_WM_TEMPLATE_CATEGORY" val="diagram"/>
  <p:tag name="KSO_WM_TEMPLATE_INDEX" val="160257"/>
  <p:tag name="KSO_WM_UNIT_TYPE" val="n_i"/>
  <p:tag name="KSO_WM_UNIT_INDEX" val="1_4"/>
  <p:tag name="KSO_WM_UNIT_ID" val="257*n_i*1_4"/>
  <p:tag name="KSO_WM_UNIT_CLEAR" val="1"/>
  <p:tag name="KSO_WM_UNIT_LAYERLEVEL" val="1_1"/>
  <p:tag name="KSO_WM_BEAUTIFY_FLAG" val="#wm#"/>
  <p:tag name="KSO_WM_TAG_VERSION" val="1.0"/>
  <p:tag name="KSO_WM_DIAGRAM_GROUP_CODE" val="n1-1"/>
  <p:tag name="KSO_WM_UNIT_LINE_FORE_SCHEMECOLOR_INDEX" val="6"/>
  <p:tag name="KSO_WM_UNIT_LINE_FILL_TYPE" val="2"/>
  <p:tag name="KSO_WM_UNIT_TEXT_FILL_FORE_SCHEMECOLOR_INDEX" val="2"/>
  <p:tag name="KSO_WM_UNIT_TEXT_FILL_TYPE" val="1"/>
  <p:tag name="KSO_WM_UNIT_DIAGRAM_SCHEMECOLOR_ID" val="0"/>
</p:tagLst>
</file>

<file path=ppt/tags/tag4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127_2*i*7"/>
  <p:tag name="KSO_WM_TEMPLATE_CATEGORY" val="diagram"/>
  <p:tag name="KSO_WM_TEMPLATE_INDEX" val="160127"/>
  <p:tag name="KSO_WM_UNIT_INDEX" val="7"/>
</p:tagLst>
</file>

<file path=ppt/tags/tag40.xml><?xml version="1.0" encoding="utf-8"?>
<p:tagLst xmlns:p="http://schemas.openxmlformats.org/presentationml/2006/main">
  <p:tag name="KSO_WM_TEMPLATE_CATEGORY" val="diagram"/>
  <p:tag name="KSO_WM_TEMPLATE_INDEX" val="160257"/>
  <p:tag name="KSO_WM_UNIT_TYPE" val="n_h_f"/>
  <p:tag name="KSO_WM_UNIT_INDEX" val="1_2_2"/>
  <p:tag name="KSO_WM_UNIT_ID" val="257*n_h_f*1_2_2"/>
  <p:tag name="KSO_WM_UNIT_CLEAR" val="1"/>
  <p:tag name="KSO_WM_UNIT_LAYERLEVEL" val="1_1_1"/>
  <p:tag name="KSO_WM_UNIT_VALUE" val="32"/>
  <p:tag name="KSO_WM_UNIT_HIGHLIGHT" val="0"/>
  <p:tag name="KSO_WM_UNIT_COMPATIBLE" val="0"/>
  <p:tag name="KSO_WM_UNIT_PRESET_TEXT_INDEX" val="4"/>
  <p:tag name="KSO_WM_UNIT_PRESET_TEXT_LEN" val="24"/>
  <p:tag name="KSO_WM_BEAUTIFY_FLAG" val="#wm#"/>
  <p:tag name="KSO_WM_TAG_VERSION" val="1.0"/>
  <p:tag name="KSO_WM_DIAGRAM_GROUP_CODE" val="n1-1"/>
  <p:tag name="KSO_WM_UNIT_LINE_FORE_SCHEMECOLOR_INDEX" val="6"/>
  <p:tag name="KSO_WM_UNIT_LINE_FILL_TYPE" val="2"/>
  <p:tag name="KSO_WM_UNIT_TEXT_FILL_FORE_SCHEMECOLOR_INDEX" val="13"/>
  <p:tag name="KSO_WM_UNIT_TEXT_FILL_TYPE" val="1"/>
  <p:tag name="KSO_WM_UNIT_DIAGRAM_SCHEMECOLOR_ID" val="0"/>
</p:tagLst>
</file>

<file path=ppt/tags/tag41.xml><?xml version="1.0" encoding="utf-8"?>
<p:tagLst xmlns:p="http://schemas.openxmlformats.org/presentationml/2006/main">
  <p:tag name="KSO_WM_TEMPLATE_CATEGORY" val="diagram"/>
  <p:tag name="KSO_WM_TEMPLATE_INDEX" val="160257"/>
  <p:tag name="KSO_WM_UNIT_TYPE" val="n_i"/>
  <p:tag name="KSO_WM_UNIT_INDEX" val="1_5"/>
  <p:tag name="KSO_WM_UNIT_ID" val="257*n_i*1_5"/>
  <p:tag name="KSO_WM_UNIT_CLEAR" val="1"/>
  <p:tag name="KSO_WM_UNIT_LAYERLEVEL" val="1_1"/>
  <p:tag name="KSO_WM_BEAUTIFY_FLAG" val="#wm#"/>
  <p:tag name="KSO_WM_TAG_VERSION" val="1.0"/>
  <p:tag name="KSO_WM_DIAGRAM_GROUP_CODE" val="n1-1"/>
  <p:tag name="KSO_WM_UNIT_LINE_FORE_SCHEMECOLOR_INDEX" val="6"/>
  <p:tag name="KSO_WM_UNIT_LINE_FILL_TYPE" val="2"/>
  <p:tag name="KSO_WM_UNIT_TEXT_FILL_FORE_SCHEMECOLOR_INDEX" val="2"/>
  <p:tag name="KSO_WM_UNIT_TEXT_FILL_TYPE" val="1"/>
  <p:tag name="KSO_WM_UNIT_DIAGRAM_SCHEMECOLOR_ID" val="0"/>
</p:tagLst>
</file>

<file path=ppt/tags/tag42.xml><?xml version="1.0" encoding="utf-8"?>
<p:tagLst xmlns:p="http://schemas.openxmlformats.org/presentationml/2006/main">
  <p:tag name="KSO_WM_UNIT_ISCONTENTSTITLE" val="0"/>
  <p:tag name="KSO_WM_TEMPLATE_CATEGORY" val="diagram"/>
  <p:tag name="KSO_WM_TEMPLATE_INDEX" val="160257"/>
  <p:tag name="KSO_WM_UNIT_TYPE" val="n_h_a"/>
  <p:tag name="KSO_WM_UNIT_INDEX" val="1_1_1"/>
  <p:tag name="KSO_WM_UNIT_ID" val="257*n_h_a*1_1_1"/>
  <p:tag name="KSO_WM_UNIT_CLEAR" val="1"/>
  <p:tag name="KSO_WM_UNIT_LAYERLEVEL" val="1_1_1"/>
  <p:tag name="KSO_WM_UNIT_VALUE" val="18"/>
  <p:tag name="KSO_WM_UNIT_HIGHLIGHT" val="0"/>
  <p:tag name="KSO_WM_UNIT_COMPATIBLE" val="0"/>
  <p:tag name="KSO_WM_UNIT_PRESET_TEXT_INDEX" val="4"/>
  <p:tag name="KSO_WM_UNIT_PRESET_TEXT_LEN" val="12"/>
  <p:tag name="KSO_WM_BEAUTIFY_FLAG" val="#wm#"/>
  <p:tag name="KSO_WM_TAG_VERSION" val="1.0"/>
  <p:tag name="KSO_WM_DIAGRAM_GROUP_CODE" val="n1-1"/>
  <p:tag name="KSO_WM_UNIT_FILL_FORE_SCHEMECOLOR_INDEX" val="5"/>
  <p:tag name="KSO_WM_UNIT_FILL_TYPE" val="1"/>
  <p:tag name="KSO_WM_UNIT_TEXT_FILL_FORE_SCHEMECOLOR_INDEX" val="14"/>
  <p:tag name="KSO_WM_UNIT_TEXT_FILL_TYPE" val="1"/>
  <p:tag name="KSO_WM_UNIT_DIAGRAM_SCHEMECOLOR_ID" val="0"/>
</p:tagLst>
</file>

<file path=ppt/tags/tag5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127"/>
  <p:tag name="KSO_WM_UNIT_TYPE" val="m_i"/>
  <p:tag name="KSO_WM_UNIT_INDEX" val="1_3"/>
  <p:tag name="KSO_WM_UNIT_ID" val="diagram160127_2*m_i*1_3"/>
  <p:tag name="KSO_WM_UNIT_CLEAR" val="1"/>
  <p:tag name="KSO_WM_UNIT_LAYERLEVEL" val="1_1"/>
  <p:tag name="KSO_WM_DIAGRAM_GROUP_CODE" val="m1-1"/>
  <p:tag name="KSO_WM_UNIT_FILL_FORE_SCHEMECOLOR_INDEX" val="6"/>
  <p:tag name="KSO_WM_UNIT_FILL_TYPE" val="1"/>
  <p:tag name="KSO_WM_UNIT_TEXT_FILL_FORE_SCHEMECOLOR_INDEX" val="2"/>
  <p:tag name="KSO_WM_UNIT_TEXT_FILL_TYPE" val="1"/>
</p:tagLst>
</file>

<file path=ppt/tags/tag6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127"/>
  <p:tag name="KSO_WM_UNIT_TYPE" val="m_h_a"/>
  <p:tag name="KSO_WM_UNIT_INDEX" val="1_2_1"/>
  <p:tag name="KSO_WM_UNIT_ID" val="diagram160127_2*m_h_a*1_2_1"/>
  <p:tag name="KSO_WM_UNIT_CLEAR" val="1"/>
  <p:tag name="KSO_WM_UNIT_LAYERLEVEL" val="1_1_1"/>
  <p:tag name="KSO_WM_UNIT_VALUE" val="16"/>
  <p:tag name="KSO_WM_UNIT_HIGHLIGHT" val="0"/>
  <p:tag name="KSO_WM_UNIT_COMPATIBLE" val="0"/>
  <p:tag name="KSO_WM_DIAGRAM_GROUP_CODE" val="m1-1"/>
  <p:tag name="KSO_WM_UNIT_PRESET_TEXT" val="AMET"/>
  <p:tag name="KSO_WM_UNIT_FILL_FORE_SCHEMECOLOR_INDEX" val="14"/>
  <p:tag name="KSO_WM_UNIT_FILL_TYPE" val="1"/>
  <p:tag name="KSO_WM_UNIT_TEXT_FILL_FORE_SCHEMECOLOR_INDEX" val="6"/>
  <p:tag name="KSO_WM_UNIT_TEXT_FILL_TYPE" val="1"/>
</p:tagLst>
</file>

<file path=ppt/tags/tag7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127_2*i*0"/>
  <p:tag name="KSO_WM_TEMPLATE_CATEGORY" val="diagram"/>
  <p:tag name="KSO_WM_TEMPLATE_INDEX" val="160127"/>
  <p:tag name="KSO_WM_UNIT_INDEX" val="0"/>
</p:tagLst>
</file>

<file path=ppt/tags/tag8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127"/>
  <p:tag name="KSO_WM_UNIT_TYPE" val="m_i"/>
  <p:tag name="KSO_WM_UNIT_INDEX" val="1_2"/>
  <p:tag name="KSO_WM_UNIT_ID" val="diagram160127_2*m_i*1_2"/>
  <p:tag name="KSO_WM_UNIT_CLEAR" val="1"/>
  <p:tag name="KSO_WM_UNIT_LAYERLEVEL" val="1_1"/>
  <p:tag name="KSO_WM_DIAGRAM_GROUP_CODE" val="m1-1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9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127"/>
  <p:tag name="KSO_WM_UNIT_TYPE" val="m_h_a"/>
  <p:tag name="KSO_WM_UNIT_INDEX" val="1_1_1"/>
  <p:tag name="KSO_WM_UNIT_ID" val="diagram160127_2*m_h_a*1_1_1"/>
  <p:tag name="KSO_WM_UNIT_CLEAR" val="1"/>
  <p:tag name="KSO_WM_UNIT_LAYERLEVEL" val="1_1_1"/>
  <p:tag name="KSO_WM_UNIT_VALUE" val="16"/>
  <p:tag name="KSO_WM_UNIT_HIGHLIGHT" val="0"/>
  <p:tag name="KSO_WM_UNIT_COMPATIBLE" val="0"/>
  <p:tag name="KSO_WM_DIAGRAM_GROUP_CODE" val="m1-1"/>
  <p:tag name="KSO_WM_UNIT_PRESET_TEXT" val="AMET"/>
  <p:tag name="KSO_WM_UNIT_FILL_FORE_SCHEMECOLOR_INDEX" val="14"/>
  <p:tag name="KSO_WM_UNIT_FILL_TYPE" val="1"/>
  <p:tag name="KSO_WM_UNIT_TEXT_FILL_FORE_SCHEMECOLOR_INDEX" val="5"/>
  <p:tag name="KSO_WM_UNIT_TEXT_FILL_TYPE" val="1"/>
</p:tagLst>
</file>

<file path=ppt/theme/theme1.xml><?xml version="1.0" encoding="utf-8"?>
<a:theme xmlns:a="http://schemas.openxmlformats.org/drawingml/2006/main" name="模板页面">
  <a:themeElements>
    <a:clrScheme name="自定义 94">
      <a:dk1>
        <a:srgbClr val="000000"/>
      </a:dk1>
      <a:lt1>
        <a:srgbClr val="FFFFFF"/>
      </a:lt1>
      <a:dk2>
        <a:srgbClr val="000000"/>
      </a:dk2>
      <a:lt2>
        <a:srgbClr val="FFFDFD"/>
      </a:lt2>
      <a:accent1>
        <a:srgbClr val="CC1F4C"/>
      </a:accent1>
      <a:accent2>
        <a:srgbClr val="EA8807"/>
      </a:accent2>
      <a:accent3>
        <a:srgbClr val="0CC1B8"/>
      </a:accent3>
      <a:accent4>
        <a:srgbClr val="FEC001"/>
      </a:accent4>
      <a:accent5>
        <a:srgbClr val="6FAD46"/>
      </a:accent5>
      <a:accent6>
        <a:srgbClr val="00AFEF"/>
      </a:accent6>
      <a:hlink>
        <a:srgbClr val="0563C1"/>
      </a:hlink>
      <a:folHlink>
        <a:srgbClr val="954F72"/>
      </a:folHlink>
    </a:clrScheme>
    <a:fontScheme name="自定义 46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lang="en-US" altLang="zh-CN" sz="2800"/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PLUS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4616</Words>
  <Application>WPS 演示</Application>
  <PresentationFormat>宽屏</PresentationFormat>
  <Paragraphs>513</Paragraphs>
  <Slides>28</Slides>
  <Notes>34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28</vt:i4>
      </vt:variant>
    </vt:vector>
  </HeadingPairs>
  <TitlesOfParts>
    <vt:vector size="49" baseType="lpstr">
      <vt:lpstr>Arial</vt:lpstr>
      <vt:lpstr>宋体</vt:lpstr>
      <vt:lpstr>Wingdings</vt:lpstr>
      <vt:lpstr>微软雅黑</vt:lpstr>
      <vt:lpstr>Calibri Light</vt:lpstr>
      <vt:lpstr>Segoe UI Light</vt:lpstr>
      <vt:lpstr>Century Gothic</vt:lpstr>
      <vt:lpstr>Segoe Print</vt:lpstr>
      <vt:lpstr>Century Gothic</vt:lpstr>
      <vt:lpstr>等线</vt:lpstr>
      <vt:lpstr>Arial Black</vt:lpstr>
      <vt:lpstr>DFPYeaSong-B5</vt:lpstr>
      <vt:lpstr>MingLiU</vt:lpstr>
      <vt:lpstr>Arial Unicode MS</vt:lpstr>
      <vt:lpstr>Calibri</vt:lpstr>
      <vt:lpstr>Georgia</vt:lpstr>
      <vt:lpstr>Trebuchet MS</vt:lpstr>
      <vt:lpstr>黑体</vt:lpstr>
      <vt:lpstr>Open Sans</vt:lpstr>
      <vt:lpstr>模板页面</vt:lpstr>
      <vt:lpstr>OfficePLUS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OfficePLUS</dc:creator>
  <cp:lastModifiedBy>Administrator</cp:lastModifiedBy>
  <cp:revision>704</cp:revision>
  <dcterms:created xsi:type="dcterms:W3CDTF">2015-08-18T02:51:00Z</dcterms:created>
  <dcterms:modified xsi:type="dcterms:W3CDTF">2019-06-02T01:12:29Z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2052-11.1.0.8696</vt:lpwstr>
  </property>
  <property fmtid="{D5CDD505-2E9C-101B-9397-08002B2CF9AE}" pid="3" name="KSORubyTemplateID">
    <vt:lpwstr>13</vt:lpwstr>
  </property>
</Properties>
</file>